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83" r:id="rId3"/>
    <p:sldId id="284" r:id="rId4"/>
    <p:sldId id="285" r:id="rId5"/>
    <p:sldId id="286" r:id="rId6"/>
    <p:sldId id="256" r:id="rId7"/>
    <p:sldId id="270" r:id="rId8"/>
    <p:sldId id="257" r:id="rId9"/>
    <p:sldId id="271" r:id="rId10"/>
    <p:sldId id="258" r:id="rId11"/>
    <p:sldId id="272" r:id="rId12"/>
    <p:sldId id="259" r:id="rId13"/>
    <p:sldId id="273" r:id="rId14"/>
    <p:sldId id="260" r:id="rId15"/>
    <p:sldId id="274" r:id="rId16"/>
    <p:sldId id="268" r:id="rId17"/>
    <p:sldId id="275" r:id="rId18"/>
    <p:sldId id="261" r:id="rId19"/>
    <p:sldId id="276" r:id="rId20"/>
    <p:sldId id="262" r:id="rId21"/>
    <p:sldId id="277" r:id="rId22"/>
    <p:sldId id="263" r:id="rId23"/>
    <p:sldId id="278" r:id="rId24"/>
    <p:sldId id="265" r:id="rId25"/>
    <p:sldId id="280" r:id="rId26"/>
    <p:sldId id="266" r:id="rId27"/>
    <p:sldId id="281"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6CE6E-6122-445C-AD0D-52CFA413B4DE}" v="1" dt="2024-07-23T11:41:06.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831" autoAdjust="0"/>
  </p:normalViewPr>
  <p:slideViewPr>
    <p:cSldViewPr snapToGrid="0">
      <p:cViewPr varScale="1">
        <p:scale>
          <a:sx n="76" d="100"/>
          <a:sy n="76" d="100"/>
        </p:scale>
        <p:origin x="946" y="5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426CE6E-6122-445C-AD0D-52CFA413B4DE}"/>
    <pc:docChg chg="undo custSel modSld">
      <pc:chgData name="Alfred Smith" userId="3c60a3631c0db8ad" providerId="LiveId" clId="{4426CE6E-6122-445C-AD0D-52CFA413B4DE}" dt="2024-07-23T11:46:31.931" v="25"/>
      <pc:docMkLst>
        <pc:docMk/>
      </pc:docMkLst>
      <pc:sldChg chg="modSp mod">
        <pc:chgData name="Alfred Smith" userId="3c60a3631c0db8ad" providerId="LiveId" clId="{4426CE6E-6122-445C-AD0D-52CFA413B4DE}" dt="2024-07-23T11:43:12.948" v="12" actId="20577"/>
        <pc:sldMkLst>
          <pc:docMk/>
          <pc:sldMk cId="4199569155" sldId="260"/>
        </pc:sldMkLst>
        <pc:spChg chg="mod">
          <ac:chgData name="Alfred Smith" userId="3c60a3631c0db8ad" providerId="LiveId" clId="{4426CE6E-6122-445C-AD0D-52CFA413B4DE}" dt="2024-07-23T11:43:12.948" v="12" actId="20577"/>
          <ac:spMkLst>
            <pc:docMk/>
            <pc:sldMk cId="4199569155" sldId="260"/>
            <ac:spMk id="4" creationId="{9D0F7ABD-55D5-9DF4-03D4-26FAEDD477E0}"/>
          </ac:spMkLst>
        </pc:spChg>
      </pc:sldChg>
      <pc:sldChg chg="modSp mod">
        <pc:chgData name="Alfred Smith" userId="3c60a3631c0db8ad" providerId="LiveId" clId="{4426CE6E-6122-445C-AD0D-52CFA413B4DE}" dt="2024-07-23T11:39:06.712" v="2" actId="12"/>
        <pc:sldMkLst>
          <pc:docMk/>
          <pc:sldMk cId="3047370546" sldId="269"/>
        </pc:sldMkLst>
        <pc:spChg chg="mod">
          <ac:chgData name="Alfred Smith" userId="3c60a3631c0db8ad" providerId="LiveId" clId="{4426CE6E-6122-445C-AD0D-52CFA413B4DE}" dt="2024-07-23T11:39:06.712" v="2" actId="12"/>
          <ac:spMkLst>
            <pc:docMk/>
            <pc:sldMk cId="3047370546" sldId="269"/>
            <ac:spMk id="3" creationId="{0D7AFF9B-30F3-9711-7EFF-B7FB87ED59B7}"/>
          </ac:spMkLst>
        </pc:spChg>
      </pc:sldChg>
      <pc:sldChg chg="modSp mod">
        <pc:chgData name="Alfred Smith" userId="3c60a3631c0db8ad" providerId="LiveId" clId="{4426CE6E-6122-445C-AD0D-52CFA413B4DE}" dt="2024-07-23T11:42:36.492" v="6" actId="6549"/>
        <pc:sldMkLst>
          <pc:docMk/>
          <pc:sldMk cId="454763615" sldId="270"/>
        </pc:sldMkLst>
        <pc:spChg chg="mod">
          <ac:chgData name="Alfred Smith" userId="3c60a3631c0db8ad" providerId="LiveId" clId="{4426CE6E-6122-445C-AD0D-52CFA413B4DE}" dt="2024-07-23T11:42:36.492" v="6" actId="6549"/>
          <ac:spMkLst>
            <pc:docMk/>
            <pc:sldMk cId="454763615" sldId="270"/>
            <ac:spMk id="4" creationId="{EE2AC625-9141-A801-F431-DD5F79396320}"/>
          </ac:spMkLst>
        </pc:spChg>
      </pc:sldChg>
      <pc:sldChg chg="modSp mod">
        <pc:chgData name="Alfred Smith" userId="3c60a3631c0db8ad" providerId="LiveId" clId="{4426CE6E-6122-445C-AD0D-52CFA413B4DE}" dt="2024-07-23T11:42:45.205" v="7"/>
        <pc:sldMkLst>
          <pc:docMk/>
          <pc:sldMk cId="598636660" sldId="271"/>
        </pc:sldMkLst>
        <pc:spChg chg="mod">
          <ac:chgData name="Alfred Smith" userId="3c60a3631c0db8ad" providerId="LiveId" clId="{4426CE6E-6122-445C-AD0D-52CFA413B4DE}" dt="2024-07-23T11:42:45.205" v="7"/>
          <ac:spMkLst>
            <pc:docMk/>
            <pc:sldMk cId="598636660" sldId="271"/>
            <ac:spMk id="4" creationId="{EE2AC625-9141-A801-F431-DD5F79396320}"/>
          </ac:spMkLst>
        </pc:spChg>
      </pc:sldChg>
      <pc:sldChg chg="modSp mod">
        <pc:chgData name="Alfred Smith" userId="3c60a3631c0db8ad" providerId="LiveId" clId="{4426CE6E-6122-445C-AD0D-52CFA413B4DE}" dt="2024-07-23T11:42:53.689" v="8"/>
        <pc:sldMkLst>
          <pc:docMk/>
          <pc:sldMk cId="650288230" sldId="272"/>
        </pc:sldMkLst>
        <pc:spChg chg="mod">
          <ac:chgData name="Alfred Smith" userId="3c60a3631c0db8ad" providerId="LiveId" clId="{4426CE6E-6122-445C-AD0D-52CFA413B4DE}" dt="2024-07-23T11:42:53.689" v="8"/>
          <ac:spMkLst>
            <pc:docMk/>
            <pc:sldMk cId="650288230" sldId="272"/>
            <ac:spMk id="4" creationId="{EE2AC625-9141-A801-F431-DD5F79396320}"/>
          </ac:spMkLst>
        </pc:spChg>
      </pc:sldChg>
      <pc:sldChg chg="modSp mod">
        <pc:chgData name="Alfred Smith" userId="3c60a3631c0db8ad" providerId="LiveId" clId="{4426CE6E-6122-445C-AD0D-52CFA413B4DE}" dt="2024-07-23T11:44:09.509" v="16" actId="20577"/>
        <pc:sldMkLst>
          <pc:docMk/>
          <pc:sldMk cId="2899346231" sldId="273"/>
        </pc:sldMkLst>
        <pc:spChg chg="mod">
          <ac:chgData name="Alfred Smith" userId="3c60a3631c0db8ad" providerId="LiveId" clId="{4426CE6E-6122-445C-AD0D-52CFA413B4DE}" dt="2024-07-23T11:43:26.170" v="14"/>
          <ac:spMkLst>
            <pc:docMk/>
            <pc:sldMk cId="2899346231" sldId="273"/>
            <ac:spMk id="3" creationId="{A58184BD-88F1-BA02-40C1-D8403D0EEC0D}"/>
          </ac:spMkLst>
        </pc:spChg>
        <pc:spChg chg="mod">
          <ac:chgData name="Alfred Smith" userId="3c60a3631c0db8ad" providerId="LiveId" clId="{4426CE6E-6122-445C-AD0D-52CFA413B4DE}" dt="2024-07-23T11:44:09.509" v="16" actId="20577"/>
          <ac:spMkLst>
            <pc:docMk/>
            <pc:sldMk cId="2899346231" sldId="273"/>
            <ac:spMk id="4" creationId="{EE2AC625-9141-A801-F431-DD5F79396320}"/>
          </ac:spMkLst>
        </pc:spChg>
      </pc:sldChg>
      <pc:sldChg chg="modSp mod">
        <pc:chgData name="Alfred Smith" userId="3c60a3631c0db8ad" providerId="LiveId" clId="{4426CE6E-6122-445C-AD0D-52CFA413B4DE}" dt="2024-07-23T11:44:21.057" v="17"/>
        <pc:sldMkLst>
          <pc:docMk/>
          <pc:sldMk cId="1622000045" sldId="274"/>
        </pc:sldMkLst>
        <pc:spChg chg="mod">
          <ac:chgData name="Alfred Smith" userId="3c60a3631c0db8ad" providerId="LiveId" clId="{4426CE6E-6122-445C-AD0D-52CFA413B4DE}" dt="2024-07-23T11:44:21.057" v="17"/>
          <ac:spMkLst>
            <pc:docMk/>
            <pc:sldMk cId="1622000045" sldId="274"/>
            <ac:spMk id="4" creationId="{EE2AC625-9141-A801-F431-DD5F79396320}"/>
          </ac:spMkLst>
        </pc:spChg>
      </pc:sldChg>
      <pc:sldChg chg="modSp mod">
        <pc:chgData name="Alfred Smith" userId="3c60a3631c0db8ad" providerId="LiveId" clId="{4426CE6E-6122-445C-AD0D-52CFA413B4DE}" dt="2024-07-23T11:45:18.507" v="20"/>
        <pc:sldMkLst>
          <pc:docMk/>
          <pc:sldMk cId="3252075328" sldId="275"/>
        </pc:sldMkLst>
        <pc:spChg chg="mod">
          <ac:chgData name="Alfred Smith" userId="3c60a3631c0db8ad" providerId="LiveId" clId="{4426CE6E-6122-445C-AD0D-52CFA413B4DE}" dt="2024-07-23T11:44:50.300" v="19" actId="20577"/>
          <ac:spMkLst>
            <pc:docMk/>
            <pc:sldMk cId="3252075328" sldId="275"/>
            <ac:spMk id="3" creationId="{A58184BD-88F1-BA02-40C1-D8403D0EEC0D}"/>
          </ac:spMkLst>
        </pc:spChg>
        <pc:spChg chg="mod">
          <ac:chgData name="Alfred Smith" userId="3c60a3631c0db8ad" providerId="LiveId" clId="{4426CE6E-6122-445C-AD0D-52CFA413B4DE}" dt="2024-07-23T11:45:18.507" v="20"/>
          <ac:spMkLst>
            <pc:docMk/>
            <pc:sldMk cId="3252075328" sldId="275"/>
            <ac:spMk id="4" creationId="{EE2AC625-9141-A801-F431-DD5F79396320}"/>
          </ac:spMkLst>
        </pc:spChg>
      </pc:sldChg>
      <pc:sldChg chg="modSp mod">
        <pc:chgData name="Alfred Smith" userId="3c60a3631c0db8ad" providerId="LiveId" clId="{4426CE6E-6122-445C-AD0D-52CFA413B4DE}" dt="2024-07-23T11:45:36.916" v="21"/>
        <pc:sldMkLst>
          <pc:docMk/>
          <pc:sldMk cId="539448134" sldId="276"/>
        </pc:sldMkLst>
        <pc:spChg chg="mod">
          <ac:chgData name="Alfred Smith" userId="3c60a3631c0db8ad" providerId="LiveId" clId="{4426CE6E-6122-445C-AD0D-52CFA413B4DE}" dt="2024-07-23T11:45:36.916" v="21"/>
          <ac:spMkLst>
            <pc:docMk/>
            <pc:sldMk cId="539448134" sldId="276"/>
            <ac:spMk id="4" creationId="{EE2AC625-9141-A801-F431-DD5F79396320}"/>
          </ac:spMkLst>
        </pc:spChg>
      </pc:sldChg>
      <pc:sldChg chg="modSp mod">
        <pc:chgData name="Alfred Smith" userId="3c60a3631c0db8ad" providerId="LiveId" clId="{4426CE6E-6122-445C-AD0D-52CFA413B4DE}" dt="2024-07-23T11:45:49.624" v="22"/>
        <pc:sldMkLst>
          <pc:docMk/>
          <pc:sldMk cId="3692046515" sldId="277"/>
        </pc:sldMkLst>
        <pc:spChg chg="mod">
          <ac:chgData name="Alfred Smith" userId="3c60a3631c0db8ad" providerId="LiveId" clId="{4426CE6E-6122-445C-AD0D-52CFA413B4DE}" dt="2024-07-23T11:45:49.624" v="22"/>
          <ac:spMkLst>
            <pc:docMk/>
            <pc:sldMk cId="3692046515" sldId="277"/>
            <ac:spMk id="4" creationId="{EE2AC625-9141-A801-F431-DD5F79396320}"/>
          </ac:spMkLst>
        </pc:spChg>
      </pc:sldChg>
      <pc:sldChg chg="modSp mod">
        <pc:chgData name="Alfred Smith" userId="3c60a3631c0db8ad" providerId="LiveId" clId="{4426CE6E-6122-445C-AD0D-52CFA413B4DE}" dt="2024-07-23T11:46:07.712" v="23"/>
        <pc:sldMkLst>
          <pc:docMk/>
          <pc:sldMk cId="4077150122" sldId="278"/>
        </pc:sldMkLst>
        <pc:spChg chg="mod">
          <ac:chgData name="Alfred Smith" userId="3c60a3631c0db8ad" providerId="LiveId" clId="{4426CE6E-6122-445C-AD0D-52CFA413B4DE}" dt="2024-07-23T11:46:07.712" v="23"/>
          <ac:spMkLst>
            <pc:docMk/>
            <pc:sldMk cId="4077150122" sldId="278"/>
            <ac:spMk id="4" creationId="{EE2AC625-9141-A801-F431-DD5F79396320}"/>
          </ac:spMkLst>
        </pc:spChg>
      </pc:sldChg>
      <pc:sldChg chg="modSp mod">
        <pc:chgData name="Alfred Smith" userId="3c60a3631c0db8ad" providerId="LiveId" clId="{4426CE6E-6122-445C-AD0D-52CFA413B4DE}" dt="2024-07-23T11:46:20.770" v="24"/>
        <pc:sldMkLst>
          <pc:docMk/>
          <pc:sldMk cId="3074410830" sldId="280"/>
        </pc:sldMkLst>
        <pc:spChg chg="mod">
          <ac:chgData name="Alfred Smith" userId="3c60a3631c0db8ad" providerId="LiveId" clId="{4426CE6E-6122-445C-AD0D-52CFA413B4DE}" dt="2024-07-23T11:46:20.770" v="24"/>
          <ac:spMkLst>
            <pc:docMk/>
            <pc:sldMk cId="3074410830" sldId="280"/>
            <ac:spMk id="4" creationId="{EE2AC625-9141-A801-F431-DD5F79396320}"/>
          </ac:spMkLst>
        </pc:spChg>
      </pc:sldChg>
      <pc:sldChg chg="modSp mod">
        <pc:chgData name="Alfred Smith" userId="3c60a3631c0db8ad" providerId="LiveId" clId="{4426CE6E-6122-445C-AD0D-52CFA413B4DE}" dt="2024-07-23T11:46:31.931" v="25"/>
        <pc:sldMkLst>
          <pc:docMk/>
          <pc:sldMk cId="2728024161" sldId="281"/>
        </pc:sldMkLst>
        <pc:spChg chg="mod">
          <ac:chgData name="Alfred Smith" userId="3c60a3631c0db8ad" providerId="LiveId" clId="{4426CE6E-6122-445C-AD0D-52CFA413B4DE}" dt="2024-07-23T11:46:31.931" v="25"/>
          <ac:spMkLst>
            <pc:docMk/>
            <pc:sldMk cId="2728024161" sldId="281"/>
            <ac:spMk id="4" creationId="{EE2AC625-9141-A801-F431-DD5F79396320}"/>
          </ac:spMkLst>
        </pc:spChg>
      </pc:sldChg>
      <pc:sldChg chg="addSp modSp">
        <pc:chgData name="Alfred Smith" userId="3c60a3631c0db8ad" providerId="LiveId" clId="{4426CE6E-6122-445C-AD0D-52CFA413B4DE}" dt="2024-07-23T11:41:06.959" v="3"/>
        <pc:sldMkLst>
          <pc:docMk/>
          <pc:sldMk cId="874757482" sldId="285"/>
        </pc:sldMkLst>
        <pc:spChg chg="add mod">
          <ac:chgData name="Alfred Smith" userId="3c60a3631c0db8ad" providerId="LiveId" clId="{4426CE6E-6122-445C-AD0D-52CFA413B4DE}" dt="2024-07-23T11:41:06.959" v="3"/>
          <ac:spMkLst>
            <pc:docMk/>
            <pc:sldMk cId="874757482" sldId="285"/>
            <ac:spMk id="4" creationId="{F3D26FFD-651B-0C45-4F42-44939C9A6311}"/>
          </ac:spMkLst>
        </pc:spChg>
      </pc:sldChg>
      <pc:sldChg chg="modSp mod">
        <pc:chgData name="Alfred Smith" userId="3c60a3631c0db8ad" providerId="LiveId" clId="{4426CE6E-6122-445C-AD0D-52CFA413B4DE}" dt="2024-07-23T11:42:21.857" v="4"/>
        <pc:sldMkLst>
          <pc:docMk/>
          <pc:sldMk cId="2107586563" sldId="286"/>
        </pc:sldMkLst>
        <pc:spChg chg="mod">
          <ac:chgData name="Alfred Smith" userId="3c60a3631c0db8ad" providerId="LiveId" clId="{4426CE6E-6122-445C-AD0D-52CFA413B4DE}" dt="2024-07-23T11:42:21.857" v="4"/>
          <ac:spMkLst>
            <pc:docMk/>
            <pc:sldMk cId="2107586563" sldId="286"/>
            <ac:spMk id="4" creationId="{EE2AC625-9141-A801-F431-DD5F79396320}"/>
          </ac:spMkLst>
        </pc:spChg>
      </pc:sldChg>
    </pc:docChg>
  </pc:docChgLst>
  <pc:docChgLst>
    <pc:chgData name="Leonie Smith" userId="fed1330f33f5650e" providerId="LiveId" clId="{0C05E9BC-01E5-4619-A954-DF5A6A616099}"/>
    <pc:docChg chg="undo custSel addSld delSld modSld sldOrd">
      <pc:chgData name="Leonie Smith" userId="fed1330f33f5650e" providerId="LiveId" clId="{0C05E9BC-01E5-4619-A954-DF5A6A616099}" dt="2022-12-15T04:57:22.807" v="433" actId="5793"/>
      <pc:docMkLst>
        <pc:docMk/>
      </pc:docMkLst>
      <pc:sldChg chg="delSp modTransition modAnim">
        <pc:chgData name="Leonie Smith" userId="fed1330f33f5650e" providerId="LiveId" clId="{0C05E9BC-01E5-4619-A954-DF5A6A616099}" dt="2022-12-12T12:37:30.464" v="149"/>
        <pc:sldMkLst>
          <pc:docMk/>
          <pc:sldMk cId="3903428959" sldId="256"/>
        </pc:sldMkLst>
        <pc:picChg chg="del">
          <ac:chgData name="Leonie Smith" userId="fed1330f33f5650e" providerId="LiveId" clId="{0C05E9BC-01E5-4619-A954-DF5A6A616099}" dt="2022-12-12T12:37:30.464" v="149"/>
          <ac:picMkLst>
            <pc:docMk/>
            <pc:sldMk cId="3903428959" sldId="256"/>
            <ac:picMk id="2" creationId="{8752003F-1280-4F81-B1AB-5F7DD213D0FB}"/>
          </ac:picMkLst>
        </pc:picChg>
      </pc:sldChg>
      <pc:sldChg chg="delSp modTransition modAnim">
        <pc:chgData name="Leonie Smith" userId="fed1330f33f5650e" providerId="LiveId" clId="{0C05E9BC-01E5-4619-A954-DF5A6A616099}" dt="2022-12-12T12:37:30.464" v="149"/>
        <pc:sldMkLst>
          <pc:docMk/>
          <pc:sldMk cId="1854009093" sldId="257"/>
        </pc:sldMkLst>
        <pc:picChg chg="del">
          <ac:chgData name="Leonie Smith" userId="fed1330f33f5650e" providerId="LiveId" clId="{0C05E9BC-01E5-4619-A954-DF5A6A616099}" dt="2022-12-12T12:37:30.464" v="149"/>
          <ac:picMkLst>
            <pc:docMk/>
            <pc:sldMk cId="1854009093" sldId="257"/>
            <ac:picMk id="4" creationId="{F7995EB9-E05C-49C0-B1C2-E9BD578A99DB}"/>
          </ac:picMkLst>
        </pc:picChg>
      </pc:sldChg>
      <pc:sldChg chg="delSp modTransition modAnim">
        <pc:chgData name="Leonie Smith" userId="fed1330f33f5650e" providerId="LiveId" clId="{0C05E9BC-01E5-4619-A954-DF5A6A616099}" dt="2022-12-12T12:37:30.464" v="149"/>
        <pc:sldMkLst>
          <pc:docMk/>
          <pc:sldMk cId="2844443509" sldId="258"/>
        </pc:sldMkLst>
        <pc:picChg chg="del">
          <ac:chgData name="Leonie Smith" userId="fed1330f33f5650e" providerId="LiveId" clId="{0C05E9BC-01E5-4619-A954-DF5A6A616099}" dt="2022-12-12T12:37:30.464" v="149"/>
          <ac:picMkLst>
            <pc:docMk/>
            <pc:sldMk cId="2844443509" sldId="258"/>
            <ac:picMk id="2" creationId="{9B39A92E-969B-4F97-8767-6BDEB185D109}"/>
          </ac:picMkLst>
        </pc:picChg>
      </pc:sldChg>
      <pc:sldChg chg="delSp modTransition modAnim">
        <pc:chgData name="Leonie Smith" userId="fed1330f33f5650e" providerId="LiveId" clId="{0C05E9BC-01E5-4619-A954-DF5A6A616099}" dt="2022-12-12T12:37:30.464" v="149"/>
        <pc:sldMkLst>
          <pc:docMk/>
          <pc:sldMk cId="3591211926" sldId="259"/>
        </pc:sldMkLst>
        <pc:picChg chg="del">
          <ac:chgData name="Leonie Smith" userId="fed1330f33f5650e" providerId="LiveId" clId="{0C05E9BC-01E5-4619-A954-DF5A6A616099}" dt="2022-12-12T12:37:30.464" v="149"/>
          <ac:picMkLst>
            <pc:docMk/>
            <pc:sldMk cId="3591211926" sldId="259"/>
            <ac:picMk id="7" creationId="{EAE979DF-5B9D-435E-AC06-9D1EBC272EF0}"/>
          </ac:picMkLst>
        </pc:picChg>
      </pc:sldChg>
      <pc:sldChg chg="delSp modTransition modAnim">
        <pc:chgData name="Leonie Smith" userId="fed1330f33f5650e" providerId="LiveId" clId="{0C05E9BC-01E5-4619-A954-DF5A6A616099}" dt="2022-12-12T12:37:30.464" v="149"/>
        <pc:sldMkLst>
          <pc:docMk/>
          <pc:sldMk cId="4199569155" sldId="260"/>
        </pc:sldMkLst>
        <pc:picChg chg="del">
          <ac:chgData name="Leonie Smith" userId="fed1330f33f5650e" providerId="LiveId" clId="{0C05E9BC-01E5-4619-A954-DF5A6A616099}" dt="2022-12-12T12:37:30.464" v="149"/>
          <ac:picMkLst>
            <pc:docMk/>
            <pc:sldMk cId="4199569155" sldId="260"/>
            <ac:picMk id="8" creationId="{B9DCCDE8-6287-4338-AA53-EF95EBF61CA7}"/>
          </ac:picMkLst>
        </pc:picChg>
      </pc:sldChg>
      <pc:sldChg chg="delSp modTransition modAnim">
        <pc:chgData name="Leonie Smith" userId="fed1330f33f5650e" providerId="LiveId" clId="{0C05E9BC-01E5-4619-A954-DF5A6A616099}" dt="2022-12-12T12:37:30.464" v="149"/>
        <pc:sldMkLst>
          <pc:docMk/>
          <pc:sldMk cId="4060591693" sldId="261"/>
        </pc:sldMkLst>
        <pc:picChg chg="del">
          <ac:chgData name="Leonie Smith" userId="fed1330f33f5650e" providerId="LiveId" clId="{0C05E9BC-01E5-4619-A954-DF5A6A616099}" dt="2022-12-12T12:37:30.464" v="149"/>
          <ac:picMkLst>
            <pc:docMk/>
            <pc:sldMk cId="4060591693" sldId="261"/>
            <ac:picMk id="4" creationId="{EA20369E-B4E3-466C-84F4-D7CDDCE0C25B}"/>
          </ac:picMkLst>
        </pc:picChg>
      </pc:sldChg>
      <pc:sldChg chg="delSp modTransition modAnim">
        <pc:chgData name="Leonie Smith" userId="fed1330f33f5650e" providerId="LiveId" clId="{0C05E9BC-01E5-4619-A954-DF5A6A616099}" dt="2022-12-12T12:37:30.464" v="149"/>
        <pc:sldMkLst>
          <pc:docMk/>
          <pc:sldMk cId="3421615927" sldId="262"/>
        </pc:sldMkLst>
        <pc:picChg chg="del">
          <ac:chgData name="Leonie Smith" userId="fed1330f33f5650e" providerId="LiveId" clId="{0C05E9BC-01E5-4619-A954-DF5A6A616099}" dt="2022-12-12T12:37:30.464" v="149"/>
          <ac:picMkLst>
            <pc:docMk/>
            <pc:sldMk cId="3421615927" sldId="262"/>
            <ac:picMk id="4" creationId="{156A6E58-5422-447E-9738-D194F296B977}"/>
          </ac:picMkLst>
        </pc:picChg>
      </pc:sldChg>
      <pc:sldChg chg="delSp modTransition modAnim">
        <pc:chgData name="Leonie Smith" userId="fed1330f33f5650e" providerId="LiveId" clId="{0C05E9BC-01E5-4619-A954-DF5A6A616099}" dt="2022-12-12T12:37:30.464" v="149"/>
        <pc:sldMkLst>
          <pc:docMk/>
          <pc:sldMk cId="595510249" sldId="263"/>
        </pc:sldMkLst>
        <pc:picChg chg="del">
          <ac:chgData name="Leonie Smith" userId="fed1330f33f5650e" providerId="LiveId" clId="{0C05E9BC-01E5-4619-A954-DF5A6A616099}" dt="2022-12-12T12:37:30.464" v="149"/>
          <ac:picMkLst>
            <pc:docMk/>
            <pc:sldMk cId="595510249" sldId="263"/>
            <ac:picMk id="6" creationId="{6698F601-E54E-4324-BA4E-7E83F5134E9F}"/>
          </ac:picMkLst>
        </pc:picChg>
      </pc:sldChg>
      <pc:sldChg chg="del">
        <pc:chgData name="Leonie Smith" userId="fed1330f33f5650e" providerId="LiveId" clId="{0C05E9BC-01E5-4619-A954-DF5A6A616099}" dt="2022-12-12T12:35:42.693" v="125" actId="2696"/>
        <pc:sldMkLst>
          <pc:docMk/>
          <pc:sldMk cId="321336580" sldId="264"/>
        </pc:sldMkLst>
      </pc:sldChg>
      <pc:sldChg chg="delSp modTransition modAnim">
        <pc:chgData name="Leonie Smith" userId="fed1330f33f5650e" providerId="LiveId" clId="{0C05E9BC-01E5-4619-A954-DF5A6A616099}" dt="2022-12-12T12:37:30.464" v="149"/>
        <pc:sldMkLst>
          <pc:docMk/>
          <pc:sldMk cId="946578947" sldId="265"/>
        </pc:sldMkLst>
        <pc:picChg chg="del">
          <ac:chgData name="Leonie Smith" userId="fed1330f33f5650e" providerId="LiveId" clId="{0C05E9BC-01E5-4619-A954-DF5A6A616099}" dt="2022-12-12T12:37:30.464" v="149"/>
          <ac:picMkLst>
            <pc:docMk/>
            <pc:sldMk cId="946578947" sldId="265"/>
            <ac:picMk id="4" creationId="{98E23A60-B4EB-489D-9A81-7A7DCA77AEEE}"/>
          </ac:picMkLst>
        </pc:picChg>
      </pc:sldChg>
      <pc:sldChg chg="delSp modTransition modAnim">
        <pc:chgData name="Leonie Smith" userId="fed1330f33f5650e" providerId="LiveId" clId="{0C05E9BC-01E5-4619-A954-DF5A6A616099}" dt="2022-12-12T12:37:30.464" v="149"/>
        <pc:sldMkLst>
          <pc:docMk/>
          <pc:sldMk cId="1887413520" sldId="266"/>
        </pc:sldMkLst>
        <pc:picChg chg="del">
          <ac:chgData name="Leonie Smith" userId="fed1330f33f5650e" providerId="LiveId" clId="{0C05E9BC-01E5-4619-A954-DF5A6A616099}" dt="2022-12-12T12:37:30.464" v="149"/>
          <ac:picMkLst>
            <pc:docMk/>
            <pc:sldMk cId="1887413520" sldId="266"/>
            <ac:picMk id="4" creationId="{B897DEC1-F909-46AE-A09B-E598D933F1B8}"/>
          </ac:picMkLst>
        </pc:picChg>
      </pc:sldChg>
      <pc:sldChg chg="addSp delSp modSp mod modTransition modAnim">
        <pc:chgData name="Leonie Smith" userId="fed1330f33f5650e" providerId="LiveId" clId="{0C05E9BC-01E5-4619-A954-DF5A6A616099}" dt="2022-12-12T12:37:30.464" v="149"/>
        <pc:sldMkLst>
          <pc:docMk/>
          <pc:sldMk cId="3279574546" sldId="267"/>
        </pc:sldMkLst>
        <pc:picChg chg="del">
          <ac:chgData name="Leonie Smith" userId="fed1330f33f5650e" providerId="LiveId" clId="{0C05E9BC-01E5-4619-A954-DF5A6A616099}" dt="2022-12-12T12:37:30.464" v="149"/>
          <ac:picMkLst>
            <pc:docMk/>
            <pc:sldMk cId="3279574546" sldId="267"/>
            <ac:picMk id="2" creationId="{864AC98E-C2F0-4A19-8A36-EED7C15BFCCC}"/>
          </ac:picMkLst>
        </pc:picChg>
        <pc:picChg chg="del">
          <ac:chgData name="Leonie Smith" userId="fed1330f33f5650e" providerId="LiveId" clId="{0C05E9BC-01E5-4619-A954-DF5A6A616099}" dt="2022-12-12T12:37:07.460" v="147" actId="21"/>
          <ac:picMkLst>
            <pc:docMk/>
            <pc:sldMk cId="3279574546" sldId="267"/>
            <ac:picMk id="3" creationId="{D8B78B87-FE31-4558-AE88-3010390CF9EA}"/>
          </ac:picMkLst>
        </pc:picChg>
        <pc:picChg chg="add mod">
          <ac:chgData name="Leonie Smith" userId="fed1330f33f5650e" providerId="LiveId" clId="{0C05E9BC-01E5-4619-A954-DF5A6A616099}" dt="2022-12-12T12:37:19.893" v="148"/>
          <ac:picMkLst>
            <pc:docMk/>
            <pc:sldMk cId="3279574546" sldId="267"/>
            <ac:picMk id="4" creationId="{50E0FE8B-C91A-54D9-D3EE-B0CB22AE384B}"/>
          </ac:picMkLst>
        </pc:picChg>
      </pc:sldChg>
      <pc:sldChg chg="delSp modTransition modAnim">
        <pc:chgData name="Leonie Smith" userId="fed1330f33f5650e" providerId="LiveId" clId="{0C05E9BC-01E5-4619-A954-DF5A6A616099}" dt="2022-12-12T12:37:30.464" v="149"/>
        <pc:sldMkLst>
          <pc:docMk/>
          <pc:sldMk cId="1006793291" sldId="268"/>
        </pc:sldMkLst>
        <pc:picChg chg="del">
          <ac:chgData name="Leonie Smith" userId="fed1330f33f5650e" providerId="LiveId" clId="{0C05E9BC-01E5-4619-A954-DF5A6A616099}" dt="2022-12-12T12:37:30.464" v="149"/>
          <ac:picMkLst>
            <pc:docMk/>
            <pc:sldMk cId="1006793291" sldId="268"/>
            <ac:picMk id="7" creationId="{E5414B15-8A63-425A-AD71-340E8E51CE6B}"/>
          </ac:picMkLst>
        </pc:picChg>
      </pc:sldChg>
      <pc:sldChg chg="addSp modSp new mod ord modTransition modNotesTx">
        <pc:chgData name="Leonie Smith" userId="fed1330f33f5650e" providerId="LiveId" clId="{0C05E9BC-01E5-4619-A954-DF5A6A616099}" dt="2022-12-15T04:57:22.807" v="433" actId="5793"/>
        <pc:sldMkLst>
          <pc:docMk/>
          <pc:sldMk cId="3047370546" sldId="269"/>
        </pc:sldMkLst>
        <pc:spChg chg="mod">
          <ac:chgData name="Leonie Smith" userId="fed1330f33f5650e" providerId="LiveId" clId="{0C05E9BC-01E5-4619-A954-DF5A6A616099}" dt="2022-12-12T12:31:35.449" v="31" actId="20577"/>
          <ac:spMkLst>
            <pc:docMk/>
            <pc:sldMk cId="3047370546" sldId="269"/>
            <ac:spMk id="2" creationId="{F706E640-3888-2901-D153-F1F50ADA600C}"/>
          </ac:spMkLst>
        </pc:spChg>
        <pc:picChg chg="add mod">
          <ac:chgData name="Leonie Smith" userId="fed1330f33f5650e" providerId="LiveId" clId="{0C05E9BC-01E5-4619-A954-DF5A6A616099}" dt="2022-12-14T05:50:38.600" v="362"/>
          <ac:picMkLst>
            <pc:docMk/>
            <pc:sldMk cId="3047370546" sldId="269"/>
            <ac:picMk id="7" creationId="{67B304D8-2224-30A3-D974-B1BFFAA13A22}"/>
          </ac:picMkLst>
        </pc:picChg>
      </pc:sldChg>
      <pc:sldChg chg="addSp delSp modSp add mod modTransition modAnim">
        <pc:chgData name="Leonie Smith" userId="fed1330f33f5650e" providerId="LiveId" clId="{0C05E9BC-01E5-4619-A954-DF5A6A616099}" dt="2022-12-14T05:58:53.055" v="374"/>
        <pc:sldMkLst>
          <pc:docMk/>
          <pc:sldMk cId="454763615" sldId="270"/>
        </pc:sldMkLst>
        <pc:spChg chg="mod">
          <ac:chgData name="Leonie Smith" userId="fed1330f33f5650e" providerId="LiveId" clId="{0C05E9BC-01E5-4619-A954-DF5A6A616099}" dt="2022-12-12T12:41:51.821" v="224" actId="403"/>
          <ac:spMkLst>
            <pc:docMk/>
            <pc:sldMk cId="454763615" sldId="270"/>
            <ac:spMk id="3" creationId="{A58184BD-88F1-BA02-40C1-D8403D0EEC0D}"/>
          </ac:spMkLst>
        </pc:spChg>
        <pc:spChg chg="mod">
          <ac:chgData name="Leonie Smith" userId="fed1330f33f5650e" providerId="LiveId" clId="{0C05E9BC-01E5-4619-A954-DF5A6A616099}" dt="2022-12-12T12:40:47.659" v="188"/>
          <ac:spMkLst>
            <pc:docMk/>
            <pc:sldMk cId="454763615" sldId="270"/>
            <ac:spMk id="4" creationId="{EE2AC625-9141-A801-F431-DD5F79396320}"/>
          </ac:spMkLst>
        </pc:spChg>
        <pc:picChg chg="add del mod">
          <ac:chgData name="Leonie Smith" userId="fed1330f33f5650e" providerId="LiveId" clId="{0C05E9BC-01E5-4619-A954-DF5A6A616099}" dt="2022-12-14T05:58:41.365" v="373"/>
          <ac:picMkLst>
            <pc:docMk/>
            <pc:sldMk cId="454763615" sldId="270"/>
            <ac:picMk id="8" creationId="{81E01798-5585-211A-EA2C-10C159E2E8EA}"/>
          </ac:picMkLst>
        </pc:picChg>
        <pc:picChg chg="add del mod">
          <ac:chgData name="Leonie Smith" userId="fed1330f33f5650e" providerId="LiveId" clId="{0C05E9BC-01E5-4619-A954-DF5A6A616099}" dt="2022-12-14T05:58:53.055" v="374"/>
          <ac:picMkLst>
            <pc:docMk/>
            <pc:sldMk cId="454763615" sldId="270"/>
            <ac:picMk id="11" creationId="{73594271-2D9D-5FB2-228B-B80B7948BE25}"/>
          </ac:picMkLst>
        </pc:picChg>
        <pc:picChg chg="add mod">
          <ac:chgData name="Leonie Smith" userId="fed1330f33f5650e" providerId="LiveId" clId="{0C05E9BC-01E5-4619-A954-DF5A6A616099}" dt="2022-12-14T05:58:53.055" v="374"/>
          <ac:picMkLst>
            <pc:docMk/>
            <pc:sldMk cId="454763615" sldId="270"/>
            <ac:picMk id="12" creationId="{BB6BB3D8-481B-27BA-3296-35A1D093E4C5}"/>
          </ac:picMkLst>
        </pc:picChg>
      </pc:sldChg>
      <pc:sldChg chg="addSp modSp add mod modTransition">
        <pc:chgData name="Leonie Smith" userId="fed1330f33f5650e" providerId="LiveId" clId="{0C05E9BC-01E5-4619-A954-DF5A6A616099}" dt="2022-12-14T06:01:34.650" v="375"/>
        <pc:sldMkLst>
          <pc:docMk/>
          <pc:sldMk cId="598636660" sldId="271"/>
        </pc:sldMkLst>
        <pc:spChg chg="mod">
          <ac:chgData name="Leonie Smith" userId="fed1330f33f5650e" providerId="LiveId" clId="{0C05E9BC-01E5-4619-A954-DF5A6A616099}" dt="2022-12-12T12:42:03.829" v="236" actId="403"/>
          <ac:spMkLst>
            <pc:docMk/>
            <pc:sldMk cId="598636660" sldId="271"/>
            <ac:spMk id="3" creationId="{A58184BD-88F1-BA02-40C1-D8403D0EEC0D}"/>
          </ac:spMkLst>
        </pc:spChg>
        <pc:spChg chg="mod">
          <ac:chgData name="Leonie Smith" userId="fed1330f33f5650e" providerId="LiveId" clId="{0C05E9BC-01E5-4619-A954-DF5A6A616099}" dt="2022-12-12T12:41:22.360" v="212" actId="21"/>
          <ac:spMkLst>
            <pc:docMk/>
            <pc:sldMk cId="598636660" sldId="271"/>
            <ac:spMk id="4" creationId="{EE2AC625-9141-A801-F431-DD5F79396320}"/>
          </ac:spMkLst>
        </pc:spChg>
        <pc:picChg chg="add mod">
          <ac:chgData name="Leonie Smith" userId="fed1330f33f5650e" providerId="LiveId" clId="{0C05E9BC-01E5-4619-A954-DF5A6A616099}" dt="2022-12-14T06:01:34.650" v="375"/>
          <ac:picMkLst>
            <pc:docMk/>
            <pc:sldMk cId="598636660" sldId="271"/>
            <ac:picMk id="10" creationId="{C0C7F471-6494-213A-0337-FF2114E9E4EA}"/>
          </ac:picMkLst>
        </pc:picChg>
      </pc:sldChg>
      <pc:sldChg chg="addSp modSp add mod modTransition">
        <pc:chgData name="Leonie Smith" userId="fed1330f33f5650e" providerId="LiveId" clId="{0C05E9BC-01E5-4619-A954-DF5A6A616099}" dt="2022-12-14T06:03:32.113" v="376"/>
        <pc:sldMkLst>
          <pc:docMk/>
          <pc:sldMk cId="650288230" sldId="272"/>
        </pc:sldMkLst>
        <pc:spChg chg="mod">
          <ac:chgData name="Leonie Smith" userId="fed1330f33f5650e" providerId="LiveId" clId="{0C05E9BC-01E5-4619-A954-DF5A6A616099}" dt="2022-12-12T12:42:14.682" v="246" actId="403"/>
          <ac:spMkLst>
            <pc:docMk/>
            <pc:sldMk cId="650288230" sldId="272"/>
            <ac:spMk id="3" creationId="{A58184BD-88F1-BA02-40C1-D8403D0EEC0D}"/>
          </ac:spMkLst>
        </pc:spChg>
        <pc:spChg chg="mod">
          <ac:chgData name="Leonie Smith" userId="fed1330f33f5650e" providerId="LiveId" clId="{0C05E9BC-01E5-4619-A954-DF5A6A616099}" dt="2022-12-12T12:33:44.140" v="76" actId="403"/>
          <ac:spMkLst>
            <pc:docMk/>
            <pc:sldMk cId="650288230" sldId="272"/>
            <ac:spMk id="4" creationId="{EE2AC625-9141-A801-F431-DD5F79396320}"/>
          </ac:spMkLst>
        </pc:spChg>
        <pc:picChg chg="add mod">
          <ac:chgData name="Leonie Smith" userId="fed1330f33f5650e" providerId="LiveId" clId="{0C05E9BC-01E5-4619-A954-DF5A6A616099}" dt="2022-12-14T06:03:32.113" v="376"/>
          <ac:picMkLst>
            <pc:docMk/>
            <pc:sldMk cId="650288230" sldId="272"/>
            <ac:picMk id="9" creationId="{8C4AAD59-7395-03AE-7027-6FCC93FAABEA}"/>
          </ac:picMkLst>
        </pc:picChg>
      </pc:sldChg>
      <pc:sldChg chg="addSp delSp modSp add mod modTransition modAnim">
        <pc:chgData name="Leonie Smith" userId="fed1330f33f5650e" providerId="LiveId" clId="{0C05E9BC-01E5-4619-A954-DF5A6A616099}" dt="2022-12-14T06:04:57.822" v="380"/>
        <pc:sldMkLst>
          <pc:docMk/>
          <pc:sldMk cId="2899346231" sldId="273"/>
        </pc:sldMkLst>
        <pc:spChg chg="mod">
          <ac:chgData name="Leonie Smith" userId="fed1330f33f5650e" providerId="LiveId" clId="{0C05E9BC-01E5-4619-A954-DF5A6A616099}" dt="2022-12-12T12:47:23.129" v="285" actId="403"/>
          <ac:spMkLst>
            <pc:docMk/>
            <pc:sldMk cId="2899346231" sldId="273"/>
            <ac:spMk id="3" creationId="{A58184BD-88F1-BA02-40C1-D8403D0EEC0D}"/>
          </ac:spMkLst>
        </pc:spChg>
        <pc:spChg chg="mod">
          <ac:chgData name="Leonie Smith" userId="fed1330f33f5650e" providerId="LiveId" clId="{0C05E9BC-01E5-4619-A954-DF5A6A616099}" dt="2022-12-12T12:44:52.683" v="254" actId="20577"/>
          <ac:spMkLst>
            <pc:docMk/>
            <pc:sldMk cId="2899346231" sldId="273"/>
            <ac:spMk id="4" creationId="{EE2AC625-9141-A801-F431-DD5F79396320}"/>
          </ac:spMkLst>
        </pc:spChg>
        <pc:picChg chg="add del mod">
          <ac:chgData name="Leonie Smith" userId="fed1330f33f5650e" providerId="LiveId" clId="{0C05E9BC-01E5-4619-A954-DF5A6A616099}" dt="2022-12-14T06:04:48.668" v="379"/>
          <ac:picMkLst>
            <pc:docMk/>
            <pc:sldMk cId="2899346231" sldId="273"/>
            <ac:picMk id="9" creationId="{DA332E8F-C0FC-5BB7-FD27-02C7D439453A}"/>
          </ac:picMkLst>
        </pc:picChg>
        <pc:picChg chg="add del mod">
          <ac:chgData name="Leonie Smith" userId="fed1330f33f5650e" providerId="LiveId" clId="{0C05E9BC-01E5-4619-A954-DF5A6A616099}" dt="2022-12-14T06:04:57.822" v="380"/>
          <ac:picMkLst>
            <pc:docMk/>
            <pc:sldMk cId="2899346231" sldId="273"/>
            <ac:picMk id="14" creationId="{1391C5FF-5FA5-65F0-DA41-E9137C0E2A4B}"/>
          </ac:picMkLst>
        </pc:picChg>
        <pc:picChg chg="add mod">
          <ac:chgData name="Leonie Smith" userId="fed1330f33f5650e" providerId="LiveId" clId="{0C05E9BC-01E5-4619-A954-DF5A6A616099}" dt="2022-12-14T06:04:57.822" v="380"/>
          <ac:picMkLst>
            <pc:docMk/>
            <pc:sldMk cId="2899346231" sldId="273"/>
            <ac:picMk id="15" creationId="{05D692A2-3D37-AB5A-5836-EEF987D46572}"/>
          </ac:picMkLst>
        </pc:picChg>
      </pc:sldChg>
      <pc:sldChg chg="addSp delSp modSp add mod modTransition modAnim">
        <pc:chgData name="Leonie Smith" userId="fed1330f33f5650e" providerId="LiveId" clId="{0C05E9BC-01E5-4619-A954-DF5A6A616099}" dt="2022-12-14T06:06:00.612" v="384"/>
        <pc:sldMkLst>
          <pc:docMk/>
          <pc:sldMk cId="1622000045" sldId="274"/>
        </pc:sldMkLst>
        <pc:spChg chg="mod">
          <ac:chgData name="Leonie Smith" userId="fed1330f33f5650e" providerId="LiveId" clId="{0C05E9BC-01E5-4619-A954-DF5A6A616099}" dt="2022-12-12T12:47:38.835" v="290" actId="403"/>
          <ac:spMkLst>
            <pc:docMk/>
            <pc:sldMk cId="1622000045" sldId="274"/>
            <ac:spMk id="3" creationId="{A58184BD-88F1-BA02-40C1-D8403D0EEC0D}"/>
          </ac:spMkLst>
        </pc:spChg>
        <pc:spChg chg="mod">
          <ac:chgData name="Leonie Smith" userId="fed1330f33f5650e" providerId="LiveId" clId="{0C05E9BC-01E5-4619-A954-DF5A6A616099}" dt="2022-12-12T12:34:20.495" v="91" actId="403"/>
          <ac:spMkLst>
            <pc:docMk/>
            <pc:sldMk cId="1622000045" sldId="274"/>
            <ac:spMk id="4" creationId="{EE2AC625-9141-A801-F431-DD5F79396320}"/>
          </ac:spMkLst>
        </pc:spChg>
        <pc:picChg chg="add del mod">
          <ac:chgData name="Leonie Smith" userId="fed1330f33f5650e" providerId="LiveId" clId="{0C05E9BC-01E5-4619-A954-DF5A6A616099}" dt="2022-12-14T06:05:47.836" v="383"/>
          <ac:picMkLst>
            <pc:docMk/>
            <pc:sldMk cId="1622000045" sldId="274"/>
            <ac:picMk id="8" creationId="{1B494369-985B-2BFD-E197-1EF5869494C4}"/>
          </ac:picMkLst>
        </pc:picChg>
        <pc:picChg chg="add del mod">
          <ac:chgData name="Leonie Smith" userId="fed1330f33f5650e" providerId="LiveId" clId="{0C05E9BC-01E5-4619-A954-DF5A6A616099}" dt="2022-12-14T06:06:00.612" v="384"/>
          <ac:picMkLst>
            <pc:docMk/>
            <pc:sldMk cId="1622000045" sldId="274"/>
            <ac:picMk id="11" creationId="{C5D319CA-B865-9D9B-3C67-2BC78382C415}"/>
          </ac:picMkLst>
        </pc:picChg>
        <pc:picChg chg="add mod">
          <ac:chgData name="Leonie Smith" userId="fed1330f33f5650e" providerId="LiveId" clId="{0C05E9BC-01E5-4619-A954-DF5A6A616099}" dt="2022-12-14T06:06:00.612" v="384"/>
          <ac:picMkLst>
            <pc:docMk/>
            <pc:sldMk cId="1622000045" sldId="274"/>
            <ac:picMk id="12" creationId="{7352E159-100D-CD72-910D-25C269FD08B3}"/>
          </ac:picMkLst>
        </pc:picChg>
      </pc:sldChg>
      <pc:sldChg chg="addSp delSp modSp add mod modTransition modAnim">
        <pc:chgData name="Leonie Smith" userId="fed1330f33f5650e" providerId="LiveId" clId="{0C05E9BC-01E5-4619-A954-DF5A6A616099}" dt="2022-12-15T04:54:58.216" v="429"/>
        <pc:sldMkLst>
          <pc:docMk/>
          <pc:sldMk cId="3252075328" sldId="275"/>
        </pc:sldMkLst>
        <pc:spChg chg="mod">
          <ac:chgData name="Leonie Smith" userId="fed1330f33f5650e" providerId="LiveId" clId="{0C05E9BC-01E5-4619-A954-DF5A6A616099}" dt="2022-12-12T12:48:33.100" v="302" actId="403"/>
          <ac:spMkLst>
            <pc:docMk/>
            <pc:sldMk cId="3252075328" sldId="275"/>
            <ac:spMk id="3" creationId="{A58184BD-88F1-BA02-40C1-D8403D0EEC0D}"/>
          </ac:spMkLst>
        </pc:spChg>
        <pc:spChg chg="mod">
          <ac:chgData name="Leonie Smith" userId="fed1330f33f5650e" providerId="LiveId" clId="{0C05E9BC-01E5-4619-A954-DF5A6A616099}" dt="2022-12-12T12:46:26.787" v="280" actId="20577"/>
          <ac:spMkLst>
            <pc:docMk/>
            <pc:sldMk cId="3252075328" sldId="275"/>
            <ac:spMk id="4" creationId="{EE2AC625-9141-A801-F431-DD5F79396320}"/>
          </ac:spMkLst>
        </pc:spChg>
        <pc:picChg chg="add del mod">
          <ac:chgData name="Leonie Smith" userId="fed1330f33f5650e" providerId="LiveId" clId="{0C05E9BC-01E5-4619-A954-DF5A6A616099}" dt="2022-12-14T06:07:46.650" v="387"/>
          <ac:picMkLst>
            <pc:docMk/>
            <pc:sldMk cId="3252075328" sldId="275"/>
            <ac:picMk id="9" creationId="{0D3EB0A5-2785-F5DA-960C-3E45BCC0B984}"/>
          </ac:picMkLst>
        </pc:picChg>
        <pc:picChg chg="add del mod ord">
          <ac:chgData name="Leonie Smith" userId="fed1330f33f5650e" providerId="LiveId" clId="{0C05E9BC-01E5-4619-A954-DF5A6A616099}" dt="2022-12-15T04:54:58.216" v="429"/>
          <ac:picMkLst>
            <pc:docMk/>
            <pc:sldMk cId="3252075328" sldId="275"/>
            <ac:picMk id="12" creationId="{433A7529-4678-1F18-EFEA-39131D6C02C7}"/>
          </ac:picMkLst>
        </pc:picChg>
        <pc:picChg chg="add del mod">
          <ac:chgData name="Leonie Smith" userId="fed1330f33f5650e" providerId="LiveId" clId="{0C05E9BC-01E5-4619-A954-DF5A6A616099}" dt="2022-12-14T06:08:02.263" v="388"/>
          <ac:picMkLst>
            <pc:docMk/>
            <pc:sldMk cId="3252075328" sldId="275"/>
            <ac:picMk id="12" creationId="{4820C97F-AFD2-066A-6FDB-6D51DC3A648F}"/>
          </ac:picMkLst>
        </pc:picChg>
        <pc:picChg chg="add del mod">
          <ac:chgData name="Leonie Smith" userId="fed1330f33f5650e" providerId="LiveId" clId="{0C05E9BC-01E5-4619-A954-DF5A6A616099}" dt="2022-12-15T04:54:43.273" v="428"/>
          <ac:picMkLst>
            <pc:docMk/>
            <pc:sldMk cId="3252075328" sldId="275"/>
            <ac:picMk id="13" creationId="{D6DD7E4A-1958-9D06-AC5E-1963FD31694A}"/>
          </ac:picMkLst>
        </pc:picChg>
        <pc:picChg chg="add mod">
          <ac:chgData name="Leonie Smith" userId="fed1330f33f5650e" providerId="LiveId" clId="{0C05E9BC-01E5-4619-A954-DF5A6A616099}" dt="2022-12-15T04:54:58.216" v="429"/>
          <ac:picMkLst>
            <pc:docMk/>
            <pc:sldMk cId="3252075328" sldId="275"/>
            <ac:picMk id="14" creationId="{7F5D546C-B33F-49C4-0956-10826B28B0BE}"/>
          </ac:picMkLst>
        </pc:picChg>
      </pc:sldChg>
      <pc:sldChg chg="addSp delSp modSp add mod modTransition modAnim">
        <pc:chgData name="Leonie Smith" userId="fed1330f33f5650e" providerId="LiveId" clId="{0C05E9BC-01E5-4619-A954-DF5A6A616099}" dt="2022-12-15T04:52:43.525" v="426"/>
        <pc:sldMkLst>
          <pc:docMk/>
          <pc:sldMk cId="539448134" sldId="276"/>
        </pc:sldMkLst>
        <pc:spChg chg="mod">
          <ac:chgData name="Leonie Smith" userId="fed1330f33f5650e" providerId="LiveId" clId="{0C05E9BC-01E5-4619-A954-DF5A6A616099}" dt="2022-12-12T12:48:52.789" v="314" actId="403"/>
          <ac:spMkLst>
            <pc:docMk/>
            <pc:sldMk cId="539448134" sldId="276"/>
            <ac:spMk id="3" creationId="{A58184BD-88F1-BA02-40C1-D8403D0EEC0D}"/>
          </ac:spMkLst>
        </pc:spChg>
        <pc:spChg chg="mod">
          <ac:chgData name="Leonie Smith" userId="fed1330f33f5650e" providerId="LiveId" clId="{0C05E9BC-01E5-4619-A954-DF5A6A616099}" dt="2022-12-12T12:34:51.325" v="107" actId="403"/>
          <ac:spMkLst>
            <pc:docMk/>
            <pc:sldMk cId="539448134" sldId="276"/>
            <ac:spMk id="4" creationId="{EE2AC625-9141-A801-F431-DD5F79396320}"/>
          </ac:spMkLst>
        </pc:spChg>
        <pc:picChg chg="add del mod">
          <ac:chgData name="Leonie Smith" userId="fed1330f33f5650e" providerId="LiveId" clId="{0C05E9BC-01E5-4619-A954-DF5A6A616099}" dt="2022-12-14T06:09:41.174" v="391"/>
          <ac:picMkLst>
            <pc:docMk/>
            <pc:sldMk cId="539448134" sldId="276"/>
            <ac:picMk id="9" creationId="{2F40B795-15EB-6E12-E310-132E5D8B85DE}"/>
          </ac:picMkLst>
        </pc:picChg>
        <pc:picChg chg="add del mod ord">
          <ac:chgData name="Leonie Smith" userId="fed1330f33f5650e" providerId="LiveId" clId="{0C05E9BC-01E5-4619-A954-DF5A6A616099}" dt="2022-12-15T04:52:22.627" v="423"/>
          <ac:picMkLst>
            <pc:docMk/>
            <pc:sldMk cId="539448134" sldId="276"/>
            <ac:picMk id="11" creationId="{153C1013-974D-01CA-8870-51EA07F8D367}"/>
          </ac:picMkLst>
        </pc:picChg>
        <pc:picChg chg="add del mod">
          <ac:chgData name="Leonie Smith" userId="fed1330f33f5650e" providerId="LiveId" clId="{0C05E9BC-01E5-4619-A954-DF5A6A616099}" dt="2022-12-15T04:52:29.004" v="425"/>
          <ac:picMkLst>
            <pc:docMk/>
            <pc:sldMk cId="539448134" sldId="276"/>
            <ac:picMk id="12" creationId="{86B2F49B-7DEE-0C49-36C6-F9D49A830BA0}"/>
          </ac:picMkLst>
        </pc:picChg>
        <pc:picChg chg="add del mod">
          <ac:chgData name="Leonie Smith" userId="fed1330f33f5650e" providerId="LiveId" clId="{0C05E9BC-01E5-4619-A954-DF5A6A616099}" dt="2022-12-14T06:09:53.396" v="392"/>
          <ac:picMkLst>
            <pc:docMk/>
            <pc:sldMk cId="539448134" sldId="276"/>
            <ac:picMk id="12" creationId="{8A3013C4-6973-2089-2689-79FDB0CB4C4E}"/>
          </ac:picMkLst>
        </pc:picChg>
        <pc:picChg chg="add del mod">
          <ac:chgData name="Leonie Smith" userId="fed1330f33f5650e" providerId="LiveId" clId="{0C05E9BC-01E5-4619-A954-DF5A6A616099}" dt="2022-12-14T06:10:13.840" v="394"/>
          <ac:picMkLst>
            <pc:docMk/>
            <pc:sldMk cId="539448134" sldId="276"/>
            <ac:picMk id="13" creationId="{D29765E2-C393-A109-A7D0-9BAF7477427F}"/>
          </ac:picMkLst>
        </pc:picChg>
        <pc:picChg chg="add del mod ord">
          <ac:chgData name="Leonie Smith" userId="fed1330f33f5650e" providerId="LiveId" clId="{0C05E9BC-01E5-4619-A954-DF5A6A616099}" dt="2022-12-15T04:52:43.525" v="426"/>
          <ac:picMkLst>
            <pc:docMk/>
            <pc:sldMk cId="539448134" sldId="276"/>
            <ac:picMk id="15" creationId="{378504EB-0E44-82BC-CD7C-840563ABA7C7}"/>
          </ac:picMkLst>
        </pc:picChg>
        <pc:picChg chg="add mod">
          <ac:chgData name="Leonie Smith" userId="fed1330f33f5650e" providerId="LiveId" clId="{0C05E9BC-01E5-4619-A954-DF5A6A616099}" dt="2022-12-15T04:52:43.525" v="426"/>
          <ac:picMkLst>
            <pc:docMk/>
            <pc:sldMk cId="539448134" sldId="276"/>
            <ac:picMk id="16" creationId="{7B6A73E5-5F42-EC0C-45AA-2230158F692C}"/>
          </ac:picMkLst>
        </pc:picChg>
        <pc:picChg chg="add del mod ord">
          <ac:chgData name="Leonie Smith" userId="fed1330f33f5650e" providerId="LiveId" clId="{0C05E9BC-01E5-4619-A954-DF5A6A616099}" dt="2022-12-14T06:10:26.658" v="395"/>
          <ac:picMkLst>
            <pc:docMk/>
            <pc:sldMk cId="539448134" sldId="276"/>
            <ac:picMk id="17" creationId="{7AC432CB-D774-85B3-8B74-2ECA2D9E6AA8}"/>
          </ac:picMkLst>
        </pc:picChg>
        <pc:picChg chg="add del mod">
          <ac:chgData name="Leonie Smith" userId="fed1330f33f5650e" providerId="LiveId" clId="{0C05E9BC-01E5-4619-A954-DF5A6A616099}" dt="2022-12-14T06:12:46.885" v="397"/>
          <ac:picMkLst>
            <pc:docMk/>
            <pc:sldMk cId="539448134" sldId="276"/>
            <ac:picMk id="18" creationId="{B13FE055-E457-BF6F-5B1E-CE633D283EEE}"/>
          </ac:picMkLst>
        </pc:picChg>
        <pc:picChg chg="add del mod ord">
          <ac:chgData name="Leonie Smith" userId="fed1330f33f5650e" providerId="LiveId" clId="{0C05E9BC-01E5-4619-A954-DF5A6A616099}" dt="2022-12-14T06:12:58.387" v="398"/>
          <ac:picMkLst>
            <pc:docMk/>
            <pc:sldMk cId="539448134" sldId="276"/>
            <ac:picMk id="24" creationId="{5F6A54A6-E4C8-3B86-7E09-6E4C39666144}"/>
          </ac:picMkLst>
        </pc:picChg>
        <pc:picChg chg="add del mod">
          <ac:chgData name="Leonie Smith" userId="fed1330f33f5650e" providerId="LiveId" clId="{0C05E9BC-01E5-4619-A954-DF5A6A616099}" dt="2022-12-14T06:13:45.772" v="400"/>
          <ac:picMkLst>
            <pc:docMk/>
            <pc:sldMk cId="539448134" sldId="276"/>
            <ac:picMk id="25" creationId="{B9064737-9254-3B97-56A6-7453417B5562}"/>
          </ac:picMkLst>
        </pc:picChg>
        <pc:picChg chg="add del mod ord">
          <ac:chgData name="Leonie Smith" userId="fed1330f33f5650e" providerId="LiveId" clId="{0C05E9BC-01E5-4619-A954-DF5A6A616099}" dt="2022-12-14T06:14:02.503" v="401"/>
          <ac:picMkLst>
            <pc:docMk/>
            <pc:sldMk cId="539448134" sldId="276"/>
            <ac:picMk id="28" creationId="{04BDBEB1-929D-EC79-A122-99D1CC8970E7}"/>
          </ac:picMkLst>
        </pc:picChg>
        <pc:picChg chg="add del mod">
          <ac:chgData name="Leonie Smith" userId="fed1330f33f5650e" providerId="LiveId" clId="{0C05E9BC-01E5-4619-A954-DF5A6A616099}" dt="2022-12-15T04:52:14.727" v="422"/>
          <ac:picMkLst>
            <pc:docMk/>
            <pc:sldMk cId="539448134" sldId="276"/>
            <ac:picMk id="29" creationId="{64420765-96BE-FA99-3086-056892FD033C}"/>
          </ac:picMkLst>
        </pc:picChg>
      </pc:sldChg>
      <pc:sldChg chg="addSp delSp modSp add mod modTransition modAnim">
        <pc:chgData name="Leonie Smith" userId="fed1330f33f5650e" providerId="LiveId" clId="{0C05E9BC-01E5-4619-A954-DF5A6A616099}" dt="2022-12-14T06:18:21.244" v="408"/>
        <pc:sldMkLst>
          <pc:docMk/>
          <pc:sldMk cId="3692046515" sldId="277"/>
        </pc:sldMkLst>
        <pc:spChg chg="mod">
          <ac:chgData name="Leonie Smith" userId="fed1330f33f5650e" providerId="LiveId" clId="{0C05E9BC-01E5-4619-A954-DF5A6A616099}" dt="2022-12-12T12:49:03.718" v="325" actId="403"/>
          <ac:spMkLst>
            <pc:docMk/>
            <pc:sldMk cId="3692046515" sldId="277"/>
            <ac:spMk id="3" creationId="{A58184BD-88F1-BA02-40C1-D8403D0EEC0D}"/>
          </ac:spMkLst>
        </pc:spChg>
        <pc:spChg chg="mod">
          <ac:chgData name="Leonie Smith" userId="fed1330f33f5650e" providerId="LiveId" clId="{0C05E9BC-01E5-4619-A954-DF5A6A616099}" dt="2022-12-12T12:35:06.456" v="115" actId="403"/>
          <ac:spMkLst>
            <pc:docMk/>
            <pc:sldMk cId="3692046515" sldId="277"/>
            <ac:spMk id="4" creationId="{EE2AC625-9141-A801-F431-DD5F79396320}"/>
          </ac:spMkLst>
        </pc:spChg>
        <pc:picChg chg="add del mod">
          <ac:chgData name="Leonie Smith" userId="fed1330f33f5650e" providerId="LiveId" clId="{0C05E9BC-01E5-4619-A954-DF5A6A616099}" dt="2022-12-14T06:16:38.314" v="404"/>
          <ac:picMkLst>
            <pc:docMk/>
            <pc:sldMk cId="3692046515" sldId="277"/>
            <ac:picMk id="10" creationId="{53CAA54C-4E3F-D03A-A751-C00F76A5BE55}"/>
          </ac:picMkLst>
        </pc:picChg>
        <pc:picChg chg="add del mod">
          <ac:chgData name="Leonie Smith" userId="fed1330f33f5650e" providerId="LiveId" clId="{0C05E9BC-01E5-4619-A954-DF5A6A616099}" dt="2022-12-14T06:16:52.223" v="405"/>
          <ac:picMkLst>
            <pc:docMk/>
            <pc:sldMk cId="3692046515" sldId="277"/>
            <ac:picMk id="13" creationId="{B21B4F72-6795-63C3-CFCA-0ACB9FFA049E}"/>
          </ac:picMkLst>
        </pc:picChg>
        <pc:picChg chg="add del mod">
          <ac:chgData name="Leonie Smith" userId="fed1330f33f5650e" providerId="LiveId" clId="{0C05E9BC-01E5-4619-A954-DF5A6A616099}" dt="2022-12-14T06:17:59.262" v="407"/>
          <ac:picMkLst>
            <pc:docMk/>
            <pc:sldMk cId="3692046515" sldId="277"/>
            <ac:picMk id="14" creationId="{FD819DBD-CEB3-44F1-31F0-EFBFF9CF5355}"/>
          </ac:picMkLst>
        </pc:picChg>
        <pc:picChg chg="add del mod ord">
          <ac:chgData name="Leonie Smith" userId="fed1330f33f5650e" providerId="LiveId" clId="{0C05E9BC-01E5-4619-A954-DF5A6A616099}" dt="2022-12-14T06:18:21.244" v="408"/>
          <ac:picMkLst>
            <pc:docMk/>
            <pc:sldMk cId="3692046515" sldId="277"/>
            <ac:picMk id="17" creationId="{5AF3271E-1952-18AA-226A-4E6502F43F35}"/>
          </ac:picMkLst>
        </pc:picChg>
        <pc:picChg chg="add mod">
          <ac:chgData name="Leonie Smith" userId="fed1330f33f5650e" providerId="LiveId" clId="{0C05E9BC-01E5-4619-A954-DF5A6A616099}" dt="2022-12-14T06:18:21.244" v="408"/>
          <ac:picMkLst>
            <pc:docMk/>
            <pc:sldMk cId="3692046515" sldId="277"/>
            <ac:picMk id="18" creationId="{BFF40341-4BEC-76AD-D539-347A4EF56FDB}"/>
          </ac:picMkLst>
        </pc:picChg>
      </pc:sldChg>
      <pc:sldChg chg="addSp modSp add mod modTransition">
        <pc:chgData name="Leonie Smith" userId="fed1330f33f5650e" providerId="LiveId" clId="{0C05E9BC-01E5-4619-A954-DF5A6A616099}" dt="2022-12-14T06:20:07.713" v="409"/>
        <pc:sldMkLst>
          <pc:docMk/>
          <pc:sldMk cId="4077150122" sldId="278"/>
        </pc:sldMkLst>
        <pc:spChg chg="mod">
          <ac:chgData name="Leonie Smith" userId="fed1330f33f5650e" providerId="LiveId" clId="{0C05E9BC-01E5-4619-A954-DF5A6A616099}" dt="2022-12-12T12:49:28.188" v="336" actId="403"/>
          <ac:spMkLst>
            <pc:docMk/>
            <pc:sldMk cId="4077150122" sldId="278"/>
            <ac:spMk id="3" creationId="{A58184BD-88F1-BA02-40C1-D8403D0EEC0D}"/>
          </ac:spMkLst>
        </pc:spChg>
        <pc:spChg chg="mod">
          <ac:chgData name="Leonie Smith" userId="fed1330f33f5650e" providerId="LiveId" clId="{0C05E9BC-01E5-4619-A954-DF5A6A616099}" dt="2022-12-12T12:35:37.055" v="124"/>
          <ac:spMkLst>
            <pc:docMk/>
            <pc:sldMk cId="4077150122" sldId="278"/>
            <ac:spMk id="4" creationId="{EE2AC625-9141-A801-F431-DD5F79396320}"/>
          </ac:spMkLst>
        </pc:spChg>
        <pc:picChg chg="add mod">
          <ac:chgData name="Leonie Smith" userId="fed1330f33f5650e" providerId="LiveId" clId="{0C05E9BC-01E5-4619-A954-DF5A6A616099}" dt="2022-12-14T06:20:07.713" v="409"/>
          <ac:picMkLst>
            <pc:docMk/>
            <pc:sldMk cId="4077150122" sldId="278"/>
            <ac:picMk id="8" creationId="{64D6671A-5FD4-00F4-BEB9-29A295132965}"/>
          </ac:picMkLst>
        </pc:picChg>
      </pc:sldChg>
      <pc:sldChg chg="add del">
        <pc:chgData name="Leonie Smith" userId="fed1330f33f5650e" providerId="LiveId" clId="{0C05E9BC-01E5-4619-A954-DF5A6A616099}" dt="2022-12-12T12:35:43.369" v="126" actId="2696"/>
        <pc:sldMkLst>
          <pc:docMk/>
          <pc:sldMk cId="1836389362" sldId="279"/>
        </pc:sldMkLst>
      </pc:sldChg>
      <pc:sldChg chg="addSp delSp modSp add mod modTransition modAnim">
        <pc:chgData name="Leonie Smith" userId="fed1330f33f5650e" providerId="LiveId" clId="{0C05E9BC-01E5-4619-A954-DF5A6A616099}" dt="2022-12-14T06:21:40.486" v="413"/>
        <pc:sldMkLst>
          <pc:docMk/>
          <pc:sldMk cId="3074410830" sldId="280"/>
        </pc:sldMkLst>
        <pc:spChg chg="mod">
          <ac:chgData name="Leonie Smith" userId="fed1330f33f5650e" providerId="LiveId" clId="{0C05E9BC-01E5-4619-A954-DF5A6A616099}" dt="2022-12-12T12:49:43.149" v="347" actId="403"/>
          <ac:spMkLst>
            <pc:docMk/>
            <pc:sldMk cId="3074410830" sldId="280"/>
            <ac:spMk id="3" creationId="{A58184BD-88F1-BA02-40C1-D8403D0EEC0D}"/>
          </ac:spMkLst>
        </pc:spChg>
        <pc:spChg chg="mod">
          <ac:chgData name="Leonie Smith" userId="fed1330f33f5650e" providerId="LiveId" clId="{0C05E9BC-01E5-4619-A954-DF5A6A616099}" dt="2022-12-12T12:36:44.375" v="137"/>
          <ac:spMkLst>
            <pc:docMk/>
            <pc:sldMk cId="3074410830" sldId="280"/>
            <ac:spMk id="4" creationId="{EE2AC625-9141-A801-F431-DD5F79396320}"/>
          </ac:spMkLst>
        </pc:spChg>
        <pc:spChg chg="add del">
          <ac:chgData name="Leonie Smith" userId="fed1330f33f5650e" providerId="LiveId" clId="{0C05E9BC-01E5-4619-A954-DF5A6A616099}" dt="2022-12-12T12:35:57.128" v="128" actId="22"/>
          <ac:spMkLst>
            <pc:docMk/>
            <pc:sldMk cId="3074410830" sldId="280"/>
            <ac:spMk id="5" creationId="{4E69543D-4DF1-1ADC-9F8F-6D47FE55D8F2}"/>
          </ac:spMkLst>
        </pc:spChg>
        <pc:picChg chg="add del mod">
          <ac:chgData name="Leonie Smith" userId="fed1330f33f5650e" providerId="LiveId" clId="{0C05E9BC-01E5-4619-A954-DF5A6A616099}" dt="2022-12-14T06:21:25.313" v="412"/>
          <ac:picMkLst>
            <pc:docMk/>
            <pc:sldMk cId="3074410830" sldId="280"/>
            <ac:picMk id="8" creationId="{6471E1ED-1542-D9F1-EBCB-D350D73EE0EA}"/>
          </ac:picMkLst>
        </pc:picChg>
        <pc:picChg chg="add del mod">
          <ac:chgData name="Leonie Smith" userId="fed1330f33f5650e" providerId="LiveId" clId="{0C05E9BC-01E5-4619-A954-DF5A6A616099}" dt="2022-12-14T06:21:40.486" v="413"/>
          <ac:picMkLst>
            <pc:docMk/>
            <pc:sldMk cId="3074410830" sldId="280"/>
            <ac:picMk id="11" creationId="{DB85135D-A24F-650B-0AC9-98868FE2E84E}"/>
          </ac:picMkLst>
        </pc:picChg>
        <pc:picChg chg="add mod">
          <ac:chgData name="Leonie Smith" userId="fed1330f33f5650e" providerId="LiveId" clId="{0C05E9BC-01E5-4619-A954-DF5A6A616099}" dt="2022-12-14T06:21:40.486" v="413"/>
          <ac:picMkLst>
            <pc:docMk/>
            <pc:sldMk cId="3074410830" sldId="280"/>
            <ac:picMk id="12" creationId="{E12E26C8-2D8E-69F7-D0C6-90540618E49D}"/>
          </ac:picMkLst>
        </pc:picChg>
      </pc:sldChg>
      <pc:sldChg chg="addSp delSp modSp add mod modTransition modAnim">
        <pc:chgData name="Leonie Smith" userId="fed1330f33f5650e" providerId="LiveId" clId="{0C05E9BC-01E5-4619-A954-DF5A6A616099}" dt="2022-12-14T06:23:11.057" v="420"/>
        <pc:sldMkLst>
          <pc:docMk/>
          <pc:sldMk cId="2728024161" sldId="281"/>
        </pc:sldMkLst>
        <pc:spChg chg="mod">
          <ac:chgData name="Leonie Smith" userId="fed1330f33f5650e" providerId="LiveId" clId="{0C05E9BC-01E5-4619-A954-DF5A6A616099}" dt="2022-12-12T12:49:58.882" v="361" actId="403"/>
          <ac:spMkLst>
            <pc:docMk/>
            <pc:sldMk cId="2728024161" sldId="281"/>
            <ac:spMk id="3" creationId="{A58184BD-88F1-BA02-40C1-D8403D0EEC0D}"/>
          </ac:spMkLst>
        </pc:spChg>
        <pc:spChg chg="mod">
          <ac:chgData name="Leonie Smith" userId="fed1330f33f5650e" providerId="LiveId" clId="{0C05E9BC-01E5-4619-A954-DF5A6A616099}" dt="2022-12-12T12:36:54.121" v="145" actId="403"/>
          <ac:spMkLst>
            <pc:docMk/>
            <pc:sldMk cId="2728024161" sldId="281"/>
            <ac:spMk id="4" creationId="{EE2AC625-9141-A801-F431-DD5F79396320}"/>
          </ac:spMkLst>
        </pc:spChg>
        <pc:picChg chg="add del mod">
          <ac:chgData name="Leonie Smith" userId="fed1330f33f5650e" providerId="LiveId" clId="{0C05E9BC-01E5-4619-A954-DF5A6A616099}" dt="2022-12-14T06:22:48.145" v="416"/>
          <ac:picMkLst>
            <pc:docMk/>
            <pc:sldMk cId="2728024161" sldId="281"/>
            <ac:picMk id="7" creationId="{CDB61D62-E9C7-97B0-1D52-7102A73886CF}"/>
          </ac:picMkLst>
        </pc:picChg>
        <pc:picChg chg="add del mod">
          <ac:chgData name="Leonie Smith" userId="fed1330f33f5650e" providerId="LiveId" clId="{0C05E9BC-01E5-4619-A954-DF5A6A616099}" dt="2022-12-14T06:22:57.293" v="417"/>
          <ac:picMkLst>
            <pc:docMk/>
            <pc:sldMk cId="2728024161" sldId="281"/>
            <ac:picMk id="10" creationId="{1B66AF05-7870-FCDE-B7E3-AB25F1BF5ADC}"/>
          </ac:picMkLst>
        </pc:picChg>
        <pc:picChg chg="add del mod">
          <ac:chgData name="Leonie Smith" userId="fed1330f33f5650e" providerId="LiveId" clId="{0C05E9BC-01E5-4619-A954-DF5A6A616099}" dt="2022-12-14T06:22:59.315" v="419"/>
          <ac:picMkLst>
            <pc:docMk/>
            <pc:sldMk cId="2728024161" sldId="281"/>
            <ac:picMk id="11" creationId="{48EB3523-3980-7361-90E4-89A7064B8245}"/>
          </ac:picMkLst>
        </pc:picChg>
        <pc:picChg chg="add del mod ord">
          <ac:chgData name="Leonie Smith" userId="fed1330f33f5650e" providerId="LiveId" clId="{0C05E9BC-01E5-4619-A954-DF5A6A616099}" dt="2022-12-14T06:23:11.057" v="420"/>
          <ac:picMkLst>
            <pc:docMk/>
            <pc:sldMk cId="2728024161" sldId="281"/>
            <ac:picMk id="14" creationId="{F382C787-053E-2F21-F48F-3FAE826B1434}"/>
          </ac:picMkLst>
        </pc:picChg>
        <pc:picChg chg="add mod">
          <ac:chgData name="Leonie Smith" userId="fed1330f33f5650e" providerId="LiveId" clId="{0C05E9BC-01E5-4619-A954-DF5A6A616099}" dt="2022-12-14T06:23:11.057" v="420"/>
          <ac:picMkLst>
            <pc:docMk/>
            <pc:sldMk cId="2728024161" sldId="281"/>
            <ac:picMk id="15" creationId="{E96CC1E2-1F0F-335E-130A-4FCD81904207}"/>
          </ac:picMkLst>
        </pc:picChg>
      </pc:sldChg>
      <pc:sldChg chg="add del">
        <pc:chgData name="Leonie Smith" userId="fed1330f33f5650e" providerId="LiveId" clId="{0C05E9BC-01E5-4619-A954-DF5A6A616099}" dt="2022-12-12T12:37:00.862" v="146" actId="2696"/>
        <pc:sldMkLst>
          <pc:docMk/>
          <pc:sldMk cId="855737965" sldId="282"/>
        </pc:sldMkLst>
      </pc:sldChg>
      <pc:sldChg chg="addSp delSp modSp new mod modTransition">
        <pc:chgData name="Leonie Smith" userId="fed1330f33f5650e" providerId="LiveId" clId="{0C05E9BC-01E5-4619-A954-DF5A6A616099}" dt="2022-12-12T12:37:30.464" v="149"/>
        <pc:sldMkLst>
          <pc:docMk/>
          <pc:sldMk cId="2819291815" sldId="283"/>
        </pc:sldMkLst>
        <pc:picChg chg="add del">
          <ac:chgData name="Leonie Smith" userId="fed1330f33f5650e" providerId="LiveId" clId="{0C05E9BC-01E5-4619-A954-DF5A6A616099}" dt="2022-12-12T12:29:51.098" v="21" actId="21"/>
          <ac:picMkLst>
            <pc:docMk/>
            <pc:sldMk cId="2819291815" sldId="283"/>
            <ac:picMk id="3" creationId="{1A627103-52CC-DBBF-2C7B-BCF4145A5E7D}"/>
          </ac:picMkLst>
        </pc:picChg>
        <pc:picChg chg="add mod">
          <ac:chgData name="Leonie Smith" userId="fed1330f33f5650e" providerId="LiveId" clId="{0C05E9BC-01E5-4619-A954-DF5A6A616099}" dt="2022-12-12T12:30:35.095" v="25" actId="1076"/>
          <ac:picMkLst>
            <pc:docMk/>
            <pc:sldMk cId="2819291815" sldId="283"/>
            <ac:picMk id="5" creationId="{AC6E2002-5BC8-720D-2E01-B933327EA089}"/>
          </ac:picMkLst>
        </pc:picChg>
      </pc:sldChg>
      <pc:sldChg chg="addSp delSp modSp add mod modTransition modAnim">
        <pc:chgData name="Leonie Smith" userId="fed1330f33f5650e" providerId="LiveId" clId="{0C05E9BC-01E5-4619-A954-DF5A6A616099}" dt="2022-12-14T05:55:43.125" v="366"/>
        <pc:sldMkLst>
          <pc:docMk/>
          <pc:sldMk cId="1422950696" sldId="284"/>
        </pc:sldMkLst>
        <pc:spChg chg="mod">
          <ac:chgData name="Leonie Smith" userId="fed1330f33f5650e" providerId="LiveId" clId="{0C05E9BC-01E5-4619-A954-DF5A6A616099}" dt="2022-12-12T12:39:44.582" v="170"/>
          <ac:spMkLst>
            <pc:docMk/>
            <pc:sldMk cId="1422950696" sldId="284"/>
            <ac:spMk id="3" creationId="{A58184BD-88F1-BA02-40C1-D8403D0EEC0D}"/>
          </ac:spMkLst>
        </pc:spChg>
        <pc:spChg chg="mod">
          <ac:chgData name="Leonie Smith" userId="fed1330f33f5650e" providerId="LiveId" clId="{0C05E9BC-01E5-4619-A954-DF5A6A616099}" dt="2022-12-12T12:32:02.501" v="43" actId="20577"/>
          <ac:spMkLst>
            <pc:docMk/>
            <pc:sldMk cId="1422950696" sldId="284"/>
            <ac:spMk id="4" creationId="{EE2AC625-9141-A801-F431-DD5F79396320}"/>
          </ac:spMkLst>
        </pc:spChg>
        <pc:picChg chg="add del mod">
          <ac:chgData name="Leonie Smith" userId="fed1330f33f5650e" providerId="LiveId" clId="{0C05E9BC-01E5-4619-A954-DF5A6A616099}" dt="2022-12-14T05:55:32.832" v="365"/>
          <ac:picMkLst>
            <pc:docMk/>
            <pc:sldMk cId="1422950696" sldId="284"/>
            <ac:picMk id="8" creationId="{5062A549-6962-4A35-1483-C4F1827462E4}"/>
          </ac:picMkLst>
        </pc:picChg>
        <pc:picChg chg="add del mod">
          <ac:chgData name="Leonie Smith" userId="fed1330f33f5650e" providerId="LiveId" clId="{0C05E9BC-01E5-4619-A954-DF5A6A616099}" dt="2022-12-14T05:55:43.125" v="366"/>
          <ac:picMkLst>
            <pc:docMk/>
            <pc:sldMk cId="1422950696" sldId="284"/>
            <ac:picMk id="13" creationId="{E1AC963D-3265-027F-48CD-BC6E9DB18EDD}"/>
          </ac:picMkLst>
        </pc:picChg>
        <pc:picChg chg="add mod">
          <ac:chgData name="Leonie Smith" userId="fed1330f33f5650e" providerId="LiveId" clId="{0C05E9BC-01E5-4619-A954-DF5A6A616099}" dt="2022-12-14T05:55:43.125" v="366"/>
          <ac:picMkLst>
            <pc:docMk/>
            <pc:sldMk cId="1422950696" sldId="284"/>
            <ac:picMk id="14" creationId="{E1877A5A-4584-1A87-30F7-ACEEAE8D3DCF}"/>
          </ac:picMkLst>
        </pc:picChg>
      </pc:sldChg>
      <pc:sldChg chg="addSp modSp add modTransition">
        <pc:chgData name="Leonie Smith" userId="fed1330f33f5650e" providerId="LiveId" clId="{0C05E9BC-01E5-4619-A954-DF5A6A616099}" dt="2022-12-12T12:37:30.464" v="149"/>
        <pc:sldMkLst>
          <pc:docMk/>
          <pc:sldMk cId="874757482" sldId="285"/>
        </pc:sldMkLst>
        <pc:picChg chg="add mod">
          <ac:chgData name="Leonie Smith" userId="fed1330f33f5650e" providerId="LiveId" clId="{0C05E9BC-01E5-4619-A954-DF5A6A616099}" dt="2022-12-12T12:30:40.552" v="26"/>
          <ac:picMkLst>
            <pc:docMk/>
            <pc:sldMk cId="874757482" sldId="285"/>
            <ac:picMk id="2" creationId="{F7C6B0CA-1001-C9BE-9B30-84EE96DD86EE}"/>
          </ac:picMkLst>
        </pc:picChg>
      </pc:sldChg>
      <pc:sldChg chg="addSp delSp modSp add mod modTransition modAnim">
        <pc:chgData name="Leonie Smith" userId="fed1330f33f5650e" providerId="LiveId" clId="{0C05E9BC-01E5-4619-A954-DF5A6A616099}" dt="2022-12-14T05:57:34.670" v="370"/>
        <pc:sldMkLst>
          <pc:docMk/>
          <pc:sldMk cId="2107586563" sldId="286"/>
        </pc:sldMkLst>
        <pc:spChg chg="mod">
          <ac:chgData name="Leonie Smith" userId="fed1330f33f5650e" providerId="LiveId" clId="{0C05E9BC-01E5-4619-A954-DF5A6A616099}" dt="2022-12-12T12:40:10.260" v="181" actId="403"/>
          <ac:spMkLst>
            <pc:docMk/>
            <pc:sldMk cId="2107586563" sldId="286"/>
            <ac:spMk id="3" creationId="{A58184BD-88F1-BA02-40C1-D8403D0EEC0D}"/>
          </ac:spMkLst>
        </pc:spChg>
        <pc:spChg chg="mod">
          <ac:chgData name="Leonie Smith" userId="fed1330f33f5650e" providerId="LiveId" clId="{0C05E9BC-01E5-4619-A954-DF5A6A616099}" dt="2022-12-12T12:39:21.001" v="169" actId="20577"/>
          <ac:spMkLst>
            <pc:docMk/>
            <pc:sldMk cId="2107586563" sldId="286"/>
            <ac:spMk id="4" creationId="{EE2AC625-9141-A801-F431-DD5F79396320}"/>
          </ac:spMkLst>
        </pc:spChg>
        <pc:picChg chg="add del mod">
          <ac:chgData name="Leonie Smith" userId="fed1330f33f5650e" providerId="LiveId" clId="{0C05E9BC-01E5-4619-A954-DF5A6A616099}" dt="2022-12-14T05:57:17.839" v="369"/>
          <ac:picMkLst>
            <pc:docMk/>
            <pc:sldMk cId="2107586563" sldId="286"/>
            <ac:picMk id="8" creationId="{850D8F51-110B-ED37-95B2-59F4906ED7DF}"/>
          </ac:picMkLst>
        </pc:picChg>
        <pc:picChg chg="add del mod">
          <ac:chgData name="Leonie Smith" userId="fed1330f33f5650e" providerId="LiveId" clId="{0C05E9BC-01E5-4619-A954-DF5A6A616099}" dt="2022-12-14T05:57:34.670" v="370"/>
          <ac:picMkLst>
            <pc:docMk/>
            <pc:sldMk cId="2107586563" sldId="286"/>
            <ac:picMk id="14" creationId="{43DBBB1D-403B-D104-456F-996A55ADFD3E}"/>
          </ac:picMkLst>
        </pc:picChg>
        <pc:picChg chg="add mod">
          <ac:chgData name="Leonie Smith" userId="fed1330f33f5650e" providerId="LiveId" clId="{0C05E9BC-01E5-4619-A954-DF5A6A616099}" dt="2022-12-14T05:57:34.670" v="370"/>
          <ac:picMkLst>
            <pc:docMk/>
            <pc:sldMk cId="2107586563" sldId="286"/>
            <ac:picMk id="15" creationId="{01F9B29F-E583-5BBE-58FC-971D74E56097}"/>
          </ac:picMkLst>
        </pc:picChg>
      </pc:sldChg>
    </pc:docChg>
  </pc:docChgLst>
  <pc:docChgLst>
    <pc:chgData name="Leonie Smith" userId="fed1330f33f5650e" providerId="LiveId" clId="{DF550ADA-4BE5-41C8-8DF7-FED6153B4CBD}"/>
    <pc:docChg chg="modSld">
      <pc:chgData name="Leonie Smith" userId="fed1330f33f5650e" providerId="LiveId" clId="{DF550ADA-4BE5-41C8-8DF7-FED6153B4CBD}" dt="2024-01-08T04:18:38.163" v="54" actId="20577"/>
      <pc:docMkLst>
        <pc:docMk/>
      </pc:docMkLst>
      <pc:sldChg chg="addSp delSp modSp mod modTransition modAnim modNotesTx">
        <pc:chgData name="Leonie Smith" userId="fed1330f33f5650e" providerId="LiveId" clId="{DF550ADA-4BE5-41C8-8DF7-FED6153B4CBD}" dt="2024-01-08T04:18:38.163" v="54" actId="20577"/>
        <pc:sldMkLst>
          <pc:docMk/>
          <pc:sldMk cId="3047370546" sldId="269"/>
        </pc:sldMkLst>
        <pc:picChg chg="add del mod">
          <ac:chgData name="Leonie Smith" userId="fed1330f33f5650e" providerId="LiveId" clId="{DF550ADA-4BE5-41C8-8DF7-FED6153B4CBD}" dt="2024-01-08T02:55:41.113" v="2"/>
          <ac:picMkLst>
            <pc:docMk/>
            <pc:sldMk cId="3047370546" sldId="269"/>
            <ac:picMk id="5" creationId="{390CDE05-9F51-09CF-4ECF-007C0BDDDFA2}"/>
          </ac:picMkLst>
        </pc:picChg>
        <pc:picChg chg="add mod">
          <ac:chgData name="Leonie Smith" userId="fed1330f33f5650e" providerId="LiveId" clId="{DF550ADA-4BE5-41C8-8DF7-FED6153B4CBD}" dt="2024-01-08T02:55:41.113" v="2"/>
          <ac:picMkLst>
            <pc:docMk/>
            <pc:sldMk cId="3047370546" sldId="269"/>
            <ac:picMk id="6" creationId="{BA25D5CA-EF89-896F-99DD-E5F3EA89BA9B}"/>
          </ac:picMkLst>
        </pc:picChg>
        <pc:picChg chg="del">
          <ac:chgData name="Leonie Smith" userId="fed1330f33f5650e" providerId="LiveId" clId="{DF550ADA-4BE5-41C8-8DF7-FED6153B4CBD}" dt="2024-01-08T02:55:34.332" v="1"/>
          <ac:picMkLst>
            <pc:docMk/>
            <pc:sldMk cId="3047370546" sldId="269"/>
            <ac:picMk id="7" creationId="{67B304D8-2224-30A3-D974-B1BFFAA13A22}"/>
          </ac:picMkLst>
        </pc:picChg>
      </pc:sldChg>
      <pc:sldChg chg="addSp delSp modSp mod modTransition modAnim">
        <pc:chgData name="Leonie Smith" userId="fed1330f33f5650e" providerId="LiveId" clId="{DF550ADA-4BE5-41C8-8DF7-FED6153B4CBD}" dt="2024-01-08T02:57:21.828" v="14"/>
        <pc:sldMkLst>
          <pc:docMk/>
          <pc:sldMk cId="454763615" sldId="270"/>
        </pc:sldMkLst>
        <pc:picChg chg="add del mod ord">
          <ac:chgData name="Leonie Smith" userId="fed1330f33f5650e" providerId="LiveId" clId="{DF550ADA-4BE5-41C8-8DF7-FED6153B4CBD}" dt="2024-01-08T02:57:21.828" v="14"/>
          <ac:picMkLst>
            <pc:docMk/>
            <pc:sldMk cId="454763615" sldId="270"/>
            <ac:picMk id="5" creationId="{84E74177-0741-816A-9D4E-35CBE4395A99}"/>
          </ac:picMkLst>
        </pc:picChg>
        <pc:picChg chg="add mod">
          <ac:chgData name="Leonie Smith" userId="fed1330f33f5650e" providerId="LiveId" clId="{DF550ADA-4BE5-41C8-8DF7-FED6153B4CBD}" dt="2024-01-08T02:57:21.828" v="14"/>
          <ac:picMkLst>
            <pc:docMk/>
            <pc:sldMk cId="454763615" sldId="270"/>
            <ac:picMk id="6" creationId="{F70C768E-8B16-8EE9-3A7A-FDAF3D8B72CE}"/>
          </ac:picMkLst>
        </pc:picChg>
        <pc:picChg chg="del">
          <ac:chgData name="Leonie Smith" userId="fed1330f33f5650e" providerId="LiveId" clId="{DF550ADA-4BE5-41C8-8DF7-FED6153B4CBD}" dt="2024-01-08T02:57:10.327" v="13"/>
          <ac:picMkLst>
            <pc:docMk/>
            <pc:sldMk cId="454763615" sldId="270"/>
            <ac:picMk id="12" creationId="{BB6BB3D8-481B-27BA-3296-35A1D093E4C5}"/>
          </ac:picMkLst>
        </pc:picChg>
      </pc:sldChg>
      <pc:sldChg chg="addSp delSp modSp mod modTransition modAnim">
        <pc:chgData name="Leonie Smith" userId="fed1330f33f5650e" providerId="LiveId" clId="{DF550ADA-4BE5-41C8-8DF7-FED6153B4CBD}" dt="2024-01-08T02:57:43.089" v="17"/>
        <pc:sldMkLst>
          <pc:docMk/>
          <pc:sldMk cId="598636660" sldId="271"/>
        </pc:sldMkLst>
        <pc:picChg chg="add del mod">
          <ac:chgData name="Leonie Smith" userId="fed1330f33f5650e" providerId="LiveId" clId="{DF550ADA-4BE5-41C8-8DF7-FED6153B4CBD}" dt="2024-01-08T02:57:43.089" v="17"/>
          <ac:picMkLst>
            <pc:docMk/>
            <pc:sldMk cId="598636660" sldId="271"/>
            <ac:picMk id="5" creationId="{9C992559-C8B7-4563-6EFA-1EBCA49964B7}"/>
          </ac:picMkLst>
        </pc:picChg>
        <pc:picChg chg="add mod">
          <ac:chgData name="Leonie Smith" userId="fed1330f33f5650e" providerId="LiveId" clId="{DF550ADA-4BE5-41C8-8DF7-FED6153B4CBD}" dt="2024-01-08T02:57:43.089" v="17"/>
          <ac:picMkLst>
            <pc:docMk/>
            <pc:sldMk cId="598636660" sldId="271"/>
            <ac:picMk id="6" creationId="{AD9B1684-A8C8-0467-1AFF-2B8FC8690DF6}"/>
          </ac:picMkLst>
        </pc:picChg>
        <pc:picChg chg="del">
          <ac:chgData name="Leonie Smith" userId="fed1330f33f5650e" providerId="LiveId" clId="{DF550ADA-4BE5-41C8-8DF7-FED6153B4CBD}" dt="2024-01-08T02:57:28.742" v="16"/>
          <ac:picMkLst>
            <pc:docMk/>
            <pc:sldMk cId="598636660" sldId="271"/>
            <ac:picMk id="10" creationId="{C0C7F471-6494-213A-0337-FF2114E9E4EA}"/>
          </ac:picMkLst>
        </pc:picChg>
      </pc:sldChg>
      <pc:sldChg chg="addSp delSp modSp mod modTransition modAnim">
        <pc:chgData name="Leonie Smith" userId="fed1330f33f5650e" providerId="LiveId" clId="{DF550ADA-4BE5-41C8-8DF7-FED6153B4CBD}" dt="2024-01-08T02:58:07.933" v="20"/>
        <pc:sldMkLst>
          <pc:docMk/>
          <pc:sldMk cId="650288230" sldId="272"/>
        </pc:sldMkLst>
        <pc:picChg chg="add del mod">
          <ac:chgData name="Leonie Smith" userId="fed1330f33f5650e" providerId="LiveId" clId="{DF550ADA-4BE5-41C8-8DF7-FED6153B4CBD}" dt="2024-01-08T02:58:07.933" v="20"/>
          <ac:picMkLst>
            <pc:docMk/>
            <pc:sldMk cId="650288230" sldId="272"/>
            <ac:picMk id="5" creationId="{8E6DFFC0-F15C-D6D0-872A-990FEE25E5A7}"/>
          </ac:picMkLst>
        </pc:picChg>
        <pc:picChg chg="add mod">
          <ac:chgData name="Leonie Smith" userId="fed1330f33f5650e" providerId="LiveId" clId="{DF550ADA-4BE5-41C8-8DF7-FED6153B4CBD}" dt="2024-01-08T02:58:07.933" v="20"/>
          <ac:picMkLst>
            <pc:docMk/>
            <pc:sldMk cId="650288230" sldId="272"/>
            <ac:picMk id="6" creationId="{4FBB9275-C6D8-7656-4CF4-EDDDDC2479AC}"/>
          </ac:picMkLst>
        </pc:picChg>
        <pc:picChg chg="del">
          <ac:chgData name="Leonie Smith" userId="fed1330f33f5650e" providerId="LiveId" clId="{DF550ADA-4BE5-41C8-8DF7-FED6153B4CBD}" dt="2024-01-08T02:57:47.437" v="19"/>
          <ac:picMkLst>
            <pc:docMk/>
            <pc:sldMk cId="650288230" sldId="272"/>
            <ac:picMk id="9" creationId="{8C4AAD59-7395-03AE-7027-6FCC93FAABEA}"/>
          </ac:picMkLst>
        </pc:picChg>
      </pc:sldChg>
      <pc:sldChg chg="addSp delSp modSp mod modTransition modAnim">
        <pc:chgData name="Leonie Smith" userId="fed1330f33f5650e" providerId="LiveId" clId="{DF550ADA-4BE5-41C8-8DF7-FED6153B4CBD}" dt="2024-01-08T02:58:45.145" v="23"/>
        <pc:sldMkLst>
          <pc:docMk/>
          <pc:sldMk cId="2899346231" sldId="273"/>
        </pc:sldMkLst>
        <pc:picChg chg="add del mod ord">
          <ac:chgData name="Leonie Smith" userId="fed1330f33f5650e" providerId="LiveId" clId="{DF550ADA-4BE5-41C8-8DF7-FED6153B4CBD}" dt="2024-01-08T02:58:45.145" v="23"/>
          <ac:picMkLst>
            <pc:docMk/>
            <pc:sldMk cId="2899346231" sldId="273"/>
            <ac:picMk id="5" creationId="{9A79C777-52AF-9A64-9727-439B54AF2BD0}"/>
          </ac:picMkLst>
        </pc:picChg>
        <pc:picChg chg="add mod">
          <ac:chgData name="Leonie Smith" userId="fed1330f33f5650e" providerId="LiveId" clId="{DF550ADA-4BE5-41C8-8DF7-FED6153B4CBD}" dt="2024-01-08T02:58:45.145" v="23"/>
          <ac:picMkLst>
            <pc:docMk/>
            <pc:sldMk cId="2899346231" sldId="273"/>
            <ac:picMk id="6" creationId="{910D5A8D-6854-BB5A-EF19-AAF95228D66F}"/>
          </ac:picMkLst>
        </pc:picChg>
        <pc:picChg chg="del">
          <ac:chgData name="Leonie Smith" userId="fed1330f33f5650e" providerId="LiveId" clId="{DF550ADA-4BE5-41C8-8DF7-FED6153B4CBD}" dt="2024-01-08T02:58:33.923" v="22"/>
          <ac:picMkLst>
            <pc:docMk/>
            <pc:sldMk cId="2899346231" sldId="273"/>
            <ac:picMk id="15" creationId="{05D692A2-3D37-AB5A-5836-EEF987D46572}"/>
          </ac:picMkLst>
        </pc:picChg>
      </pc:sldChg>
      <pc:sldChg chg="addSp delSp modSp mod modTransition modAnim">
        <pc:chgData name="Leonie Smith" userId="fed1330f33f5650e" providerId="LiveId" clId="{DF550ADA-4BE5-41C8-8DF7-FED6153B4CBD}" dt="2024-01-08T02:59:03.713" v="26"/>
        <pc:sldMkLst>
          <pc:docMk/>
          <pc:sldMk cId="1622000045" sldId="274"/>
        </pc:sldMkLst>
        <pc:picChg chg="add del mod ord">
          <ac:chgData name="Leonie Smith" userId="fed1330f33f5650e" providerId="LiveId" clId="{DF550ADA-4BE5-41C8-8DF7-FED6153B4CBD}" dt="2024-01-08T02:59:03.713" v="26"/>
          <ac:picMkLst>
            <pc:docMk/>
            <pc:sldMk cId="1622000045" sldId="274"/>
            <ac:picMk id="5" creationId="{894AEF59-0DEE-A70D-551C-FF7A4E79B68B}"/>
          </ac:picMkLst>
        </pc:picChg>
        <pc:picChg chg="add mod">
          <ac:chgData name="Leonie Smith" userId="fed1330f33f5650e" providerId="LiveId" clId="{DF550ADA-4BE5-41C8-8DF7-FED6153B4CBD}" dt="2024-01-08T02:59:03.713" v="26"/>
          <ac:picMkLst>
            <pc:docMk/>
            <pc:sldMk cId="1622000045" sldId="274"/>
            <ac:picMk id="6" creationId="{76CC0B61-3473-6FA4-D039-E54661D868AA}"/>
          </ac:picMkLst>
        </pc:picChg>
        <pc:picChg chg="del">
          <ac:chgData name="Leonie Smith" userId="fed1330f33f5650e" providerId="LiveId" clId="{DF550ADA-4BE5-41C8-8DF7-FED6153B4CBD}" dt="2024-01-08T02:58:49.097" v="25"/>
          <ac:picMkLst>
            <pc:docMk/>
            <pc:sldMk cId="1622000045" sldId="274"/>
            <ac:picMk id="12" creationId="{7352E159-100D-CD72-910D-25C269FD08B3}"/>
          </ac:picMkLst>
        </pc:picChg>
      </pc:sldChg>
      <pc:sldChg chg="addSp delSp modSp mod modTransition modAnim">
        <pc:chgData name="Leonie Smith" userId="fed1330f33f5650e" providerId="LiveId" clId="{DF550ADA-4BE5-41C8-8DF7-FED6153B4CBD}" dt="2024-01-08T02:59:23.641" v="29"/>
        <pc:sldMkLst>
          <pc:docMk/>
          <pc:sldMk cId="3252075328" sldId="275"/>
        </pc:sldMkLst>
        <pc:picChg chg="add del mod ord">
          <ac:chgData name="Leonie Smith" userId="fed1330f33f5650e" providerId="LiveId" clId="{DF550ADA-4BE5-41C8-8DF7-FED6153B4CBD}" dt="2024-01-08T02:59:23.641" v="29"/>
          <ac:picMkLst>
            <pc:docMk/>
            <pc:sldMk cId="3252075328" sldId="275"/>
            <ac:picMk id="5" creationId="{75F2188B-274A-0AF8-A17B-D1654F32F2AD}"/>
          </ac:picMkLst>
        </pc:picChg>
        <pc:picChg chg="add mod">
          <ac:chgData name="Leonie Smith" userId="fed1330f33f5650e" providerId="LiveId" clId="{DF550ADA-4BE5-41C8-8DF7-FED6153B4CBD}" dt="2024-01-08T02:59:23.641" v="29"/>
          <ac:picMkLst>
            <pc:docMk/>
            <pc:sldMk cId="3252075328" sldId="275"/>
            <ac:picMk id="6" creationId="{785674A9-D612-5311-8406-3BFD6C391491}"/>
          </ac:picMkLst>
        </pc:picChg>
        <pc:picChg chg="del">
          <ac:chgData name="Leonie Smith" userId="fed1330f33f5650e" providerId="LiveId" clId="{DF550ADA-4BE5-41C8-8DF7-FED6153B4CBD}" dt="2024-01-08T02:59:08.228" v="28"/>
          <ac:picMkLst>
            <pc:docMk/>
            <pc:sldMk cId="3252075328" sldId="275"/>
            <ac:picMk id="14" creationId="{7F5D546C-B33F-49C4-0956-10826B28B0BE}"/>
          </ac:picMkLst>
        </pc:picChg>
      </pc:sldChg>
      <pc:sldChg chg="addSp delSp modSp mod modTransition modAnim">
        <pc:chgData name="Leonie Smith" userId="fed1330f33f5650e" providerId="LiveId" clId="{DF550ADA-4BE5-41C8-8DF7-FED6153B4CBD}" dt="2024-01-08T02:59:55.306" v="32"/>
        <pc:sldMkLst>
          <pc:docMk/>
          <pc:sldMk cId="539448134" sldId="276"/>
        </pc:sldMkLst>
        <pc:picChg chg="add del mod ord">
          <ac:chgData name="Leonie Smith" userId="fed1330f33f5650e" providerId="LiveId" clId="{DF550ADA-4BE5-41C8-8DF7-FED6153B4CBD}" dt="2024-01-08T02:59:55.306" v="32"/>
          <ac:picMkLst>
            <pc:docMk/>
            <pc:sldMk cId="539448134" sldId="276"/>
            <ac:picMk id="5" creationId="{97C027E3-39B6-5672-4FAB-CA6090644F94}"/>
          </ac:picMkLst>
        </pc:picChg>
        <pc:picChg chg="add mod">
          <ac:chgData name="Leonie Smith" userId="fed1330f33f5650e" providerId="LiveId" clId="{DF550ADA-4BE5-41C8-8DF7-FED6153B4CBD}" dt="2024-01-08T02:59:55.306" v="32"/>
          <ac:picMkLst>
            <pc:docMk/>
            <pc:sldMk cId="539448134" sldId="276"/>
            <ac:picMk id="6" creationId="{89A91EC5-8572-9640-202E-6364E06210E8}"/>
          </ac:picMkLst>
        </pc:picChg>
        <pc:picChg chg="del">
          <ac:chgData name="Leonie Smith" userId="fed1330f33f5650e" providerId="LiveId" clId="{DF550ADA-4BE5-41C8-8DF7-FED6153B4CBD}" dt="2024-01-08T02:59:40.556" v="31"/>
          <ac:picMkLst>
            <pc:docMk/>
            <pc:sldMk cId="539448134" sldId="276"/>
            <ac:picMk id="16" creationId="{7B6A73E5-5F42-EC0C-45AA-2230158F692C}"/>
          </ac:picMkLst>
        </pc:picChg>
      </pc:sldChg>
      <pc:sldChg chg="addSp delSp modSp mod modTransition modAnim">
        <pc:chgData name="Leonie Smith" userId="fed1330f33f5650e" providerId="LiveId" clId="{DF550ADA-4BE5-41C8-8DF7-FED6153B4CBD}" dt="2024-01-08T03:00:18.572" v="35"/>
        <pc:sldMkLst>
          <pc:docMk/>
          <pc:sldMk cId="3692046515" sldId="277"/>
        </pc:sldMkLst>
        <pc:picChg chg="add del mod ord">
          <ac:chgData name="Leonie Smith" userId="fed1330f33f5650e" providerId="LiveId" clId="{DF550ADA-4BE5-41C8-8DF7-FED6153B4CBD}" dt="2024-01-08T03:00:18.572" v="35"/>
          <ac:picMkLst>
            <pc:docMk/>
            <pc:sldMk cId="3692046515" sldId="277"/>
            <ac:picMk id="5" creationId="{5419C839-71E6-6C0C-D37E-A84D88496724}"/>
          </ac:picMkLst>
        </pc:picChg>
        <pc:picChg chg="add mod">
          <ac:chgData name="Leonie Smith" userId="fed1330f33f5650e" providerId="LiveId" clId="{DF550ADA-4BE5-41C8-8DF7-FED6153B4CBD}" dt="2024-01-08T03:00:18.572" v="35"/>
          <ac:picMkLst>
            <pc:docMk/>
            <pc:sldMk cId="3692046515" sldId="277"/>
            <ac:picMk id="6" creationId="{24F5DC36-A772-BB1F-5BFC-FCFF7DD9A280}"/>
          </ac:picMkLst>
        </pc:picChg>
        <pc:picChg chg="del">
          <ac:chgData name="Leonie Smith" userId="fed1330f33f5650e" providerId="LiveId" clId="{DF550ADA-4BE5-41C8-8DF7-FED6153B4CBD}" dt="2024-01-08T02:59:59.534" v="34"/>
          <ac:picMkLst>
            <pc:docMk/>
            <pc:sldMk cId="3692046515" sldId="277"/>
            <ac:picMk id="18" creationId="{BFF40341-4BEC-76AD-D539-347A4EF56FDB}"/>
          </ac:picMkLst>
        </pc:picChg>
      </pc:sldChg>
      <pc:sldChg chg="addSp delSp modSp mod modTransition modAnim">
        <pc:chgData name="Leonie Smith" userId="fed1330f33f5650e" providerId="LiveId" clId="{DF550ADA-4BE5-41C8-8DF7-FED6153B4CBD}" dt="2024-01-08T03:00:40.092" v="38"/>
        <pc:sldMkLst>
          <pc:docMk/>
          <pc:sldMk cId="4077150122" sldId="278"/>
        </pc:sldMkLst>
        <pc:picChg chg="add del mod">
          <ac:chgData name="Leonie Smith" userId="fed1330f33f5650e" providerId="LiveId" clId="{DF550ADA-4BE5-41C8-8DF7-FED6153B4CBD}" dt="2024-01-08T03:00:40.092" v="38"/>
          <ac:picMkLst>
            <pc:docMk/>
            <pc:sldMk cId="4077150122" sldId="278"/>
            <ac:picMk id="5" creationId="{E3747DDC-9170-31DB-A88B-BE9E8CF6DBD7}"/>
          </ac:picMkLst>
        </pc:picChg>
        <pc:picChg chg="add mod">
          <ac:chgData name="Leonie Smith" userId="fed1330f33f5650e" providerId="LiveId" clId="{DF550ADA-4BE5-41C8-8DF7-FED6153B4CBD}" dt="2024-01-08T03:00:40.092" v="38"/>
          <ac:picMkLst>
            <pc:docMk/>
            <pc:sldMk cId="4077150122" sldId="278"/>
            <ac:picMk id="6" creationId="{737FAB39-E7C9-2EB2-44A1-CC17629E85DA}"/>
          </ac:picMkLst>
        </pc:picChg>
        <pc:picChg chg="del">
          <ac:chgData name="Leonie Smith" userId="fed1330f33f5650e" providerId="LiveId" clId="{DF550ADA-4BE5-41C8-8DF7-FED6153B4CBD}" dt="2024-01-08T03:00:22.835" v="37"/>
          <ac:picMkLst>
            <pc:docMk/>
            <pc:sldMk cId="4077150122" sldId="278"/>
            <ac:picMk id="8" creationId="{64D6671A-5FD4-00F4-BEB9-29A295132965}"/>
          </ac:picMkLst>
        </pc:picChg>
      </pc:sldChg>
      <pc:sldChg chg="addSp delSp modSp mod modTransition modAnim">
        <pc:chgData name="Leonie Smith" userId="fed1330f33f5650e" providerId="LiveId" clId="{DF550ADA-4BE5-41C8-8DF7-FED6153B4CBD}" dt="2024-01-08T03:01:02.127" v="41"/>
        <pc:sldMkLst>
          <pc:docMk/>
          <pc:sldMk cId="3074410830" sldId="280"/>
        </pc:sldMkLst>
        <pc:picChg chg="add del mod ord">
          <ac:chgData name="Leonie Smith" userId="fed1330f33f5650e" providerId="LiveId" clId="{DF550ADA-4BE5-41C8-8DF7-FED6153B4CBD}" dt="2024-01-08T03:01:02.127" v="41"/>
          <ac:picMkLst>
            <pc:docMk/>
            <pc:sldMk cId="3074410830" sldId="280"/>
            <ac:picMk id="5" creationId="{DE138172-37AA-2050-B0DE-365194E1AFE9}"/>
          </ac:picMkLst>
        </pc:picChg>
        <pc:picChg chg="add mod">
          <ac:chgData name="Leonie Smith" userId="fed1330f33f5650e" providerId="LiveId" clId="{DF550ADA-4BE5-41C8-8DF7-FED6153B4CBD}" dt="2024-01-08T03:01:02.127" v="41"/>
          <ac:picMkLst>
            <pc:docMk/>
            <pc:sldMk cId="3074410830" sldId="280"/>
            <ac:picMk id="6" creationId="{F0F4E081-8C8D-5BEF-7A8D-A9628B55951A}"/>
          </ac:picMkLst>
        </pc:picChg>
        <pc:picChg chg="del">
          <ac:chgData name="Leonie Smith" userId="fed1330f33f5650e" providerId="LiveId" clId="{DF550ADA-4BE5-41C8-8DF7-FED6153B4CBD}" dt="2024-01-08T03:00:44.951" v="40"/>
          <ac:picMkLst>
            <pc:docMk/>
            <pc:sldMk cId="3074410830" sldId="280"/>
            <ac:picMk id="12" creationId="{E12E26C8-2D8E-69F7-D0C6-90540618E49D}"/>
          </ac:picMkLst>
        </pc:picChg>
      </pc:sldChg>
      <pc:sldChg chg="addSp delSp modSp mod modTransition modAnim">
        <pc:chgData name="Leonie Smith" userId="fed1330f33f5650e" providerId="LiveId" clId="{DF550ADA-4BE5-41C8-8DF7-FED6153B4CBD}" dt="2024-01-08T03:01:17.864" v="44"/>
        <pc:sldMkLst>
          <pc:docMk/>
          <pc:sldMk cId="2728024161" sldId="281"/>
        </pc:sldMkLst>
        <pc:picChg chg="add del mod ord">
          <ac:chgData name="Leonie Smith" userId="fed1330f33f5650e" providerId="LiveId" clId="{DF550ADA-4BE5-41C8-8DF7-FED6153B4CBD}" dt="2024-01-08T03:01:17.864" v="44"/>
          <ac:picMkLst>
            <pc:docMk/>
            <pc:sldMk cId="2728024161" sldId="281"/>
            <ac:picMk id="5" creationId="{F1EA2B08-E946-3A3F-3994-74BAAA28D907}"/>
          </ac:picMkLst>
        </pc:picChg>
        <pc:picChg chg="add mod">
          <ac:chgData name="Leonie Smith" userId="fed1330f33f5650e" providerId="LiveId" clId="{DF550ADA-4BE5-41C8-8DF7-FED6153B4CBD}" dt="2024-01-08T03:01:17.864" v="44"/>
          <ac:picMkLst>
            <pc:docMk/>
            <pc:sldMk cId="2728024161" sldId="281"/>
            <ac:picMk id="6" creationId="{F62ACA01-4F4F-1010-E3CA-951CCDCD6467}"/>
          </ac:picMkLst>
        </pc:picChg>
        <pc:picChg chg="del">
          <ac:chgData name="Leonie Smith" userId="fed1330f33f5650e" providerId="LiveId" clId="{DF550ADA-4BE5-41C8-8DF7-FED6153B4CBD}" dt="2024-01-08T03:01:06.694" v="43"/>
          <ac:picMkLst>
            <pc:docMk/>
            <pc:sldMk cId="2728024161" sldId="281"/>
            <ac:picMk id="15" creationId="{E96CC1E2-1F0F-335E-130A-4FCD81904207}"/>
          </ac:picMkLst>
        </pc:picChg>
      </pc:sldChg>
      <pc:sldChg chg="addSp delSp modSp mod modTransition modAnim">
        <pc:chgData name="Leonie Smith" userId="fed1330f33f5650e" providerId="LiveId" clId="{DF550ADA-4BE5-41C8-8DF7-FED6153B4CBD}" dt="2024-01-08T02:56:24.880" v="8"/>
        <pc:sldMkLst>
          <pc:docMk/>
          <pc:sldMk cId="1422950696" sldId="284"/>
        </pc:sldMkLst>
        <pc:picChg chg="add del mod ord">
          <ac:chgData name="Leonie Smith" userId="fed1330f33f5650e" providerId="LiveId" clId="{DF550ADA-4BE5-41C8-8DF7-FED6153B4CBD}" dt="2024-01-08T02:56:11.975" v="5"/>
          <ac:picMkLst>
            <pc:docMk/>
            <pc:sldMk cId="1422950696" sldId="284"/>
            <ac:picMk id="5" creationId="{6417A8E6-B998-0ED8-43BB-F5DB529C4F13}"/>
          </ac:picMkLst>
        </pc:picChg>
        <pc:picChg chg="add del mod">
          <ac:chgData name="Leonie Smith" userId="fed1330f33f5650e" providerId="LiveId" clId="{DF550ADA-4BE5-41C8-8DF7-FED6153B4CBD}" dt="2024-01-08T02:56:17.794" v="7"/>
          <ac:picMkLst>
            <pc:docMk/>
            <pc:sldMk cId="1422950696" sldId="284"/>
            <ac:picMk id="6" creationId="{C0310AF8-7EA7-6791-C6E3-CA470B91AFAE}"/>
          </ac:picMkLst>
        </pc:picChg>
        <pc:picChg chg="add del mod ord">
          <ac:chgData name="Leonie Smith" userId="fed1330f33f5650e" providerId="LiveId" clId="{DF550ADA-4BE5-41C8-8DF7-FED6153B4CBD}" dt="2024-01-08T02:56:24.880" v="8"/>
          <ac:picMkLst>
            <pc:docMk/>
            <pc:sldMk cId="1422950696" sldId="284"/>
            <ac:picMk id="9" creationId="{4FD64369-23DA-DE1B-D290-578CEC132B03}"/>
          </ac:picMkLst>
        </pc:picChg>
        <pc:picChg chg="add mod">
          <ac:chgData name="Leonie Smith" userId="fed1330f33f5650e" providerId="LiveId" clId="{DF550ADA-4BE5-41C8-8DF7-FED6153B4CBD}" dt="2024-01-08T02:56:24.880" v="8"/>
          <ac:picMkLst>
            <pc:docMk/>
            <pc:sldMk cId="1422950696" sldId="284"/>
            <ac:picMk id="10" creationId="{F9BFC18E-EE81-6432-446F-E707A5987607}"/>
          </ac:picMkLst>
        </pc:picChg>
        <pc:picChg chg="del">
          <ac:chgData name="Leonie Smith" userId="fed1330f33f5650e" providerId="LiveId" clId="{DF550ADA-4BE5-41C8-8DF7-FED6153B4CBD}" dt="2024-01-08T02:56:04.689" v="4"/>
          <ac:picMkLst>
            <pc:docMk/>
            <pc:sldMk cId="1422950696" sldId="284"/>
            <ac:picMk id="14" creationId="{E1877A5A-4584-1A87-30F7-ACEEAE8D3DCF}"/>
          </ac:picMkLst>
        </pc:picChg>
      </pc:sldChg>
      <pc:sldChg chg="addSp delSp modSp mod modTransition modAnim">
        <pc:chgData name="Leonie Smith" userId="fed1330f33f5650e" providerId="LiveId" clId="{DF550ADA-4BE5-41C8-8DF7-FED6153B4CBD}" dt="2024-01-08T02:56:55.656" v="11"/>
        <pc:sldMkLst>
          <pc:docMk/>
          <pc:sldMk cId="2107586563" sldId="286"/>
        </pc:sldMkLst>
        <pc:picChg chg="add del mod ord">
          <ac:chgData name="Leonie Smith" userId="fed1330f33f5650e" providerId="LiveId" clId="{DF550ADA-4BE5-41C8-8DF7-FED6153B4CBD}" dt="2024-01-08T02:56:55.656" v="11"/>
          <ac:picMkLst>
            <pc:docMk/>
            <pc:sldMk cId="2107586563" sldId="286"/>
            <ac:picMk id="5" creationId="{ED54CA1E-5D8B-4FAE-A7C3-25A3D490C3AD}"/>
          </ac:picMkLst>
        </pc:picChg>
        <pc:picChg chg="add mod">
          <ac:chgData name="Leonie Smith" userId="fed1330f33f5650e" providerId="LiveId" clId="{DF550ADA-4BE5-41C8-8DF7-FED6153B4CBD}" dt="2024-01-08T02:56:55.656" v="11"/>
          <ac:picMkLst>
            <pc:docMk/>
            <pc:sldMk cId="2107586563" sldId="286"/>
            <ac:picMk id="6" creationId="{CF320936-55EF-02F3-C159-67F0FDC7C9F4}"/>
          </ac:picMkLst>
        </pc:picChg>
        <pc:picChg chg="del">
          <ac:chgData name="Leonie Smith" userId="fed1330f33f5650e" providerId="LiveId" clId="{DF550ADA-4BE5-41C8-8DF7-FED6153B4CBD}" dt="2024-01-08T02:56:36.531" v="10"/>
          <ac:picMkLst>
            <pc:docMk/>
            <pc:sldMk cId="2107586563" sldId="286"/>
            <ac:picMk id="15" creationId="{01F9B29F-E583-5BBE-58FC-971D74E56097}"/>
          </ac:picMkLst>
        </pc:picChg>
      </pc:sldChg>
    </pc:docChg>
  </pc:docChgLst>
  <pc:docChgLst>
    <pc:chgData name="Leonie Smith" userId="fed1330f33f5650e" providerId="LiveId" clId="{79ADB054-7A49-4E13-B2E4-E180EE8E68C7}"/>
    <pc:docChg chg="custSel modSld">
      <pc:chgData name="Leonie Smith" userId="fed1330f33f5650e" providerId="LiveId" clId="{79ADB054-7A49-4E13-B2E4-E180EE8E68C7}" dt="2023-01-08T05:30:03.072" v="58" actId="20577"/>
      <pc:docMkLst>
        <pc:docMk/>
      </pc:docMkLst>
      <pc:sldChg chg="addSp modSp mod">
        <pc:chgData name="Leonie Smith" userId="fed1330f33f5650e" providerId="LiveId" clId="{79ADB054-7A49-4E13-B2E4-E180EE8E68C7}" dt="2023-01-06T08:49:47.148" v="24" actId="20577"/>
        <pc:sldMkLst>
          <pc:docMk/>
          <pc:sldMk cId="3903428959" sldId="256"/>
        </pc:sldMkLst>
        <pc:spChg chg="add mod">
          <ac:chgData name="Leonie Smith" userId="fed1330f33f5650e" providerId="LiveId" clId="{79ADB054-7A49-4E13-B2E4-E180EE8E68C7}" dt="2023-01-06T08:49:47.148" v="24" actId="20577"/>
          <ac:spMkLst>
            <pc:docMk/>
            <pc:sldMk cId="3903428959" sldId="256"/>
            <ac:spMk id="2" creationId="{78B0DC2A-7600-B6FA-49B6-3B6CBE78AE2D}"/>
          </ac:spMkLst>
        </pc:spChg>
      </pc:sldChg>
      <pc:sldChg chg="addSp modSp mod">
        <pc:chgData name="Leonie Smith" userId="fed1330f33f5650e" providerId="LiveId" clId="{79ADB054-7A49-4E13-B2E4-E180EE8E68C7}" dt="2023-01-06T08:49:55.600" v="26" actId="20577"/>
        <pc:sldMkLst>
          <pc:docMk/>
          <pc:sldMk cId="1854009093" sldId="257"/>
        </pc:sldMkLst>
        <pc:spChg chg="add mod">
          <ac:chgData name="Leonie Smith" userId="fed1330f33f5650e" providerId="LiveId" clId="{79ADB054-7A49-4E13-B2E4-E180EE8E68C7}" dt="2023-01-06T08:49:55.600" v="26" actId="20577"/>
          <ac:spMkLst>
            <pc:docMk/>
            <pc:sldMk cId="1854009093" sldId="257"/>
            <ac:spMk id="2" creationId="{F0850494-395C-9BC5-5DCD-932302155A98}"/>
          </ac:spMkLst>
        </pc:spChg>
      </pc:sldChg>
      <pc:sldChg chg="addSp modSp mod">
        <pc:chgData name="Leonie Smith" userId="fed1330f33f5650e" providerId="LiveId" clId="{79ADB054-7A49-4E13-B2E4-E180EE8E68C7}" dt="2023-01-06T08:50:04.905" v="28" actId="20577"/>
        <pc:sldMkLst>
          <pc:docMk/>
          <pc:sldMk cId="2844443509" sldId="258"/>
        </pc:sldMkLst>
        <pc:spChg chg="add mod">
          <ac:chgData name="Leonie Smith" userId="fed1330f33f5650e" providerId="LiveId" clId="{79ADB054-7A49-4E13-B2E4-E180EE8E68C7}" dt="2023-01-06T08:50:04.905" v="28" actId="20577"/>
          <ac:spMkLst>
            <pc:docMk/>
            <pc:sldMk cId="2844443509" sldId="258"/>
            <ac:spMk id="2" creationId="{E9CDB587-1C93-1126-C2C7-924C8DD4D51F}"/>
          </ac:spMkLst>
        </pc:spChg>
      </pc:sldChg>
      <pc:sldChg chg="addSp modSp mod">
        <pc:chgData name="Leonie Smith" userId="fed1330f33f5650e" providerId="LiveId" clId="{79ADB054-7A49-4E13-B2E4-E180EE8E68C7}" dt="2023-01-06T08:50:11.487" v="30" actId="20577"/>
        <pc:sldMkLst>
          <pc:docMk/>
          <pc:sldMk cId="3591211926" sldId="259"/>
        </pc:sldMkLst>
        <pc:spChg chg="add mod">
          <ac:chgData name="Leonie Smith" userId="fed1330f33f5650e" providerId="LiveId" clId="{79ADB054-7A49-4E13-B2E4-E180EE8E68C7}" dt="2023-01-06T08:50:11.487" v="30" actId="20577"/>
          <ac:spMkLst>
            <pc:docMk/>
            <pc:sldMk cId="3591211926" sldId="259"/>
            <ac:spMk id="2" creationId="{412A2850-8EAC-512F-CA46-B38189E0B0E2}"/>
          </ac:spMkLst>
        </pc:spChg>
      </pc:sldChg>
      <pc:sldChg chg="addSp delSp modSp mod">
        <pc:chgData name="Leonie Smith" userId="fed1330f33f5650e" providerId="LiveId" clId="{79ADB054-7A49-4E13-B2E4-E180EE8E68C7}" dt="2023-01-06T08:50:53.263" v="37" actId="1076"/>
        <pc:sldMkLst>
          <pc:docMk/>
          <pc:sldMk cId="4199569155" sldId="260"/>
        </pc:sldMkLst>
        <pc:spChg chg="add del mod">
          <ac:chgData name="Leonie Smith" userId="fed1330f33f5650e" providerId="LiveId" clId="{79ADB054-7A49-4E13-B2E4-E180EE8E68C7}" dt="2023-01-06T08:50:49.742" v="36" actId="21"/>
          <ac:spMkLst>
            <pc:docMk/>
            <pc:sldMk cId="4199569155" sldId="260"/>
            <ac:spMk id="2" creationId="{C76F3BF3-794C-6B57-F802-98CF81AA49F3}"/>
          </ac:spMkLst>
        </pc:spChg>
        <pc:spChg chg="add mod">
          <ac:chgData name="Leonie Smith" userId="fed1330f33f5650e" providerId="LiveId" clId="{79ADB054-7A49-4E13-B2E4-E180EE8E68C7}" dt="2023-01-06T08:50:53.263" v="37" actId="1076"/>
          <ac:spMkLst>
            <pc:docMk/>
            <pc:sldMk cId="4199569155" sldId="260"/>
            <ac:spMk id="4" creationId="{9D0F7ABD-55D5-9DF4-03D4-26FAEDD477E0}"/>
          </ac:spMkLst>
        </pc:spChg>
      </pc:sldChg>
      <pc:sldChg chg="addSp modSp mod">
        <pc:chgData name="Leonie Smith" userId="fed1330f33f5650e" providerId="LiveId" clId="{79ADB054-7A49-4E13-B2E4-E180EE8E68C7}" dt="2023-01-08T05:28:31.929" v="45" actId="20577"/>
        <pc:sldMkLst>
          <pc:docMk/>
          <pc:sldMk cId="4060591693" sldId="261"/>
        </pc:sldMkLst>
        <pc:spChg chg="add mod">
          <ac:chgData name="Leonie Smith" userId="fed1330f33f5650e" providerId="LiveId" clId="{79ADB054-7A49-4E13-B2E4-E180EE8E68C7}" dt="2023-01-08T05:28:31.929" v="45" actId="20577"/>
          <ac:spMkLst>
            <pc:docMk/>
            <pc:sldMk cId="4060591693" sldId="261"/>
            <ac:spMk id="2" creationId="{FB169446-F5D1-6FF9-5A9B-DA025FD0E459}"/>
          </ac:spMkLst>
        </pc:spChg>
      </pc:sldChg>
      <pc:sldChg chg="addSp modSp mod">
        <pc:chgData name="Leonie Smith" userId="fed1330f33f5650e" providerId="LiveId" clId="{79ADB054-7A49-4E13-B2E4-E180EE8E68C7}" dt="2023-01-08T05:28:40.547" v="47" actId="20577"/>
        <pc:sldMkLst>
          <pc:docMk/>
          <pc:sldMk cId="3421615927" sldId="262"/>
        </pc:sldMkLst>
        <pc:spChg chg="add mod">
          <ac:chgData name="Leonie Smith" userId="fed1330f33f5650e" providerId="LiveId" clId="{79ADB054-7A49-4E13-B2E4-E180EE8E68C7}" dt="2023-01-08T05:28:40.547" v="47" actId="20577"/>
          <ac:spMkLst>
            <pc:docMk/>
            <pc:sldMk cId="3421615927" sldId="262"/>
            <ac:spMk id="2" creationId="{64143256-6665-5942-9111-CA9257A840CC}"/>
          </ac:spMkLst>
        </pc:spChg>
      </pc:sldChg>
      <pc:sldChg chg="addSp modSp mod">
        <pc:chgData name="Leonie Smith" userId="fed1330f33f5650e" providerId="LiveId" clId="{79ADB054-7A49-4E13-B2E4-E180EE8E68C7}" dt="2023-01-08T05:28:47.589" v="49" actId="20577"/>
        <pc:sldMkLst>
          <pc:docMk/>
          <pc:sldMk cId="595510249" sldId="263"/>
        </pc:sldMkLst>
        <pc:spChg chg="add mod">
          <ac:chgData name="Leonie Smith" userId="fed1330f33f5650e" providerId="LiveId" clId="{79ADB054-7A49-4E13-B2E4-E180EE8E68C7}" dt="2023-01-08T05:28:47.589" v="49" actId="20577"/>
          <ac:spMkLst>
            <pc:docMk/>
            <pc:sldMk cId="595510249" sldId="263"/>
            <ac:spMk id="2" creationId="{70093CC3-3D1B-3BAD-5D70-5D2A30F3797A}"/>
          </ac:spMkLst>
        </pc:spChg>
      </pc:sldChg>
      <pc:sldChg chg="addSp modSp mod">
        <pc:chgData name="Leonie Smith" userId="fed1330f33f5650e" providerId="LiveId" clId="{79ADB054-7A49-4E13-B2E4-E180EE8E68C7}" dt="2023-01-08T05:29:50.453" v="54" actId="20577"/>
        <pc:sldMkLst>
          <pc:docMk/>
          <pc:sldMk cId="946578947" sldId="265"/>
        </pc:sldMkLst>
        <pc:spChg chg="add mod">
          <ac:chgData name="Leonie Smith" userId="fed1330f33f5650e" providerId="LiveId" clId="{79ADB054-7A49-4E13-B2E4-E180EE8E68C7}" dt="2023-01-08T05:29:50.453" v="54" actId="20577"/>
          <ac:spMkLst>
            <pc:docMk/>
            <pc:sldMk cId="946578947" sldId="265"/>
            <ac:spMk id="2" creationId="{DECB8820-D942-3F0F-DD2B-EDB3E4B76D1D}"/>
          </ac:spMkLst>
        </pc:spChg>
      </pc:sldChg>
      <pc:sldChg chg="addSp modSp mod">
        <pc:chgData name="Leonie Smith" userId="fed1330f33f5650e" providerId="LiveId" clId="{79ADB054-7A49-4E13-B2E4-E180EE8E68C7}" dt="2023-01-08T05:29:57.062" v="56" actId="20577"/>
        <pc:sldMkLst>
          <pc:docMk/>
          <pc:sldMk cId="1887413520" sldId="266"/>
        </pc:sldMkLst>
        <pc:spChg chg="add mod">
          <ac:chgData name="Leonie Smith" userId="fed1330f33f5650e" providerId="LiveId" clId="{79ADB054-7A49-4E13-B2E4-E180EE8E68C7}" dt="2023-01-08T05:29:57.062" v="56" actId="20577"/>
          <ac:spMkLst>
            <pc:docMk/>
            <pc:sldMk cId="1887413520" sldId="266"/>
            <ac:spMk id="2" creationId="{B0C50A5D-AC88-095B-66DF-48A00FB01930}"/>
          </ac:spMkLst>
        </pc:spChg>
      </pc:sldChg>
      <pc:sldChg chg="addSp modSp mod">
        <pc:chgData name="Leonie Smith" userId="fed1330f33f5650e" providerId="LiveId" clId="{79ADB054-7A49-4E13-B2E4-E180EE8E68C7}" dt="2023-01-08T05:30:03.072" v="58" actId="20577"/>
        <pc:sldMkLst>
          <pc:docMk/>
          <pc:sldMk cId="3279574546" sldId="267"/>
        </pc:sldMkLst>
        <pc:spChg chg="add mod">
          <ac:chgData name="Leonie Smith" userId="fed1330f33f5650e" providerId="LiveId" clId="{79ADB054-7A49-4E13-B2E4-E180EE8E68C7}" dt="2023-01-08T05:30:03.072" v="58" actId="20577"/>
          <ac:spMkLst>
            <pc:docMk/>
            <pc:sldMk cId="3279574546" sldId="267"/>
            <ac:spMk id="2" creationId="{F4C56A9E-EBB3-932E-22B3-1B773E52A529}"/>
          </ac:spMkLst>
        </pc:spChg>
      </pc:sldChg>
      <pc:sldChg chg="addSp delSp modSp mod">
        <pc:chgData name="Leonie Smith" userId="fed1330f33f5650e" providerId="LiveId" clId="{79ADB054-7A49-4E13-B2E4-E180EE8E68C7}" dt="2023-01-06T08:51:47.772" v="43" actId="20577"/>
        <pc:sldMkLst>
          <pc:docMk/>
          <pc:sldMk cId="1006793291" sldId="268"/>
        </pc:sldMkLst>
        <pc:spChg chg="add del mod">
          <ac:chgData name="Leonie Smith" userId="fed1330f33f5650e" providerId="LiveId" clId="{79ADB054-7A49-4E13-B2E4-E180EE8E68C7}" dt="2023-01-06T08:51:40.924" v="40" actId="21"/>
          <ac:spMkLst>
            <pc:docMk/>
            <pc:sldMk cId="1006793291" sldId="268"/>
            <ac:spMk id="2" creationId="{1584449D-5E89-8F9D-0EAE-59E97F1599B2}"/>
          </ac:spMkLst>
        </pc:spChg>
        <pc:spChg chg="add mod">
          <ac:chgData name="Leonie Smith" userId="fed1330f33f5650e" providerId="LiveId" clId="{79ADB054-7A49-4E13-B2E4-E180EE8E68C7}" dt="2023-01-06T08:51:47.772" v="43" actId="20577"/>
          <ac:spMkLst>
            <pc:docMk/>
            <pc:sldMk cId="1006793291" sldId="268"/>
            <ac:spMk id="3" creationId="{0BAED571-8CAA-AD56-28D4-4A0A3B80B0A3}"/>
          </ac:spMkLst>
        </pc:spChg>
      </pc:sldChg>
      <pc:sldChg chg="addSp modSp mod">
        <pc:chgData name="Leonie Smith" userId="fed1330f33f5650e" providerId="LiveId" clId="{79ADB054-7A49-4E13-B2E4-E180EE8E68C7}" dt="2023-01-06T08:48:11.233" v="3" actId="14100"/>
        <pc:sldMkLst>
          <pc:docMk/>
          <pc:sldMk cId="2819291815" sldId="283"/>
        </pc:sldMkLst>
        <pc:spChg chg="add mod">
          <ac:chgData name="Leonie Smith" userId="fed1330f33f5650e" providerId="LiveId" clId="{79ADB054-7A49-4E13-B2E4-E180EE8E68C7}" dt="2023-01-06T08:48:11.233" v="3" actId="14100"/>
          <ac:spMkLst>
            <pc:docMk/>
            <pc:sldMk cId="2819291815" sldId="283"/>
            <ac:spMk id="2" creationId="{65F5C9C8-A0C9-9F9E-9828-E1FF8FB78203}"/>
          </ac:spMkLst>
        </pc:spChg>
      </pc:sldChg>
      <pc:sldChg chg="modSp mod">
        <pc:chgData name="Leonie Smith" userId="fed1330f33f5650e" providerId="LiveId" clId="{79ADB054-7A49-4E13-B2E4-E180EE8E68C7}" dt="2023-01-06T08:47:57.932" v="0" actId="1076"/>
        <pc:sldMkLst>
          <pc:docMk/>
          <pc:sldMk cId="1422950696" sldId="284"/>
        </pc:sldMkLst>
        <pc:spChg chg="mod">
          <ac:chgData name="Leonie Smith" userId="fed1330f33f5650e" providerId="LiveId" clId="{79ADB054-7A49-4E13-B2E4-E180EE8E68C7}" dt="2023-01-06T08:47:57.932" v="0" actId="1076"/>
          <ac:spMkLst>
            <pc:docMk/>
            <pc:sldMk cId="1422950696" sldId="284"/>
            <ac:spMk id="3" creationId="{A58184BD-88F1-BA02-40C1-D8403D0EEC0D}"/>
          </ac:spMkLst>
        </pc:spChg>
      </pc:sldChg>
      <pc:sldChg chg="addSp modSp">
        <pc:chgData name="Leonie Smith" userId="fed1330f33f5650e" providerId="LiveId" clId="{79ADB054-7A49-4E13-B2E4-E180EE8E68C7}" dt="2023-01-06T08:48:21.765" v="4"/>
        <pc:sldMkLst>
          <pc:docMk/>
          <pc:sldMk cId="874757482" sldId="285"/>
        </pc:sldMkLst>
        <pc:spChg chg="add mod">
          <ac:chgData name="Leonie Smith" userId="fed1330f33f5650e" providerId="LiveId" clId="{79ADB054-7A49-4E13-B2E4-E180EE8E68C7}" dt="2023-01-06T08:48:21.765" v="4"/>
          <ac:spMkLst>
            <pc:docMk/>
            <pc:sldMk cId="874757482" sldId="285"/>
            <ac:spMk id="3" creationId="{31671D8D-9AB0-7D34-CA2C-9B01B1C1A5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58EEB-2214-4D48-AAFF-3707D0347FBB}" type="datetimeFigureOut">
              <a:rPr lang="en-ZA" smtClean="0"/>
              <a:t>2024/07/23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692AD-04AD-4C56-9FFE-7940ABAE3ECE}" type="slidenum">
              <a:rPr lang="en-ZA" smtClean="0"/>
              <a:t>‹#›</a:t>
            </a:fld>
            <a:endParaRPr lang="en-ZA"/>
          </a:p>
        </p:txBody>
      </p:sp>
    </p:spTree>
    <p:extLst>
      <p:ext uri="{BB962C8B-B14F-4D97-AF65-F5344CB8AC3E}">
        <p14:creationId xmlns:p14="http://schemas.microsoft.com/office/powerpoint/2010/main" val="18944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43 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6A692AD-04AD-4C56-9FFE-7940ABAE3ECE}" type="slidenum">
              <a:rPr lang="en-ZA" smtClean="0"/>
              <a:t>1</a:t>
            </a:fld>
            <a:endParaRPr lang="en-ZA"/>
          </a:p>
        </p:txBody>
      </p:sp>
    </p:spTree>
    <p:extLst>
      <p:ext uri="{BB962C8B-B14F-4D97-AF65-F5344CB8AC3E}">
        <p14:creationId xmlns:p14="http://schemas.microsoft.com/office/powerpoint/2010/main" val="261995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22</a:t>
            </a:fld>
            <a:endParaRPr lang="en-ZA"/>
          </a:p>
        </p:txBody>
      </p:sp>
    </p:spTree>
    <p:extLst>
      <p:ext uri="{BB962C8B-B14F-4D97-AF65-F5344CB8AC3E}">
        <p14:creationId xmlns:p14="http://schemas.microsoft.com/office/powerpoint/2010/main" val="291501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24</a:t>
            </a:fld>
            <a:endParaRPr lang="en-ZA"/>
          </a:p>
        </p:txBody>
      </p:sp>
    </p:spTree>
    <p:extLst>
      <p:ext uri="{BB962C8B-B14F-4D97-AF65-F5344CB8AC3E}">
        <p14:creationId xmlns:p14="http://schemas.microsoft.com/office/powerpoint/2010/main" val="255205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26</a:t>
            </a:fld>
            <a:endParaRPr lang="en-ZA"/>
          </a:p>
        </p:txBody>
      </p:sp>
    </p:spTree>
    <p:extLst>
      <p:ext uri="{BB962C8B-B14F-4D97-AF65-F5344CB8AC3E}">
        <p14:creationId xmlns:p14="http://schemas.microsoft.com/office/powerpoint/2010/main" val="91970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28</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208214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8</a:t>
            </a:fld>
            <a:endParaRPr lang="en-ZA"/>
          </a:p>
        </p:txBody>
      </p:sp>
    </p:spTree>
    <p:extLst>
      <p:ext uri="{BB962C8B-B14F-4D97-AF65-F5344CB8AC3E}">
        <p14:creationId xmlns:p14="http://schemas.microsoft.com/office/powerpoint/2010/main" val="188779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10</a:t>
            </a:fld>
            <a:endParaRPr lang="en-ZA"/>
          </a:p>
        </p:txBody>
      </p:sp>
    </p:spTree>
    <p:extLst>
      <p:ext uri="{BB962C8B-B14F-4D97-AF65-F5344CB8AC3E}">
        <p14:creationId xmlns:p14="http://schemas.microsoft.com/office/powerpoint/2010/main" val="9209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12</a:t>
            </a:fld>
            <a:endParaRPr lang="en-ZA"/>
          </a:p>
        </p:txBody>
      </p:sp>
    </p:spTree>
    <p:extLst>
      <p:ext uri="{BB962C8B-B14F-4D97-AF65-F5344CB8AC3E}">
        <p14:creationId xmlns:p14="http://schemas.microsoft.com/office/powerpoint/2010/main" val="31085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14</a:t>
            </a:fld>
            <a:endParaRPr lang="en-ZA"/>
          </a:p>
        </p:txBody>
      </p:sp>
    </p:spTree>
    <p:extLst>
      <p:ext uri="{BB962C8B-B14F-4D97-AF65-F5344CB8AC3E}">
        <p14:creationId xmlns:p14="http://schemas.microsoft.com/office/powerpoint/2010/main" val="13868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A692AD-04AD-4C56-9FFE-7940ABAE3ECE}" type="slidenum">
              <a:rPr lang="en-ZA" smtClean="0"/>
              <a:t>16</a:t>
            </a:fld>
            <a:endParaRPr lang="en-ZA"/>
          </a:p>
        </p:txBody>
      </p:sp>
    </p:spTree>
    <p:extLst>
      <p:ext uri="{BB962C8B-B14F-4D97-AF65-F5344CB8AC3E}">
        <p14:creationId xmlns:p14="http://schemas.microsoft.com/office/powerpoint/2010/main" val="27548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18</a:t>
            </a:fld>
            <a:endParaRPr lang="en-ZA"/>
          </a:p>
        </p:txBody>
      </p:sp>
    </p:spTree>
    <p:extLst>
      <p:ext uri="{BB962C8B-B14F-4D97-AF65-F5344CB8AC3E}">
        <p14:creationId xmlns:p14="http://schemas.microsoft.com/office/powerpoint/2010/main" val="124045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20</a:t>
            </a:fld>
            <a:endParaRPr lang="en-ZA"/>
          </a:p>
        </p:txBody>
      </p:sp>
    </p:spTree>
    <p:extLst>
      <p:ext uri="{BB962C8B-B14F-4D97-AF65-F5344CB8AC3E}">
        <p14:creationId xmlns:p14="http://schemas.microsoft.com/office/powerpoint/2010/main" val="26200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1A0F-AC7F-4782-ADBA-34AC29AA6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63FECE1-8EBD-4261-A47B-9226BE606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08FAAB2-0E98-40E6-8325-9DAFDD09AC2E}"/>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5" name="Footer Placeholder 4">
            <a:extLst>
              <a:ext uri="{FF2B5EF4-FFF2-40B4-BE49-F238E27FC236}">
                <a16:creationId xmlns:a16="http://schemas.microsoft.com/office/drawing/2014/main" id="{CA173430-3EEE-4FFC-ADA5-963AFD5CD2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AAE50D-C331-46C1-86DC-50BB39E2DE7B}"/>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8936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CE9-0471-4876-AABD-3E21F654DF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F54D0DA-0CDC-4320-A896-6105B45C1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692A9BA-8D02-4653-8D85-2233E784A2F4}"/>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5" name="Footer Placeholder 4">
            <a:extLst>
              <a:ext uri="{FF2B5EF4-FFF2-40B4-BE49-F238E27FC236}">
                <a16:creationId xmlns:a16="http://schemas.microsoft.com/office/drawing/2014/main" id="{A921635C-8D45-4FD6-A1F8-CB3C466612E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1071531-AD87-4B95-ABC7-1523ADFF049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95645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91F79-0BC7-4B82-BC82-8A19042ED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A976A5E-0256-409F-826E-AE12DCDEE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C48A3F-0011-4F2F-9782-DA5660B2984E}"/>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5" name="Footer Placeholder 4">
            <a:extLst>
              <a:ext uri="{FF2B5EF4-FFF2-40B4-BE49-F238E27FC236}">
                <a16:creationId xmlns:a16="http://schemas.microsoft.com/office/drawing/2014/main" id="{5928323C-2369-4829-9D0C-B17AC59151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7F7A488-C7A0-4822-B31D-5D8FF3DA3A3A}"/>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7569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2C0-A0A2-4D10-B516-FDF26CE1669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5392C4F-8BD3-4C2C-AC8B-422E23728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19DBDE0-2F7B-4C10-9B32-958FF0251833}"/>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5" name="Footer Placeholder 4">
            <a:extLst>
              <a:ext uri="{FF2B5EF4-FFF2-40B4-BE49-F238E27FC236}">
                <a16:creationId xmlns:a16="http://schemas.microsoft.com/office/drawing/2014/main" id="{9B1D087F-501A-428E-AE16-E986F486072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E3D516F-163B-48A0-B2CB-E06DAF0C7F19}"/>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3081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74F-9BB8-4285-B883-41E65A74A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ADC831F-164E-4700-8D91-5006E8D56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804A2-DB9D-49C9-82C9-555B9A05DEAE}"/>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5" name="Footer Placeholder 4">
            <a:extLst>
              <a:ext uri="{FF2B5EF4-FFF2-40B4-BE49-F238E27FC236}">
                <a16:creationId xmlns:a16="http://schemas.microsoft.com/office/drawing/2014/main" id="{FFD78083-6211-443B-AA91-2F31886F40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8D06DA2-07C8-4F8E-9B11-BB9A4BD7258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4409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4FD3-C2FD-40B5-AF88-8A85641860F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C60F8E4-CBCC-4A94-AE75-52F052119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579A07B-6B05-4433-AB74-DAC33B345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DB166EB-D6EE-4F8C-BBE1-90654B25C536}"/>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6" name="Footer Placeholder 5">
            <a:extLst>
              <a:ext uri="{FF2B5EF4-FFF2-40B4-BE49-F238E27FC236}">
                <a16:creationId xmlns:a16="http://schemas.microsoft.com/office/drawing/2014/main" id="{ACA88BE8-FD11-4711-A3CA-5BB659EB71B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2C219B8-A701-4463-96A7-D5746639C41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64416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9DBB-B215-4770-9A1A-74780A6F375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455C9A1-C107-43BD-BEFF-20B3CDA30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E91F6-5578-4FAE-8F75-B95D5A9A8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31BCC6D-72C2-4E64-B79F-25705282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2752C-3A2F-4B63-A5C5-841208DE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19C82B5-D512-4934-B371-B4012D61C228}"/>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8" name="Footer Placeholder 7">
            <a:extLst>
              <a:ext uri="{FF2B5EF4-FFF2-40B4-BE49-F238E27FC236}">
                <a16:creationId xmlns:a16="http://schemas.microsoft.com/office/drawing/2014/main" id="{4EA1E38C-1972-44F1-ACA7-5A26CA1C985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09D0FB3-3B73-412A-8F72-E8F363385463}"/>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75082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6BB7-C9B9-4EA6-92A6-155482994A2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8DF5B33-18A1-4F04-ACD4-CEFBE61EA117}"/>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4" name="Footer Placeholder 3">
            <a:extLst>
              <a:ext uri="{FF2B5EF4-FFF2-40B4-BE49-F238E27FC236}">
                <a16:creationId xmlns:a16="http://schemas.microsoft.com/office/drawing/2014/main" id="{76F5C163-827C-4F96-8A98-6658F3178F4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92B14E-B643-4E83-A503-6745F3BABC82}"/>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76650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2BA34-DA47-4195-A302-014A27EF101A}"/>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3" name="Footer Placeholder 2">
            <a:extLst>
              <a:ext uri="{FF2B5EF4-FFF2-40B4-BE49-F238E27FC236}">
                <a16:creationId xmlns:a16="http://schemas.microsoft.com/office/drawing/2014/main" id="{E68AE31B-9F42-4BC4-896D-C553BD4E3E0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D72C64A-9CDE-4061-B8B2-2BCCC4B4707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6765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88EA-FC32-4247-B7A1-6634209C5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65F908-89B9-4CDA-8B39-B8A5F11E6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721011E-ED8B-4F3D-8EC8-F0E5C25B5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BA20D-2461-41AE-A4FF-76D1C6CE7683}"/>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6" name="Footer Placeholder 5">
            <a:extLst>
              <a:ext uri="{FF2B5EF4-FFF2-40B4-BE49-F238E27FC236}">
                <a16:creationId xmlns:a16="http://schemas.microsoft.com/office/drawing/2014/main" id="{48DD2E9C-B094-41B8-9DB7-066874498C2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F46A024-88D3-4DA8-AEB2-BA52920A230C}"/>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86831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682C-DFA8-4933-BA83-68CDBAE1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85CCEA7-F704-47CE-A498-7559118C60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8E22CD1-1860-4BFD-92CD-4BC616D0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34D8A-BE14-4001-BDB9-71AB9F1EA705}"/>
              </a:ext>
            </a:extLst>
          </p:cNvPr>
          <p:cNvSpPr>
            <a:spLocks noGrp="1"/>
          </p:cNvSpPr>
          <p:nvPr>
            <p:ph type="dt" sz="half" idx="10"/>
          </p:nvPr>
        </p:nvSpPr>
        <p:spPr/>
        <p:txBody>
          <a:bodyPr/>
          <a:lstStyle/>
          <a:p>
            <a:fld id="{93F46208-42D3-451E-ADFA-937AFC5284BF}" type="datetimeFigureOut">
              <a:rPr lang="en-ZA" smtClean="0"/>
              <a:t>2024/07/23</a:t>
            </a:fld>
            <a:endParaRPr lang="en-ZA"/>
          </a:p>
        </p:txBody>
      </p:sp>
      <p:sp>
        <p:nvSpPr>
          <p:cNvPr id="6" name="Footer Placeholder 5">
            <a:extLst>
              <a:ext uri="{FF2B5EF4-FFF2-40B4-BE49-F238E27FC236}">
                <a16:creationId xmlns:a16="http://schemas.microsoft.com/office/drawing/2014/main" id="{D447208F-8ADC-4DA7-B72A-8108DFA1403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1035C95-C142-4D49-8E8A-6FD1B33F3A58}"/>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54814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7C374-9C5F-4A52-AD06-7D90EC55B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B84FC9-BCDD-4EC9-B2F0-A7B7CA534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DA25E59-079F-4EC6-82D6-D6FEB2C85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208-42D3-451E-ADFA-937AFC5284BF}" type="datetimeFigureOut">
              <a:rPr lang="en-ZA" smtClean="0"/>
              <a:t>2024/07/23</a:t>
            </a:fld>
            <a:endParaRPr lang="en-ZA"/>
          </a:p>
        </p:txBody>
      </p:sp>
      <p:sp>
        <p:nvSpPr>
          <p:cNvPr id="5" name="Footer Placeholder 4">
            <a:extLst>
              <a:ext uri="{FF2B5EF4-FFF2-40B4-BE49-F238E27FC236}">
                <a16:creationId xmlns:a16="http://schemas.microsoft.com/office/drawing/2014/main" id="{B2739CF9-BDD9-4FA5-8281-8D9D690A2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593CA39-9D5E-4D20-8A04-4FE372551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FED1A-A1EF-48C3-BEB2-DAA207315FF6}" type="slidenum">
              <a:rPr lang="en-ZA" smtClean="0"/>
              <a:t>‹#›</a:t>
            </a:fld>
            <a:endParaRPr lang="en-ZA"/>
          </a:p>
        </p:txBody>
      </p:sp>
    </p:spTree>
    <p:extLst>
      <p:ext uri="{BB962C8B-B14F-4D97-AF65-F5344CB8AC3E}">
        <p14:creationId xmlns:p14="http://schemas.microsoft.com/office/powerpoint/2010/main" val="122291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E640-3888-2901-D153-F1F50ADA600C}"/>
              </a:ext>
            </a:extLst>
          </p:cNvPr>
          <p:cNvSpPr>
            <a:spLocks noGrp="1"/>
          </p:cNvSpPr>
          <p:nvPr>
            <p:ph type="title"/>
          </p:nvPr>
        </p:nvSpPr>
        <p:spPr/>
        <p:txBody>
          <a:bodyPr/>
          <a:lstStyle/>
          <a:p>
            <a:r>
              <a:rPr lang="en-IN" dirty="0"/>
              <a:t>43-1</a:t>
            </a:r>
          </a:p>
        </p:txBody>
      </p:sp>
      <p:sp>
        <p:nvSpPr>
          <p:cNvPr id="3" name="Content Placeholder 2">
            <a:extLst>
              <a:ext uri="{FF2B5EF4-FFF2-40B4-BE49-F238E27FC236}">
                <a16:creationId xmlns:a16="http://schemas.microsoft.com/office/drawing/2014/main" id="{0D7AFF9B-30F3-9711-7EFF-B7FB87ED59B7}"/>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6" name="Audio 5">
            <a:hlinkClick r:id="" action="ppaction://media"/>
            <a:extLst>
              <a:ext uri="{FF2B5EF4-FFF2-40B4-BE49-F238E27FC236}">
                <a16:creationId xmlns:a16="http://schemas.microsoft.com/office/drawing/2014/main" id="{BA25D5CA-EF89-896F-99DD-E5F3EA89BA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7370546"/>
      </p:ext>
    </p:extLst>
  </p:cSld>
  <p:clrMapOvr>
    <a:masterClrMapping/>
  </p:clrMapOvr>
  <mc:AlternateContent xmlns:mc="http://schemas.openxmlformats.org/markup-compatibility/2006" xmlns:p14="http://schemas.microsoft.com/office/powerpoint/2010/main">
    <mc:Choice Requires="p14">
      <p:transition spd="slow" p14:dur="2000" advTm="3578"/>
    </mc:Choice>
    <mc:Fallback xmlns="">
      <p:transition spd="slow" advTm="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2BE1E-F2AB-41AA-B541-F271FC983460}"/>
              </a:ext>
            </a:extLst>
          </p:cNvPr>
          <p:cNvPicPr>
            <a:picLocks noChangeAspect="1"/>
          </p:cNvPicPr>
          <p:nvPr/>
        </p:nvPicPr>
        <p:blipFill>
          <a:blip r:embed="rId3"/>
          <a:stretch>
            <a:fillRect/>
          </a:stretch>
        </p:blipFill>
        <p:spPr>
          <a:xfrm>
            <a:off x="-1" y="0"/>
            <a:ext cx="13623533" cy="6858000"/>
          </a:xfrm>
          <a:prstGeom prst="rect">
            <a:avLst/>
          </a:prstGeom>
        </p:spPr>
      </p:pic>
      <p:sp>
        <p:nvSpPr>
          <p:cNvPr id="2" name="TextBox 1">
            <a:extLst>
              <a:ext uri="{FF2B5EF4-FFF2-40B4-BE49-F238E27FC236}">
                <a16:creationId xmlns:a16="http://schemas.microsoft.com/office/drawing/2014/main" id="{E9CDB587-1C93-1126-C2C7-924C8DD4D51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444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དེ་ནས་ཁོང་ཅུང་ཟད་ཕར་ཕེབས་ནས་ཕྱག་འཚལ་ཏེ་“ངའི་ཡབ་ལགས། སྲིད་ན་སྡུག་བསྔལ་གྱི་ཕོར་པ་འདི་ང་ལས་ཕར་ལེན་མཛོད། འོན་ཀྱང་ངའི་བསམ་པ་བཞིན་དུ་མིན་པར་ཁྱེད་ཀྱི་དགོངས་པ་བཞིན་དུ་གྱུར་ཅིག་”ཅེས་གསོལ་བ་བཏབ།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39Going a little farther, He fell facedown and prayed, “My Father, if it is possible, let this cup pass from Me. Yet not as I will, but as You will.”</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FBB9275-C6D8-7656-4CF4-EDDDDC2479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0288230"/>
      </p:ext>
    </p:extLst>
  </p:cSld>
  <p:clrMapOvr>
    <a:masterClrMapping/>
  </p:clrMapOvr>
  <mc:AlternateContent xmlns:mc="http://schemas.openxmlformats.org/markup-compatibility/2006" xmlns:p14="http://schemas.microsoft.com/office/powerpoint/2010/main">
    <mc:Choice Requires="p14">
      <p:transition spd="slow" p14:dur="2000" advTm="17166"/>
    </mc:Choice>
    <mc:Fallback xmlns="">
      <p:transition spd="slow" advTm="17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D99C9-6379-4A2F-BACE-CF10E88CB1F6}"/>
              </a:ext>
            </a:extLst>
          </p:cNvPr>
          <p:cNvPicPr>
            <a:picLocks noChangeAspect="1"/>
          </p:cNvPicPr>
          <p:nvPr/>
        </p:nvPicPr>
        <p:blipFill>
          <a:blip r:embed="rId3"/>
          <a:stretch>
            <a:fillRect/>
          </a:stretch>
        </p:blipFill>
        <p:spPr>
          <a:xfrm>
            <a:off x="0" y="-500018"/>
            <a:ext cx="12192000" cy="7358018"/>
          </a:xfrm>
          <a:prstGeom prst="rect">
            <a:avLst/>
          </a:prstGeom>
        </p:spPr>
      </p:pic>
      <p:sp>
        <p:nvSpPr>
          <p:cNvPr id="2" name="TextBox 1">
            <a:extLst>
              <a:ext uri="{FF2B5EF4-FFF2-40B4-BE49-F238E27FC236}">
                <a16:creationId xmlns:a16="http://schemas.microsoft.com/office/drawing/2014/main" id="{412A2850-8EAC-512F-CA46-B38189E0B0E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21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ལུ་ཀཱ 22:43 </a:t>
            </a:r>
            <a:r>
              <a:rPr lang="bo-CN" sz="7200" b="0" i="0" dirty="0">
                <a:solidFill>
                  <a:srgbClr val="121212"/>
                </a:solidFill>
                <a:effectLst/>
                <a:latin typeface="Arial" panose="020B0604020202020204" pitchFamily="34" charset="0"/>
              </a:rPr>
              <a:t>དེའི་དུས་སུ་དཀོན་མཆོག་གི་ཞིང་ཁམས་ནས་ཕོ་ཉ་ཞིག་མངོན་སུམ་དུ་བྱོན་ནས། ཁོང་གི་ཐུགས་བརྟན་པོར་མཛད།</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43Then an angel from heaven appeared to Him and strengthened Him.</a:t>
            </a:r>
            <a:endParaRPr lang="en-ZA" sz="4000" dirty="0"/>
          </a:p>
        </p:txBody>
      </p:sp>
      <p:pic>
        <p:nvPicPr>
          <p:cNvPr id="6" name="Audio 5">
            <a:hlinkClick r:id="" action="ppaction://media"/>
            <a:extLst>
              <a:ext uri="{FF2B5EF4-FFF2-40B4-BE49-F238E27FC236}">
                <a16:creationId xmlns:a16="http://schemas.microsoft.com/office/drawing/2014/main" id="{910D5A8D-6854-BB5A-EF19-AAF95228D6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9346231"/>
      </p:ext>
    </p:extLst>
  </p:cSld>
  <p:clrMapOvr>
    <a:masterClrMapping/>
  </p:clrMapOvr>
  <mc:AlternateContent xmlns:mc="http://schemas.openxmlformats.org/markup-compatibility/2006" xmlns:p14="http://schemas.microsoft.com/office/powerpoint/2010/main">
    <mc:Choice Requires="p14">
      <p:transition spd="slow" p14:dur="2000" advTm="8035"/>
    </mc:Choice>
    <mc:Fallback xmlns="">
      <p:transition spd="slow" advTm="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4CC2C-956F-449E-878C-F4E10D8031F7}"/>
              </a:ext>
            </a:extLst>
          </p:cNvPr>
          <p:cNvPicPr>
            <a:picLocks noChangeAspect="1"/>
          </p:cNvPicPr>
          <p:nvPr/>
        </p:nvPicPr>
        <p:blipFill>
          <a:blip r:embed="rId3"/>
          <a:stretch>
            <a:fillRect/>
          </a:stretch>
        </p:blipFill>
        <p:spPr>
          <a:xfrm>
            <a:off x="-1" y="0"/>
            <a:ext cx="12368463" cy="7981001"/>
          </a:xfrm>
          <a:prstGeom prst="rect">
            <a:avLst/>
          </a:prstGeom>
        </p:spPr>
      </p:pic>
      <p:sp>
        <p:nvSpPr>
          <p:cNvPr id="4" name="TextBox 3">
            <a:extLst>
              <a:ext uri="{FF2B5EF4-FFF2-40B4-BE49-F238E27FC236}">
                <a16:creationId xmlns:a16="http://schemas.microsoft.com/office/drawing/2014/main" id="{9D0F7ABD-55D5-9DF4-03D4-26FAEDD477E0}"/>
              </a:ext>
            </a:extLst>
          </p:cNvPr>
          <p:cNvSpPr txBox="1"/>
          <p:nvPr/>
        </p:nvSpPr>
        <p:spPr>
          <a:xfrm>
            <a:off x="9630486" y="32484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56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b="0" i="0" dirty="0">
                <a:solidFill>
                  <a:srgbClr val="777A7B"/>
                </a:solidFill>
                <a:effectLst/>
                <a:latin typeface="Arial" panose="020B0604020202020204" pitchFamily="34" charset="0"/>
              </a:rPr>
              <a:t>44</a:t>
            </a:r>
            <a:r>
              <a:rPr lang="bo-CN" sz="7200" b="0" i="0" dirty="0">
                <a:solidFill>
                  <a:srgbClr val="121212"/>
                </a:solidFill>
                <a:effectLst/>
                <a:latin typeface="Arial" panose="020B0604020202020204" pitchFamily="34" charset="0"/>
              </a:rPr>
              <a:t>སྡུག་བསྔལ་ཚད་མེད་མྱོང་སྟེ་ཁོང་གིས་དེ་བས་ཀྱང་གསོལ་སྨོན་ནན་གྱིས་ཞུས་པ་དང༌། ཁོང་གི་རྔུལ་ཆུ་ནི་ཁྲག་གི་ཐིགས་པ་ལྟར་ས་ལ་ལྷུངས།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44And in His anguish, He prayed more earnestly, and His sweat became like drops of blood falling to the ground.</a:t>
            </a:r>
            <a:endParaRPr lang="en-US" sz="4400" dirty="0"/>
          </a:p>
        </p:txBody>
      </p:sp>
      <p:pic>
        <p:nvPicPr>
          <p:cNvPr id="6" name="Audio 5">
            <a:hlinkClick r:id="" action="ppaction://media"/>
            <a:extLst>
              <a:ext uri="{FF2B5EF4-FFF2-40B4-BE49-F238E27FC236}">
                <a16:creationId xmlns:a16="http://schemas.microsoft.com/office/drawing/2014/main" id="{76CC0B61-3473-6FA4-D039-E54661D868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22000045"/>
      </p:ext>
    </p:extLst>
  </p:cSld>
  <p:clrMapOvr>
    <a:masterClrMapping/>
  </p:clrMapOvr>
  <mc:AlternateContent xmlns:mc="http://schemas.openxmlformats.org/markup-compatibility/2006" xmlns:p14="http://schemas.microsoft.com/office/powerpoint/2010/main">
    <mc:Choice Requires="p14">
      <p:transition spd="slow" p14:dur="2000" advTm="11283"/>
    </mc:Choice>
    <mc:Fallback xmlns="">
      <p:transition spd="slow" advTm="1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B3C48-356B-4977-95C2-4DFA592ADF90}"/>
              </a:ext>
            </a:extLst>
          </p:cNvPr>
          <p:cNvPicPr>
            <a:picLocks noChangeAspect="1"/>
          </p:cNvPicPr>
          <p:nvPr/>
        </p:nvPicPr>
        <p:blipFill>
          <a:blip r:embed="rId3"/>
          <a:stretch>
            <a:fillRect/>
          </a:stretch>
        </p:blipFill>
        <p:spPr>
          <a:xfrm>
            <a:off x="-1" y="0"/>
            <a:ext cx="12368463" cy="7981001"/>
          </a:xfrm>
          <a:prstGeom prst="rect">
            <a:avLst/>
          </a:prstGeom>
        </p:spPr>
      </p:pic>
      <p:sp>
        <p:nvSpPr>
          <p:cNvPr id="3" name="TextBox 2">
            <a:extLst>
              <a:ext uri="{FF2B5EF4-FFF2-40B4-BE49-F238E27FC236}">
                <a16:creationId xmlns:a16="http://schemas.microsoft.com/office/drawing/2014/main" id="{0BAED571-8CAA-AD56-28D4-4A0A3B80B0A3}"/>
              </a:ext>
            </a:extLst>
          </p:cNvPr>
          <p:cNvSpPr txBox="1"/>
          <p:nvPr/>
        </p:nvSpPr>
        <p:spPr>
          <a:xfrm>
            <a:off x="9644133" y="46955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0679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མད་ཐཱ། 26:40 </a:t>
            </a:r>
            <a:r>
              <a:rPr lang="bo-CN" sz="6600" dirty="0">
                <a:solidFill>
                  <a:srgbClr val="121212"/>
                </a:solidFill>
                <a:latin typeface="Arial" panose="020B0604020202020204" pitchFamily="34" charset="0"/>
              </a:rPr>
              <a:t>ཁོང་ཚུར་ཕེབས་སྐབས་དེ་རྣམས་གཉིད་ལོག་གི་ཡོད་པར་གཟིགས་ནས་པེ་ཏྲོ་ལ་“འོ་ན། ཁྱོད་ཚོས་ཆུ་ཚོད་གཅིག་ཙམ་ལའང་ང་དང་མཉམ་དུ་བྱ་ར་བྱེད་མ་ཐུབ་བམ།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 40Then Jesus returned to the disciples and found them sleeping. “Were you not able to keep watch with Me for one hour?” He asked Peter. </a:t>
            </a:r>
            <a:endParaRPr lang="en-ZA" sz="4000" dirty="0"/>
          </a:p>
        </p:txBody>
      </p:sp>
      <p:pic>
        <p:nvPicPr>
          <p:cNvPr id="6" name="Audio 5">
            <a:hlinkClick r:id="" action="ppaction://media"/>
            <a:extLst>
              <a:ext uri="{FF2B5EF4-FFF2-40B4-BE49-F238E27FC236}">
                <a16:creationId xmlns:a16="http://schemas.microsoft.com/office/drawing/2014/main" id="{785674A9-D612-5311-8406-3BFD6C3914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2075328"/>
      </p:ext>
    </p:extLst>
  </p:cSld>
  <p:clrMapOvr>
    <a:masterClrMapping/>
  </p:clrMapOvr>
  <mc:AlternateContent xmlns:mc="http://schemas.openxmlformats.org/markup-compatibility/2006" xmlns:p14="http://schemas.microsoft.com/office/powerpoint/2010/main">
    <mc:Choice Requires="p14">
      <p:transition spd="slow" p14:dur="2000" advTm="12115"/>
    </mc:Choice>
    <mc:Fallback xmlns="">
      <p:transition spd="slow" advTm="1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FF15E-C8E9-48F2-8CDE-E28F43981547}"/>
              </a:ext>
            </a:extLst>
          </p:cNvPr>
          <p:cNvPicPr>
            <a:picLocks noChangeAspect="1"/>
          </p:cNvPicPr>
          <p:nvPr/>
        </p:nvPicPr>
        <p:blipFill>
          <a:blip r:embed="rId3"/>
          <a:stretch>
            <a:fillRect/>
          </a:stretch>
        </p:blipFill>
        <p:spPr>
          <a:xfrm>
            <a:off x="0" y="0"/>
            <a:ext cx="12192000" cy="6919784"/>
          </a:xfrm>
          <a:prstGeom prst="rect">
            <a:avLst/>
          </a:prstGeom>
        </p:spPr>
      </p:pic>
      <p:sp>
        <p:nvSpPr>
          <p:cNvPr id="2" name="TextBox 1">
            <a:extLst>
              <a:ext uri="{FF2B5EF4-FFF2-40B4-BE49-F238E27FC236}">
                <a16:creationId xmlns:a16="http://schemas.microsoft.com/office/drawing/2014/main" id="{FB169446-F5D1-6FF9-5A9B-DA025FD0E45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59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ཁྱེད་སླུ་བར་མི་འགྱུར་བའི་ཕྱིར་བྱ་ར་བྱོས་ལ་སྨོན་ལམ་ཐོབས་ཤིག ཁྱེད་ཀྱི་སེམས་ནས་དེ་ལྟར་བྱེད་བསམ་ཡང་ལུས་པོའི་ནུས་ཤུགས་ཞན་པ་ཡིན་”ཞེས་གསུངས།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41“Watch and pray so that you will not enter into temptation. For the spirit is willing, but the body is weak.”</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9A91EC5-8572-9640-202E-6364E06210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9448134"/>
      </p:ext>
    </p:extLst>
  </p:cSld>
  <p:clrMapOvr>
    <a:masterClrMapping/>
  </p:clrMapOvr>
  <mc:AlternateContent xmlns:mc="http://schemas.openxmlformats.org/markup-compatibility/2006" xmlns:p14="http://schemas.microsoft.com/office/powerpoint/2010/main">
    <mc:Choice Requires="p14">
      <p:transition spd="slow" p14:dur="2000" advTm="11420"/>
    </mc:Choice>
    <mc:Fallback xmlns="">
      <p:transition spd="slow" advTm="11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E2002-5BC8-720D-2E01-B933327EA089}"/>
              </a:ext>
            </a:extLst>
          </p:cNvPr>
          <p:cNvPicPr>
            <a:picLocks noChangeAspect="1"/>
          </p:cNvPicPr>
          <p:nvPr/>
        </p:nvPicPr>
        <p:blipFill>
          <a:blip r:embed="rId2"/>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65F5C9C8-A0C9-9F9E-9828-E1FF8FB78203}"/>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Tree>
    <p:extLst>
      <p:ext uri="{BB962C8B-B14F-4D97-AF65-F5344CB8AC3E}">
        <p14:creationId xmlns:p14="http://schemas.microsoft.com/office/powerpoint/2010/main" val="281929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EF278-4BF7-42D3-A5D0-28EAF332C9FC}"/>
              </a:ext>
            </a:extLst>
          </p:cNvPr>
          <p:cNvPicPr>
            <a:picLocks noChangeAspect="1"/>
          </p:cNvPicPr>
          <p:nvPr/>
        </p:nvPicPr>
        <p:blipFill>
          <a:blip r:embed="rId3"/>
          <a:stretch>
            <a:fillRect/>
          </a:stretch>
        </p:blipFill>
        <p:spPr>
          <a:xfrm>
            <a:off x="-56712" y="-697832"/>
            <a:ext cx="12248712" cy="7555832"/>
          </a:xfrm>
          <a:prstGeom prst="rect">
            <a:avLst/>
          </a:prstGeom>
        </p:spPr>
      </p:pic>
      <p:sp>
        <p:nvSpPr>
          <p:cNvPr id="2" name="TextBox 1">
            <a:extLst>
              <a:ext uri="{FF2B5EF4-FFF2-40B4-BE49-F238E27FC236}">
                <a16:creationId xmlns:a16="http://schemas.microsoft.com/office/drawing/2014/main" id="{64143256-6665-5942-9111-CA9257A840C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161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ཡང་ཐེངས་གཉིས་པར་ཕར་ཕེབས་ཏེ་ཁོང་གིས་“ངའི་ཡབ་ལགས། སྡུག་བསྔལ་གྱི་ཕོར་པ་འདི་ངས་མ་འཐུང་བར་ང་ལས་ཕར་ལེན་མི་སྲིད་ན། ཁྱེད་ཀྱི་དགོངས་པ་བཞིན་དུ་གྱུར་ཅིག་”ཅེས་གསོལ་བ་བཏབ།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42A second time He went away and prayed, “My Father, if this cup cannot pass unless I drink it, may Your will be done.”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24F5DC36-A772-BB1F-5BFC-FCFF7DD9A2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2046515"/>
      </p:ext>
    </p:extLst>
  </p:cSld>
  <p:clrMapOvr>
    <a:masterClrMapping/>
  </p:clrMapOvr>
  <mc:AlternateContent xmlns:mc="http://schemas.openxmlformats.org/markup-compatibility/2006" xmlns:p14="http://schemas.microsoft.com/office/powerpoint/2010/main">
    <mc:Choice Requires="p14">
      <p:transition spd="slow" p14:dur="2000" advTm="15699"/>
    </mc:Choice>
    <mc:Fallback xmlns="">
      <p:transition spd="slow" advTm="1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7D729-9A6F-4D7E-BBE9-ADD074088794}"/>
              </a:ext>
            </a:extLst>
          </p:cNvPr>
          <p:cNvPicPr>
            <a:picLocks noChangeAspect="1"/>
          </p:cNvPicPr>
          <p:nvPr/>
        </p:nvPicPr>
        <p:blipFill>
          <a:blip r:embed="rId3"/>
          <a:stretch>
            <a:fillRect/>
          </a:stretch>
        </p:blipFill>
        <p:spPr>
          <a:xfrm>
            <a:off x="0" y="-215857"/>
            <a:ext cx="12192000" cy="7073857"/>
          </a:xfrm>
          <a:prstGeom prst="rect">
            <a:avLst/>
          </a:prstGeom>
        </p:spPr>
      </p:pic>
      <p:sp>
        <p:nvSpPr>
          <p:cNvPr id="2" name="TextBox 1">
            <a:extLst>
              <a:ext uri="{FF2B5EF4-FFF2-40B4-BE49-F238E27FC236}">
                <a16:creationId xmlns:a16="http://schemas.microsoft.com/office/drawing/2014/main" id="{70093CC3-3D1B-3BAD-5D70-5D2A30F3797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551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ཁོང་ཚུར་ཕེབས་ནས་ཁོ་རྣམས་མིག་ལྗིད་པོ་ཆགས་པས་གཉིད་ཁུག་ཡོད་པར་གཟིགས། </a:t>
            </a:r>
            <a:r>
              <a:rPr lang="bo-CN" sz="6000" dirty="0">
                <a:solidFill>
                  <a:srgbClr val="777A7B"/>
                </a:solidFill>
                <a:latin typeface="Arial" panose="020B0604020202020204" pitchFamily="34" charset="0"/>
              </a:rPr>
              <a:t>44</a:t>
            </a:r>
            <a:r>
              <a:rPr lang="bo-CN" sz="6000" dirty="0">
                <a:solidFill>
                  <a:srgbClr val="121212"/>
                </a:solidFill>
                <a:latin typeface="Arial" panose="020B0604020202020204" pitchFamily="34" charset="0"/>
              </a:rPr>
              <a:t>ཁོ་ཚོ་དང་ཁ་བྲལ་ནས་ཕར་ཕེབས་ཏེ། སྔོན་གྱི་ཚིག་དེ་རང་གསུངས་ཏེ་ཁོང་གིས་ཐེངས་གསུམ་པར་གསོལ་སྨོན་བཏབ།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43And again Jesus returned and found them sleeping—for their eyes were heavy.</a:t>
            </a:r>
          </a:p>
          <a:p>
            <a:r>
              <a:rPr lang="en-US" sz="4400" dirty="0">
                <a:solidFill>
                  <a:srgbClr val="444444"/>
                </a:solidFill>
                <a:effectLst/>
                <a:latin typeface="Arial" panose="020B0604020202020204" pitchFamily="34" charset="0"/>
                <a:ea typeface="Times New Roman" panose="02020603050405020304" pitchFamily="18" charset="0"/>
              </a:rPr>
              <a:t>44So He left them and went away once more and prayed a third time, saying the same thing.</a:t>
            </a:r>
            <a:endParaRPr lang="en-ZA" sz="4400" dirty="0"/>
          </a:p>
        </p:txBody>
      </p:sp>
      <p:pic>
        <p:nvPicPr>
          <p:cNvPr id="6" name="Audio 5">
            <a:hlinkClick r:id="" action="ppaction://media"/>
            <a:extLst>
              <a:ext uri="{FF2B5EF4-FFF2-40B4-BE49-F238E27FC236}">
                <a16:creationId xmlns:a16="http://schemas.microsoft.com/office/drawing/2014/main" id="{737FAB39-E7C9-2EB2-44A1-CC17629E85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7150122"/>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5BEBB-9B68-4FC8-99D0-405156117AAE}"/>
              </a:ext>
            </a:extLst>
          </p:cNvPr>
          <p:cNvPicPr>
            <a:picLocks noChangeAspect="1"/>
          </p:cNvPicPr>
          <p:nvPr/>
        </p:nvPicPr>
        <p:blipFill>
          <a:blip r:embed="rId3"/>
          <a:stretch>
            <a:fillRect/>
          </a:stretch>
        </p:blipFill>
        <p:spPr>
          <a:xfrm>
            <a:off x="0" y="-1"/>
            <a:ext cx="12192000" cy="7438549"/>
          </a:xfrm>
          <a:prstGeom prst="rect">
            <a:avLst/>
          </a:prstGeom>
        </p:spPr>
      </p:pic>
      <p:sp>
        <p:nvSpPr>
          <p:cNvPr id="2" name="TextBox 1">
            <a:extLst>
              <a:ext uri="{FF2B5EF4-FFF2-40B4-BE49-F238E27FC236}">
                <a16:creationId xmlns:a16="http://schemas.microsoft.com/office/drawing/2014/main" id="{DECB8820-D942-3F0F-DD2B-EDB3E4B76D1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657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45</a:t>
            </a:r>
            <a:r>
              <a:rPr lang="bo-CN" sz="6000" dirty="0">
                <a:solidFill>
                  <a:srgbClr val="121212"/>
                </a:solidFill>
                <a:latin typeface="Arial" panose="020B0604020202020204" pitchFamily="34" charset="0"/>
              </a:rPr>
              <a:t>དེ་ནས་ཁོང་ཉེ་གནས་ཀྱི་རྩར་ཕེབས་ཏེ་ཁོ་ཚོར་“ཁྱེད་ཚོ་ད་དུང་གཉིད་ལོག་ནས་ངལ་གསོའམ། ལྟོས་ཤིག མིའི་རིགས་ཀྱི་བུ་སྡིག་ཅན་རྣམས་ཀྱི་དབང་དུ་སྤྲོད་པར་བྱེད་པའི་དུས་ལ་འབབ་འདུག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45Then He returned to the disciples and said, “Are you still sleeping and resting? Look, the hour is near, and the Son of Man is betrayed into the hands of sinners.</a:t>
            </a:r>
            <a:endParaRPr lang="en-ZA" sz="4000" dirty="0"/>
          </a:p>
        </p:txBody>
      </p:sp>
      <p:pic>
        <p:nvPicPr>
          <p:cNvPr id="6" name="Audio 5">
            <a:hlinkClick r:id="" action="ppaction://media"/>
            <a:extLst>
              <a:ext uri="{FF2B5EF4-FFF2-40B4-BE49-F238E27FC236}">
                <a16:creationId xmlns:a16="http://schemas.microsoft.com/office/drawing/2014/main" id="{F0F4E081-8C8D-5BEF-7A8D-A9628B5595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4410830"/>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D901D-C5EC-4129-8225-EE309D542C55}"/>
              </a:ext>
            </a:extLst>
          </p:cNvPr>
          <p:cNvPicPr>
            <a:picLocks noChangeAspect="1"/>
          </p:cNvPicPr>
          <p:nvPr/>
        </p:nvPicPr>
        <p:blipFill>
          <a:blip r:embed="rId3"/>
          <a:stretch>
            <a:fillRect/>
          </a:stretch>
        </p:blipFill>
        <p:spPr>
          <a:xfrm>
            <a:off x="0" y="-165322"/>
            <a:ext cx="12192000" cy="7023322"/>
          </a:xfrm>
          <a:prstGeom prst="rect">
            <a:avLst/>
          </a:prstGeom>
        </p:spPr>
      </p:pic>
      <p:sp>
        <p:nvSpPr>
          <p:cNvPr id="2" name="TextBox 1">
            <a:extLst>
              <a:ext uri="{FF2B5EF4-FFF2-40B4-BE49-F238E27FC236}">
                <a16:creationId xmlns:a16="http://schemas.microsoft.com/office/drawing/2014/main" id="{B0C50A5D-AC88-095B-66DF-48A00FB0193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741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46</a:t>
            </a:r>
            <a:r>
              <a:rPr lang="bo-CN" sz="8000" dirty="0">
                <a:solidFill>
                  <a:srgbClr val="121212"/>
                </a:solidFill>
                <a:latin typeface="Arial" panose="020B0604020202020204" pitchFamily="34" charset="0"/>
              </a:rPr>
              <a:t>ལོངས་ལ་འགྲོ ལྟོས་ཤིག ང་ལ་རྒྱབ་གཏོད་བྱེད་མཁན་དེ་ཉེ་བར་སླེབས་”ཞེས་གསུངས།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444444"/>
                </a:solidFill>
                <a:effectLst/>
                <a:latin typeface="Arial" panose="020B0604020202020204" pitchFamily="34" charset="0"/>
                <a:ea typeface="Times New Roman" panose="02020603050405020304" pitchFamily="18" charset="0"/>
              </a:rPr>
              <a:t>46Rise, let us go! See, My betrayer is approaching!”</a:t>
            </a:r>
            <a:endParaRPr lang="en-ZA" sz="4400" dirty="0"/>
          </a:p>
        </p:txBody>
      </p:sp>
      <p:pic>
        <p:nvPicPr>
          <p:cNvPr id="6" name="Audio 5">
            <a:hlinkClick r:id="" action="ppaction://media"/>
            <a:extLst>
              <a:ext uri="{FF2B5EF4-FFF2-40B4-BE49-F238E27FC236}">
                <a16:creationId xmlns:a16="http://schemas.microsoft.com/office/drawing/2014/main" id="{F62ACA01-4F4F-1010-E3CA-951CCDCD6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7969"/>
    </mc:Choice>
    <mc:Fallback xmlns="">
      <p:transition spd="slow" advTm="7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F4C56A9E-EBB3-932E-22B3-1B773E52A52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52606"/>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endParaRPr lang="en-IN" sz="8000" b="1" cap="all" dirty="0">
              <a:solidFill>
                <a:srgbClr val="121212"/>
              </a:solidFill>
              <a:latin typeface="ArialMT"/>
            </a:endParaRPr>
          </a:p>
          <a:p>
            <a:r>
              <a:rPr lang="bo-CN" sz="8000" b="1" i="0" dirty="0">
                <a:solidFill>
                  <a:srgbClr val="121212"/>
                </a:solidFill>
                <a:effectLst/>
                <a:latin typeface="Arial" panose="020B0604020202020204" pitchFamily="34" charset="0"/>
              </a:rPr>
              <a:t>གེད་སེམ་མཱ་ནེ་སྡུམ་རར་གསོལ་བ་བཏབ་པ།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Garden of Gethsemane - Matt 26:36-46; Mark 14:32-42; Luke 22:39-46; John 18:1</a:t>
            </a:r>
            <a:endParaRPr lang="en-IN" sz="4400" b="0" i="0" u="none" strike="noStrike" baseline="0" dirty="0">
              <a:latin typeface="TimesNewRomanPSMT"/>
            </a:endParaRPr>
          </a:p>
        </p:txBody>
      </p:sp>
      <p:pic>
        <p:nvPicPr>
          <p:cNvPr id="10" name="Audio 9">
            <a:hlinkClick r:id="" action="ppaction://media"/>
            <a:extLst>
              <a:ext uri="{FF2B5EF4-FFF2-40B4-BE49-F238E27FC236}">
                <a16:creationId xmlns:a16="http://schemas.microsoft.com/office/drawing/2014/main" id="{F9BFC18E-EE81-6432-446F-E707A59876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2950696"/>
      </p:ext>
    </p:extLst>
  </p:cSld>
  <p:clrMapOvr>
    <a:masterClrMapping/>
  </p:clrMapOvr>
  <mc:AlternateContent xmlns:mc="http://schemas.openxmlformats.org/markup-compatibility/2006" xmlns:p14="http://schemas.microsoft.com/office/powerpoint/2010/main">
    <mc:Choice Requires="p14">
      <p:transition spd="slow" p14:dur="2000" advTm="3767"/>
    </mc:Choice>
    <mc:Fallback xmlns="">
      <p:transition spd="slow" advTm="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0CA-1001-C9BE-9B30-84EE96DD86EE}"/>
              </a:ext>
            </a:extLst>
          </p:cNvPr>
          <p:cNvPicPr>
            <a:picLocks noChangeAspect="1"/>
          </p:cNvPicPr>
          <p:nvPr/>
        </p:nvPicPr>
        <p:blipFill>
          <a:blip r:embed="rId2"/>
          <a:stretch>
            <a:fillRect/>
          </a:stretch>
        </p:blipFill>
        <p:spPr>
          <a:xfrm>
            <a:off x="-391950" y="0"/>
            <a:ext cx="12583950" cy="6858000"/>
          </a:xfrm>
          <a:prstGeom prst="rect">
            <a:avLst/>
          </a:prstGeom>
        </p:spPr>
      </p:pic>
      <p:sp>
        <p:nvSpPr>
          <p:cNvPr id="3" name="TextBox 2">
            <a:extLst>
              <a:ext uri="{FF2B5EF4-FFF2-40B4-BE49-F238E27FC236}">
                <a16:creationId xmlns:a16="http://schemas.microsoft.com/office/drawing/2014/main" id="{31671D8D-9AB0-7D34-CA2C-9B01B1C1A55E}"/>
              </a:ext>
            </a:extLst>
          </p:cNvPr>
          <p:cNvSpPr txBox="1"/>
          <p:nvPr/>
        </p:nvSpPr>
        <p:spPr>
          <a:xfrm>
            <a:off x="6096000" y="152607"/>
            <a:ext cx="6096000" cy="4173734"/>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endParaRPr lang="en-IN" sz="8000" b="1" cap="all" dirty="0">
              <a:solidFill>
                <a:schemeClr val="bg1"/>
              </a:solidFill>
              <a:latin typeface="ArialMT"/>
            </a:endParaRPr>
          </a:p>
          <a:p>
            <a:r>
              <a:rPr lang="bo-CN" sz="8000" b="1" i="0" dirty="0">
                <a:solidFill>
                  <a:schemeClr val="bg1"/>
                </a:solidFill>
                <a:effectLst/>
                <a:latin typeface="Arial" panose="020B0604020202020204" pitchFamily="34" charset="0"/>
              </a:rPr>
              <a:t>གེད་སེམ་མཱ་ནེ་སྡུམ་རར་གསོལ་བ་བཏབ་པ།</a:t>
            </a:r>
            <a:endParaRPr lang="en-IN" dirty="0">
              <a:solidFill>
                <a:schemeClr val="bg1"/>
              </a:solidFill>
            </a:endParaRPr>
          </a:p>
        </p:txBody>
      </p:sp>
      <p:sp>
        <p:nvSpPr>
          <p:cNvPr id="4" name="TextBox 2">
            <a:extLst>
              <a:ext uri="{FF2B5EF4-FFF2-40B4-BE49-F238E27FC236}">
                <a16:creationId xmlns:a16="http://schemas.microsoft.com/office/drawing/2014/main" id="{F3D26FFD-651B-0C45-4F42-44939C9A6311}"/>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747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དེ་ནས་ཡེ་ཤུ་དང་ཁོང་གི་ཉེ་གནས་རྣམས་གེད་སེམ་མཱ་ནེ་ཞེས་བྱ་བའི་གནས་སུ་ཕེབས་པ་དང༌། ཁོང་གིས་ཁོ་རྣམས་ལ་“ང་དེར་སོང་སྟེ་གསོལ་བ་འདེབས་དུས་ཁྱེད་ཚོ་གནས་འདིར་སྡོད་ཅིག་”ཅེས་གསུངས།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effectLst/>
                <a:latin typeface="Calibri" panose="020F0502020204030204" pitchFamily="34" charset="0"/>
                <a:ea typeface="Calibri" panose="020F0502020204030204" pitchFamily="34" charset="0"/>
                <a:cs typeface="Microsoft Himalaya" panose="01010100010101010101" pitchFamily="2" charset="0"/>
              </a:rPr>
              <a:t>Matt26:</a:t>
            </a:r>
            <a:r>
              <a:rPr lang="en-US" sz="4400" dirty="0">
                <a:solidFill>
                  <a:srgbClr val="444444"/>
                </a:solidFill>
                <a:effectLst/>
                <a:latin typeface="Arial" panose="020B0604020202020204" pitchFamily="34" charset="0"/>
                <a:ea typeface="Times New Roman" panose="02020603050405020304" pitchFamily="18" charset="0"/>
              </a:rPr>
              <a:t>36At that time Jesus went with His disciples to a place called Gethsemane, and He told them, “Sit here while I go over there and pray.”</a:t>
            </a:r>
            <a:endParaRPr lang="en-ZA" sz="4400" dirty="0"/>
          </a:p>
        </p:txBody>
      </p:sp>
      <p:pic>
        <p:nvPicPr>
          <p:cNvPr id="6" name="Audio 5">
            <a:hlinkClick r:id="" action="ppaction://media"/>
            <a:extLst>
              <a:ext uri="{FF2B5EF4-FFF2-40B4-BE49-F238E27FC236}">
                <a16:creationId xmlns:a16="http://schemas.microsoft.com/office/drawing/2014/main" id="{CF320936-55EF-02F3-C159-67F0FDC7C9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7586563"/>
      </p:ext>
    </p:extLst>
  </p:cSld>
  <p:clrMapOvr>
    <a:masterClrMapping/>
  </p:clrMapOvr>
  <mc:AlternateContent xmlns:mc="http://schemas.openxmlformats.org/markup-compatibility/2006" xmlns:p14="http://schemas.microsoft.com/office/powerpoint/2010/main">
    <mc:Choice Requires="p14">
      <p:transition spd="slow" p14:dur="2000" advTm="15928"/>
    </mc:Choice>
    <mc:Fallback xmlns="">
      <p:transition spd="slow" advTm="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07E4A-FE52-4918-B92B-63CED01C6244}"/>
              </a:ext>
            </a:extLst>
          </p:cNvPr>
          <p:cNvPicPr>
            <a:picLocks noChangeAspect="1"/>
          </p:cNvPicPr>
          <p:nvPr/>
        </p:nvPicPr>
        <p:blipFill>
          <a:blip r:embed="rId3"/>
          <a:stretch>
            <a:fillRect/>
          </a:stretch>
        </p:blipFill>
        <p:spPr>
          <a:xfrm>
            <a:off x="-1449297" y="0"/>
            <a:ext cx="14549890" cy="7122694"/>
          </a:xfrm>
          <a:prstGeom prst="rect">
            <a:avLst/>
          </a:prstGeom>
        </p:spPr>
      </p:pic>
      <p:sp>
        <p:nvSpPr>
          <p:cNvPr id="2" name="TextBox 1">
            <a:extLst>
              <a:ext uri="{FF2B5EF4-FFF2-40B4-BE49-F238E27FC236}">
                <a16:creationId xmlns:a16="http://schemas.microsoft.com/office/drawing/2014/main" id="{78B0DC2A-7600-B6FA-49B6-3B6CBE78AE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342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པེ་ཏྲོ་དང་ཟེ་བད་ཡཱ་ཟེར་མཁན་གྱི་བུ་གཉིས་འཁྲིད་པ་དང༌། ཁོང་ཐུགས་ཤིན་ཏུ་སྐྱོ་ཞིང་འཁྲུགས་པར་གྱུར་ཏེ།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444444"/>
                </a:solidFill>
                <a:effectLst/>
                <a:latin typeface="Arial" panose="020B0604020202020204" pitchFamily="34" charset="0"/>
                <a:ea typeface="Times New Roman" panose="02020603050405020304" pitchFamily="18" charset="0"/>
              </a:rPr>
              <a:t>37He took with Him Peter and the two sons of Zebedee and began to be sorrowful and deeply distressed.</a:t>
            </a:r>
            <a:endParaRPr lang="en-ZA" sz="4800" dirty="0"/>
          </a:p>
        </p:txBody>
      </p:sp>
      <p:pic>
        <p:nvPicPr>
          <p:cNvPr id="6" name="Audio 5">
            <a:hlinkClick r:id="" action="ppaction://media"/>
            <a:extLst>
              <a:ext uri="{FF2B5EF4-FFF2-40B4-BE49-F238E27FC236}">
                <a16:creationId xmlns:a16="http://schemas.microsoft.com/office/drawing/2014/main" id="{F70C768E-8B16-8EE9-3A7A-FDAF3D8B72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205"/>
    </mc:Choice>
    <mc:Fallback xmlns="">
      <p:transition spd="slow" advTm="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84CF1-3517-4BEB-8813-793E5F5FD859}"/>
              </a:ext>
            </a:extLst>
          </p:cNvPr>
          <p:cNvPicPr>
            <a:picLocks noChangeAspect="1"/>
          </p:cNvPicPr>
          <p:nvPr/>
        </p:nvPicPr>
        <p:blipFill>
          <a:blip r:embed="rId3"/>
          <a:stretch>
            <a:fillRect/>
          </a:stretch>
        </p:blipFill>
        <p:spPr>
          <a:xfrm>
            <a:off x="0" y="0"/>
            <a:ext cx="12456042" cy="6858000"/>
          </a:xfrm>
          <a:prstGeom prst="rect">
            <a:avLst/>
          </a:prstGeom>
        </p:spPr>
      </p:pic>
      <p:sp>
        <p:nvSpPr>
          <p:cNvPr id="2" name="TextBox 1">
            <a:extLst>
              <a:ext uri="{FF2B5EF4-FFF2-40B4-BE49-F238E27FC236}">
                <a16:creationId xmlns:a16="http://schemas.microsoft.com/office/drawing/2014/main" id="{F0850494-395C-9BC5-5DCD-932302155A9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400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ཁོ་ཚོར་“ངའི་ཡིད་ཤིན་ཏུ་སྐྱོ་ཞིང་འཆི་ལ་ཉེ་བས། ང་དང་མཉམ་དུ་འདི་རུ་གཉིད་མ་ལོག་པར་བྱ་ར་བྱོས་ཤིག་”ཅེས་གསུངས།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38Then He said to them, “My soul is consumed with sorrow to the point of death. Stay here and keep watch with Me.”</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AD9B1684-A8C8-0467-1AFF-2B8FC8690D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8636660"/>
      </p:ext>
    </p:extLst>
  </p:cSld>
  <p:clrMapOvr>
    <a:masterClrMapping/>
  </p:clrMapOvr>
  <mc:AlternateContent xmlns:mc="http://schemas.openxmlformats.org/markup-compatibility/2006" xmlns:p14="http://schemas.microsoft.com/office/powerpoint/2010/main">
    <mc:Choice Requires="p14">
      <p:transition spd="slow" p14:dur="2000" advTm="11029"/>
    </mc:Choice>
    <mc:Fallback xmlns="">
      <p:transition spd="slow" advTm="1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2936</TotalTime>
  <Words>1200</Words>
  <Application>Microsoft Office PowerPoint</Application>
  <PresentationFormat>Widescreen</PresentationFormat>
  <Paragraphs>80</Paragraphs>
  <Slides>28</Slides>
  <Notes>13</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43-1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2021-03-30T09:17:29Z</dcterms:created>
  <dcterms:modified xsi:type="dcterms:W3CDTF">2024-07-23T11:46:39Z</dcterms:modified>
</cp:coreProperties>
</file>