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D189E2-72FC-44CC-BAA6-D958EBDC283B}" v="2" dt="2025-05-02T07:42:52.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52" d="100"/>
          <a:sy n="52" d="100"/>
        </p:scale>
        <p:origin x="48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7FEAB02-8815-428B-841D-D488EBCDEAA7}"/>
    <pc:docChg chg="custSel modSld">
      <pc:chgData name="Alfred Smith" userId="3c60a3631c0db8ad" providerId="LiveId" clId="{F7FEAB02-8815-428B-841D-D488EBCDEAA7}" dt="2024-07-23T11:51:37.652" v="23"/>
      <pc:docMkLst>
        <pc:docMk/>
      </pc:docMkLst>
      <pc:sldChg chg="addSp delSp modSp mod">
        <pc:chgData name="Alfred Smith" userId="3c60a3631c0db8ad" providerId="LiveId" clId="{F7FEAB02-8815-428B-841D-D488EBCDEAA7}" dt="2024-07-23T11:39:15.703" v="1"/>
        <pc:sldMkLst>
          <pc:docMk/>
          <pc:sldMk cId="1524793510" sldId="267"/>
        </pc:sldMkLst>
      </pc:sldChg>
      <pc:sldChg chg="addSp modSp">
        <pc:chgData name="Alfred Smith" userId="3c60a3631c0db8ad" providerId="LiveId" clId="{F7FEAB02-8815-428B-841D-D488EBCDEAA7}" dt="2024-07-23T11:41:00.957" v="2"/>
        <pc:sldMkLst>
          <pc:docMk/>
          <pc:sldMk cId="2951890303" sldId="270"/>
        </pc:sldMkLst>
      </pc:sldChg>
      <pc:sldChg chg="modSp mod">
        <pc:chgData name="Alfred Smith" userId="3c60a3631c0db8ad" providerId="LiveId" clId="{F7FEAB02-8815-428B-841D-D488EBCDEAA7}" dt="2024-07-23T11:47:39.495" v="4"/>
        <pc:sldMkLst>
          <pc:docMk/>
          <pc:sldMk cId="2626580662" sldId="272"/>
        </pc:sldMkLst>
      </pc:sldChg>
      <pc:sldChg chg="modSp mod">
        <pc:chgData name="Alfred Smith" userId="3c60a3631c0db8ad" providerId="LiveId" clId="{F7FEAB02-8815-428B-841D-D488EBCDEAA7}" dt="2024-07-23T11:48:02.084" v="5"/>
        <pc:sldMkLst>
          <pc:docMk/>
          <pc:sldMk cId="1915568825" sldId="273"/>
        </pc:sldMkLst>
      </pc:sldChg>
      <pc:sldChg chg="modSp mod">
        <pc:chgData name="Alfred Smith" userId="3c60a3631c0db8ad" providerId="LiveId" clId="{F7FEAB02-8815-428B-841D-D488EBCDEAA7}" dt="2024-07-23T11:48:50.129" v="8" actId="20577"/>
        <pc:sldMkLst>
          <pc:docMk/>
          <pc:sldMk cId="2387611068" sldId="275"/>
        </pc:sldMkLst>
      </pc:sldChg>
      <pc:sldChg chg="modSp mod">
        <pc:chgData name="Alfred Smith" userId="3c60a3631c0db8ad" providerId="LiveId" clId="{F7FEAB02-8815-428B-841D-D488EBCDEAA7}" dt="2024-07-23T11:49:56.988" v="15"/>
        <pc:sldMkLst>
          <pc:docMk/>
          <pc:sldMk cId="2563060002" sldId="276"/>
        </pc:sldMkLst>
      </pc:sldChg>
      <pc:sldChg chg="modSp mod">
        <pc:chgData name="Alfred Smith" userId="3c60a3631c0db8ad" providerId="LiveId" clId="{F7FEAB02-8815-428B-841D-D488EBCDEAA7}" dt="2024-07-23T11:50:14.028" v="17" actId="6549"/>
        <pc:sldMkLst>
          <pc:docMk/>
          <pc:sldMk cId="593535717" sldId="277"/>
        </pc:sldMkLst>
      </pc:sldChg>
      <pc:sldChg chg="modSp mod">
        <pc:chgData name="Alfred Smith" userId="3c60a3631c0db8ad" providerId="LiveId" clId="{F7FEAB02-8815-428B-841D-D488EBCDEAA7}" dt="2024-07-23T11:51:07.805" v="21"/>
        <pc:sldMkLst>
          <pc:docMk/>
          <pc:sldMk cId="758136833" sldId="278"/>
        </pc:sldMkLst>
      </pc:sldChg>
      <pc:sldChg chg="modSp mod">
        <pc:chgData name="Alfred Smith" userId="3c60a3631c0db8ad" providerId="LiveId" clId="{F7FEAB02-8815-428B-841D-D488EBCDEAA7}" dt="2024-07-23T11:51:25.125" v="22"/>
        <pc:sldMkLst>
          <pc:docMk/>
          <pc:sldMk cId="2781154422" sldId="279"/>
        </pc:sldMkLst>
      </pc:sldChg>
      <pc:sldChg chg="modSp mod">
        <pc:chgData name="Alfred Smith" userId="3c60a3631c0db8ad" providerId="LiveId" clId="{F7FEAB02-8815-428B-841D-D488EBCDEAA7}" dt="2024-07-23T11:51:37.652" v="23"/>
        <pc:sldMkLst>
          <pc:docMk/>
          <pc:sldMk cId="2240032695" sldId="280"/>
        </pc:sldMkLst>
      </pc:sldChg>
      <pc:sldChg chg="modSp mod">
        <pc:chgData name="Alfred Smith" userId="3c60a3631c0db8ad" providerId="LiveId" clId="{F7FEAB02-8815-428B-841D-D488EBCDEAA7}" dt="2024-07-23T11:47:24.342" v="3"/>
        <pc:sldMkLst>
          <pc:docMk/>
          <pc:sldMk cId="2728024161" sldId="283"/>
        </pc:sldMkLst>
      </pc:sldChg>
    </pc:docChg>
  </pc:docChgLst>
  <pc:docChgLst>
    <pc:chgData name="Leonie Smith" userId="fed1330f33f5650e" providerId="LiveId" clId="{89A076C0-D898-414B-82AB-D86D16B60E1D}"/>
    <pc:docChg chg="modSld">
      <pc:chgData name="Leonie Smith" userId="fed1330f33f5650e" providerId="LiveId" clId="{89A076C0-D898-414B-82AB-D86D16B60E1D}" dt="2024-01-08T04:50:18.901" v="57"/>
      <pc:docMkLst>
        <pc:docMk/>
      </pc:docMkLst>
      <pc:sldChg chg="addSp delSp modSp mod modTransition modAnim modNotesTx">
        <pc:chgData name="Leonie Smith" userId="fed1330f33f5650e" providerId="LiveId" clId="{89A076C0-D898-414B-82AB-D86D16B60E1D}" dt="2024-01-08T04:23:18.046" v="54" actId="20577"/>
        <pc:sldMkLst>
          <pc:docMk/>
          <pc:sldMk cId="1524793510" sldId="267"/>
        </pc:sldMkLst>
      </pc:sldChg>
      <pc:sldChg chg="addSp delSp modSp mod modTransition modAnim">
        <pc:chgData name="Leonie Smith" userId="fed1330f33f5650e" providerId="LiveId" clId="{89A076C0-D898-414B-82AB-D86D16B60E1D}" dt="2024-01-08T03:02:00.933" v="5"/>
        <pc:sldMkLst>
          <pc:docMk/>
          <pc:sldMk cId="454763615" sldId="269"/>
        </pc:sldMkLst>
      </pc:sldChg>
      <pc:sldChg chg="addSp delSp modSp mod modTransition modAnim">
        <pc:chgData name="Leonie Smith" userId="fed1330f33f5650e" providerId="LiveId" clId="{89A076C0-D898-414B-82AB-D86D16B60E1D}" dt="2024-01-08T03:03:42.255" v="14"/>
        <pc:sldMkLst>
          <pc:docMk/>
          <pc:sldMk cId="2626580662" sldId="272"/>
        </pc:sldMkLst>
      </pc:sldChg>
      <pc:sldChg chg="addSp delSp modSp mod modTransition modAnim">
        <pc:chgData name="Leonie Smith" userId="fed1330f33f5650e" providerId="LiveId" clId="{89A076C0-D898-414B-82AB-D86D16B60E1D}" dt="2024-01-08T03:04:34.015" v="20"/>
        <pc:sldMkLst>
          <pc:docMk/>
          <pc:sldMk cId="1915568825" sldId="273"/>
        </pc:sldMkLst>
      </pc:sldChg>
      <pc:sldChg chg="addSp delSp modSp mod modTransition modAnim">
        <pc:chgData name="Leonie Smith" userId="fed1330f33f5650e" providerId="LiveId" clId="{89A076C0-D898-414B-82AB-D86D16B60E1D}" dt="2024-01-08T03:04:59.415" v="23"/>
        <pc:sldMkLst>
          <pc:docMk/>
          <pc:sldMk cId="2387611068" sldId="275"/>
        </pc:sldMkLst>
      </pc:sldChg>
      <pc:sldChg chg="addSp delSp modSp mod modTransition modAnim">
        <pc:chgData name="Leonie Smith" userId="fed1330f33f5650e" providerId="LiveId" clId="{89A076C0-D898-414B-82AB-D86D16B60E1D}" dt="2024-01-08T03:05:30.567" v="26"/>
        <pc:sldMkLst>
          <pc:docMk/>
          <pc:sldMk cId="2563060002" sldId="276"/>
        </pc:sldMkLst>
      </pc:sldChg>
      <pc:sldChg chg="addSp delSp modSp mod modTransition modAnim">
        <pc:chgData name="Leonie Smith" userId="fed1330f33f5650e" providerId="LiveId" clId="{89A076C0-D898-414B-82AB-D86D16B60E1D}" dt="2024-01-08T03:06:11.229" v="32"/>
        <pc:sldMkLst>
          <pc:docMk/>
          <pc:sldMk cId="593535717" sldId="277"/>
        </pc:sldMkLst>
      </pc:sldChg>
      <pc:sldChg chg="addSp delSp modSp mod modTransition modAnim">
        <pc:chgData name="Leonie Smith" userId="fed1330f33f5650e" providerId="LiveId" clId="{89A076C0-D898-414B-82AB-D86D16B60E1D}" dt="2024-01-08T04:50:18.901" v="57"/>
        <pc:sldMkLst>
          <pc:docMk/>
          <pc:sldMk cId="758136833" sldId="278"/>
        </pc:sldMkLst>
      </pc:sldChg>
      <pc:sldChg chg="addSp delSp modSp mod modTransition modAnim">
        <pc:chgData name="Leonie Smith" userId="fed1330f33f5650e" providerId="LiveId" clId="{89A076C0-D898-414B-82AB-D86D16B60E1D}" dt="2024-01-08T03:07:22.299" v="41"/>
        <pc:sldMkLst>
          <pc:docMk/>
          <pc:sldMk cId="2781154422" sldId="279"/>
        </pc:sldMkLst>
      </pc:sldChg>
      <pc:sldChg chg="addSp delSp modSp mod modTransition modAnim">
        <pc:chgData name="Leonie Smith" userId="fed1330f33f5650e" providerId="LiveId" clId="{89A076C0-D898-414B-82AB-D86D16B60E1D}" dt="2024-01-08T03:07:42.412" v="44"/>
        <pc:sldMkLst>
          <pc:docMk/>
          <pc:sldMk cId="2240032695" sldId="280"/>
        </pc:sldMkLst>
      </pc:sldChg>
      <pc:sldChg chg="addSp delSp modSp mod modTransition modAnim">
        <pc:chgData name="Leonie Smith" userId="fed1330f33f5650e" providerId="LiveId" clId="{89A076C0-D898-414B-82AB-D86D16B60E1D}" dt="2024-01-08T03:02:24.306" v="8"/>
        <pc:sldMkLst>
          <pc:docMk/>
          <pc:sldMk cId="2728024161" sldId="283"/>
        </pc:sldMkLst>
      </pc:sldChg>
    </pc:docChg>
  </pc:docChgLst>
  <pc:docChgLst>
    <pc:chgData name="Leonie Smith" userId="fed1330f33f5650e" providerId="LiveId" clId="{190D1406-CA7A-48D1-8355-F2BFD71F69E1}"/>
    <pc:docChg chg="undo custSel addSld delSld modSld">
      <pc:chgData name="Leonie Smith" userId="fed1330f33f5650e" providerId="LiveId" clId="{190D1406-CA7A-48D1-8355-F2BFD71F69E1}" dt="2022-12-19T10:43:24.996" v="229" actId="20577"/>
      <pc:docMkLst>
        <pc:docMk/>
      </pc:docMkLst>
      <pc:sldChg chg="del">
        <pc:chgData name="Leonie Smith" userId="fed1330f33f5650e" providerId="LiveId" clId="{190D1406-CA7A-48D1-8355-F2BFD71F69E1}" dt="2022-12-14T06:33:05.360" v="2" actId="2696"/>
        <pc:sldMkLst>
          <pc:docMk/>
          <pc:sldMk cId="4204814252" sldId="256"/>
        </pc:sldMkLst>
      </pc:sldChg>
      <pc:sldChg chg="addSp modSp mod">
        <pc:chgData name="Leonie Smith" userId="fed1330f33f5650e" providerId="LiveId" clId="{190D1406-CA7A-48D1-8355-F2BFD71F69E1}" dt="2022-12-19T10:40:50.861" v="199" actId="20577"/>
        <pc:sldMkLst>
          <pc:docMk/>
          <pc:sldMk cId="1230606400" sldId="257"/>
        </pc:sldMkLst>
      </pc:sldChg>
      <pc:sldChg chg="addSp modSp mod">
        <pc:chgData name="Leonie Smith" userId="fed1330f33f5650e" providerId="LiveId" clId="{190D1406-CA7A-48D1-8355-F2BFD71F69E1}" dt="2022-12-19T10:41:02.073" v="204" actId="20577"/>
        <pc:sldMkLst>
          <pc:docMk/>
          <pc:sldMk cId="1833659064" sldId="259"/>
        </pc:sldMkLst>
      </pc:sldChg>
      <pc:sldChg chg="addSp modSp mod">
        <pc:chgData name="Leonie Smith" userId="fed1330f33f5650e" providerId="LiveId" clId="{190D1406-CA7A-48D1-8355-F2BFD71F69E1}" dt="2022-12-19T10:41:08.683" v="206" actId="20577"/>
        <pc:sldMkLst>
          <pc:docMk/>
          <pc:sldMk cId="1873266762" sldId="260"/>
        </pc:sldMkLst>
      </pc:sldChg>
      <pc:sldChg chg="addSp modSp mod">
        <pc:chgData name="Leonie Smith" userId="fed1330f33f5650e" providerId="LiveId" clId="{190D1406-CA7A-48D1-8355-F2BFD71F69E1}" dt="2022-12-19T10:42:02.874" v="214" actId="20577"/>
        <pc:sldMkLst>
          <pc:docMk/>
          <pc:sldMk cId="4066609797" sldId="261"/>
        </pc:sldMkLst>
      </pc:sldChg>
      <pc:sldChg chg="addSp modSp mod">
        <pc:chgData name="Leonie Smith" userId="fed1330f33f5650e" providerId="LiveId" clId="{190D1406-CA7A-48D1-8355-F2BFD71F69E1}" dt="2022-12-19T10:43:10.243" v="225" actId="20577"/>
        <pc:sldMkLst>
          <pc:docMk/>
          <pc:sldMk cId="3603089909" sldId="263"/>
        </pc:sldMkLst>
      </pc:sldChg>
      <pc:sldChg chg="addSp modSp mod">
        <pc:chgData name="Leonie Smith" userId="fed1330f33f5650e" providerId="LiveId" clId="{190D1406-CA7A-48D1-8355-F2BFD71F69E1}" dt="2022-12-19T10:43:18.209" v="227" actId="20577"/>
        <pc:sldMkLst>
          <pc:docMk/>
          <pc:sldMk cId="3250017433" sldId="264"/>
        </pc:sldMkLst>
      </pc:sldChg>
      <pc:sldChg chg="addSp modSp mod">
        <pc:chgData name="Leonie Smith" userId="fed1330f33f5650e" providerId="LiveId" clId="{190D1406-CA7A-48D1-8355-F2BFD71F69E1}" dt="2022-12-19T10:43:24.996" v="229" actId="20577"/>
        <pc:sldMkLst>
          <pc:docMk/>
          <pc:sldMk cId="1178048238" sldId="265"/>
        </pc:sldMkLst>
      </pc:sldChg>
      <pc:sldChg chg="addSp delSp modSp mod">
        <pc:chgData name="Leonie Smith" userId="fed1330f33f5650e" providerId="LiveId" clId="{190D1406-CA7A-48D1-8355-F2BFD71F69E1}" dt="2022-12-19T10:42:54.980" v="223" actId="20577"/>
        <pc:sldMkLst>
          <pc:docMk/>
          <pc:sldMk cId="3394315366" sldId="266"/>
        </pc:sldMkLst>
      </pc:sldChg>
      <pc:sldChg chg="addSp modSp modNotesTx">
        <pc:chgData name="Leonie Smith" userId="fed1330f33f5650e" providerId="LiveId" clId="{190D1406-CA7A-48D1-8355-F2BFD71F69E1}" dt="2022-12-15T05:05:32.140" v="171" actId="5793"/>
        <pc:sldMkLst>
          <pc:docMk/>
          <pc:sldMk cId="1524793510" sldId="267"/>
        </pc:sldMkLst>
      </pc:sldChg>
      <pc:sldChg chg="addSp modSp mod">
        <pc:chgData name="Leonie Smith" userId="fed1330f33f5650e" providerId="LiveId" clId="{190D1406-CA7A-48D1-8355-F2BFD71F69E1}" dt="2022-12-19T10:38:53.267" v="176" actId="14100"/>
        <pc:sldMkLst>
          <pc:docMk/>
          <pc:sldMk cId="1601272916" sldId="268"/>
        </pc:sldMkLst>
      </pc:sldChg>
      <pc:sldChg chg="addSp modSp">
        <pc:chgData name="Leonie Smith" userId="fed1330f33f5650e" providerId="LiveId" clId="{190D1406-CA7A-48D1-8355-F2BFD71F69E1}" dt="2022-12-14T06:33:46.127" v="4"/>
        <pc:sldMkLst>
          <pc:docMk/>
          <pc:sldMk cId="454763615" sldId="269"/>
        </pc:sldMkLst>
      </pc:sldChg>
      <pc:sldChg chg="addSp modSp">
        <pc:chgData name="Leonie Smith" userId="fed1330f33f5650e" providerId="LiveId" clId="{190D1406-CA7A-48D1-8355-F2BFD71F69E1}" dt="2022-12-19T10:38:57.478" v="177"/>
        <pc:sldMkLst>
          <pc:docMk/>
          <pc:sldMk cId="2951890303" sldId="270"/>
        </pc:sldMkLst>
      </pc:sldChg>
      <pc:sldChg chg="del">
        <pc:chgData name="Leonie Smith" userId="fed1330f33f5650e" providerId="LiveId" clId="{190D1406-CA7A-48D1-8355-F2BFD71F69E1}" dt="2022-12-14T06:33:00.370" v="1" actId="2696"/>
        <pc:sldMkLst>
          <pc:docMk/>
          <pc:sldMk cId="2661214920" sldId="271"/>
        </pc:sldMkLst>
      </pc:sldChg>
      <pc:sldChg chg="addSp delSp modSp mod modTransition modAnim">
        <pc:chgData name="Leonie Smith" userId="fed1330f33f5650e" providerId="LiveId" clId="{190D1406-CA7A-48D1-8355-F2BFD71F69E1}" dt="2022-12-14T06:45:59.416" v="40"/>
        <pc:sldMkLst>
          <pc:docMk/>
          <pc:sldMk cId="2626580662" sldId="272"/>
        </pc:sldMkLst>
      </pc:sldChg>
      <pc:sldChg chg="addSp delSp modSp mod modTransition modAnim">
        <pc:chgData name="Leonie Smith" userId="fed1330f33f5650e" providerId="LiveId" clId="{190D1406-CA7A-48D1-8355-F2BFD71F69E1}" dt="2022-12-14T06:39:51.003" v="18"/>
        <pc:sldMkLst>
          <pc:docMk/>
          <pc:sldMk cId="1915568825" sldId="273"/>
        </pc:sldMkLst>
      </pc:sldChg>
      <pc:sldChg chg="addSp delSp modSp mod modTransition modAnim">
        <pc:chgData name="Leonie Smith" userId="fed1330f33f5650e" providerId="LiveId" clId="{190D1406-CA7A-48D1-8355-F2BFD71F69E1}" dt="2022-12-14T06:41:29.658" v="28"/>
        <pc:sldMkLst>
          <pc:docMk/>
          <pc:sldMk cId="2387611068" sldId="275"/>
        </pc:sldMkLst>
      </pc:sldChg>
      <pc:sldChg chg="addSp delSp modSp mod modTransition modAnim">
        <pc:chgData name="Leonie Smith" userId="fed1330f33f5650e" providerId="LiveId" clId="{190D1406-CA7A-48D1-8355-F2BFD71F69E1}" dt="2022-12-14T06:48:09.627" v="44"/>
        <pc:sldMkLst>
          <pc:docMk/>
          <pc:sldMk cId="2563060002" sldId="276"/>
        </pc:sldMkLst>
      </pc:sldChg>
      <pc:sldChg chg="addSp delSp modSp mod modTransition modAnim">
        <pc:chgData name="Leonie Smith" userId="fed1330f33f5650e" providerId="LiveId" clId="{190D1406-CA7A-48D1-8355-F2BFD71F69E1}" dt="2022-12-14T06:49:55.523" v="51"/>
        <pc:sldMkLst>
          <pc:docMk/>
          <pc:sldMk cId="593535717" sldId="277"/>
        </pc:sldMkLst>
      </pc:sldChg>
      <pc:sldChg chg="addSp modSp">
        <pc:chgData name="Leonie Smith" userId="fed1330f33f5650e" providerId="LiveId" clId="{190D1406-CA7A-48D1-8355-F2BFD71F69E1}" dt="2022-12-14T06:52:29.472" v="52"/>
        <pc:sldMkLst>
          <pc:docMk/>
          <pc:sldMk cId="758136833" sldId="278"/>
        </pc:sldMkLst>
      </pc:sldChg>
      <pc:sldChg chg="addSp delSp modSp mod modTransition modAnim">
        <pc:chgData name="Leonie Smith" userId="fed1330f33f5650e" providerId="LiveId" clId="{190D1406-CA7A-48D1-8355-F2BFD71F69E1}" dt="2022-12-14T06:57:37.783" v="65"/>
        <pc:sldMkLst>
          <pc:docMk/>
          <pc:sldMk cId="2781154422" sldId="279"/>
        </pc:sldMkLst>
      </pc:sldChg>
      <pc:sldChg chg="addSp delSp modSp mod modTransition modAnim">
        <pc:chgData name="Leonie Smith" userId="fed1330f33f5650e" providerId="LiveId" clId="{190D1406-CA7A-48D1-8355-F2BFD71F69E1}" dt="2022-12-14T06:59:55.919" v="69"/>
        <pc:sldMkLst>
          <pc:docMk/>
          <pc:sldMk cId="2240032695" sldId="280"/>
        </pc:sldMkLst>
      </pc:sldChg>
      <pc:sldChg chg="add del">
        <pc:chgData name="Leonie Smith" userId="fed1330f33f5650e" providerId="LiveId" clId="{190D1406-CA7A-48D1-8355-F2BFD71F69E1}" dt="2022-12-15T04:59:17.241" v="70" actId="2696"/>
        <pc:sldMkLst>
          <pc:docMk/>
          <pc:sldMk cId="3074410830" sldId="281"/>
        </pc:sldMkLst>
      </pc:sldChg>
      <pc:sldChg chg="add del">
        <pc:chgData name="Leonie Smith" userId="fed1330f33f5650e" providerId="LiveId" clId="{190D1406-CA7A-48D1-8355-F2BFD71F69E1}" dt="2022-12-15T04:59:21.470" v="71" actId="2696"/>
        <pc:sldMkLst>
          <pc:docMk/>
          <pc:sldMk cId="1887413520" sldId="282"/>
        </pc:sldMkLst>
      </pc:sldChg>
      <pc:sldChg chg="addSp delSp modSp add mod modTransition modAnim">
        <pc:chgData name="Leonie Smith" userId="fed1330f33f5650e" providerId="LiveId" clId="{190D1406-CA7A-48D1-8355-F2BFD71F69E1}" dt="2022-12-15T05:01:28.117" v="167" actId="20577"/>
        <pc:sldMkLst>
          <pc:docMk/>
          <pc:sldMk cId="2728024161" sldId="283"/>
        </pc:sldMkLst>
      </pc:sldChg>
      <pc:sldChg chg="addSp delSp modSp add mod">
        <pc:chgData name="Leonie Smith" userId="fed1330f33f5650e" providerId="LiveId" clId="{190D1406-CA7A-48D1-8355-F2BFD71F69E1}" dt="2022-12-19T10:40:42.153" v="197" actId="20577"/>
        <pc:sldMkLst>
          <pc:docMk/>
          <pc:sldMk cId="3279574546" sldId="284"/>
        </pc:sldMkLst>
      </pc:sldChg>
    </pc:docChg>
  </pc:docChgLst>
  <pc:docChgLst>
    <pc:chgData name="Alfred Smith" userId="3c60a3631c0db8ad" providerId="LiveId" clId="{A8D189E2-72FC-44CC-BAA6-D958EBDC283B}"/>
    <pc:docChg chg="undo custSel modSld">
      <pc:chgData name="Alfred Smith" userId="3c60a3631c0db8ad" providerId="LiveId" clId="{A8D189E2-72FC-44CC-BAA6-D958EBDC283B}" dt="2025-05-02T07:42:52.233" v="6"/>
      <pc:docMkLst>
        <pc:docMk/>
      </pc:docMkLst>
      <pc:sldChg chg="modSp">
        <pc:chgData name="Alfred Smith" userId="3c60a3631c0db8ad" providerId="LiveId" clId="{A8D189E2-72FC-44CC-BAA6-D958EBDC283B}" dt="2025-05-02T07:42:52.233" v="6"/>
        <pc:sldMkLst>
          <pc:docMk/>
          <pc:sldMk cId="1230606400" sldId="257"/>
        </pc:sldMkLst>
        <pc:spChg chg="mod">
          <ac:chgData name="Alfred Smith" userId="3c60a3631c0db8ad" providerId="LiveId" clId="{A8D189E2-72FC-44CC-BAA6-D958EBDC283B}" dt="2025-05-02T07:42:52.233" v="6"/>
          <ac:spMkLst>
            <pc:docMk/>
            <pc:sldMk cId="1230606400" sldId="257"/>
            <ac:spMk id="2" creationId="{40BFE059-AEBD-855B-8009-B8801C8F9AC7}"/>
          </ac:spMkLst>
        </pc:spChg>
      </pc:sldChg>
      <pc:sldChg chg="modSp">
        <pc:chgData name="Alfred Smith" userId="3c60a3631c0db8ad" providerId="LiveId" clId="{A8D189E2-72FC-44CC-BAA6-D958EBDC283B}" dt="2025-05-02T07:42:52.233" v="6"/>
        <pc:sldMkLst>
          <pc:docMk/>
          <pc:sldMk cId="1833659064" sldId="259"/>
        </pc:sldMkLst>
        <pc:spChg chg="mod">
          <ac:chgData name="Alfred Smith" userId="3c60a3631c0db8ad" providerId="LiveId" clId="{A8D189E2-72FC-44CC-BAA6-D958EBDC283B}" dt="2025-05-02T07:42:52.233" v="6"/>
          <ac:spMkLst>
            <pc:docMk/>
            <pc:sldMk cId="1833659064" sldId="259"/>
            <ac:spMk id="2" creationId="{009AC42D-9EF3-4733-D27C-37BAEA4E084C}"/>
          </ac:spMkLst>
        </pc:spChg>
      </pc:sldChg>
      <pc:sldChg chg="modSp">
        <pc:chgData name="Alfred Smith" userId="3c60a3631c0db8ad" providerId="LiveId" clId="{A8D189E2-72FC-44CC-BAA6-D958EBDC283B}" dt="2025-05-02T07:42:52.233" v="6"/>
        <pc:sldMkLst>
          <pc:docMk/>
          <pc:sldMk cId="1873266762" sldId="260"/>
        </pc:sldMkLst>
        <pc:spChg chg="mod">
          <ac:chgData name="Alfred Smith" userId="3c60a3631c0db8ad" providerId="LiveId" clId="{A8D189E2-72FC-44CC-BAA6-D958EBDC283B}" dt="2025-05-02T07:42:52.233" v="6"/>
          <ac:spMkLst>
            <pc:docMk/>
            <pc:sldMk cId="1873266762" sldId="260"/>
            <ac:spMk id="2" creationId="{C265E324-ABE5-71A8-8369-F7155025F35B}"/>
          </ac:spMkLst>
        </pc:spChg>
      </pc:sldChg>
      <pc:sldChg chg="modSp">
        <pc:chgData name="Alfred Smith" userId="3c60a3631c0db8ad" providerId="LiveId" clId="{A8D189E2-72FC-44CC-BAA6-D958EBDC283B}" dt="2025-05-02T07:42:52.233" v="6"/>
        <pc:sldMkLst>
          <pc:docMk/>
          <pc:sldMk cId="3603089909" sldId="263"/>
        </pc:sldMkLst>
        <pc:spChg chg="mod">
          <ac:chgData name="Alfred Smith" userId="3c60a3631c0db8ad" providerId="LiveId" clId="{A8D189E2-72FC-44CC-BAA6-D958EBDC283B}" dt="2025-05-02T07:42:52.233" v="6"/>
          <ac:spMkLst>
            <pc:docMk/>
            <pc:sldMk cId="3603089909" sldId="263"/>
            <ac:spMk id="2" creationId="{44CE5FD8-4713-298B-C918-29AF6DE31065}"/>
          </ac:spMkLst>
        </pc:spChg>
      </pc:sldChg>
      <pc:sldChg chg="modSp">
        <pc:chgData name="Alfred Smith" userId="3c60a3631c0db8ad" providerId="LiveId" clId="{A8D189E2-72FC-44CC-BAA6-D958EBDC283B}" dt="2025-05-02T07:42:52.233" v="6"/>
        <pc:sldMkLst>
          <pc:docMk/>
          <pc:sldMk cId="3250017433" sldId="264"/>
        </pc:sldMkLst>
        <pc:spChg chg="mod">
          <ac:chgData name="Alfred Smith" userId="3c60a3631c0db8ad" providerId="LiveId" clId="{A8D189E2-72FC-44CC-BAA6-D958EBDC283B}" dt="2025-05-02T07:42:52.233" v="6"/>
          <ac:spMkLst>
            <pc:docMk/>
            <pc:sldMk cId="3250017433" sldId="264"/>
            <ac:spMk id="2" creationId="{B83B4CC1-52A2-C12C-11F0-D20C44E8B87A}"/>
          </ac:spMkLst>
        </pc:spChg>
      </pc:sldChg>
      <pc:sldChg chg="modSp">
        <pc:chgData name="Alfred Smith" userId="3c60a3631c0db8ad" providerId="LiveId" clId="{A8D189E2-72FC-44CC-BAA6-D958EBDC283B}" dt="2025-05-02T07:42:52.233" v="6"/>
        <pc:sldMkLst>
          <pc:docMk/>
          <pc:sldMk cId="1178048238" sldId="265"/>
        </pc:sldMkLst>
        <pc:spChg chg="mod">
          <ac:chgData name="Alfred Smith" userId="3c60a3631c0db8ad" providerId="LiveId" clId="{A8D189E2-72FC-44CC-BAA6-D958EBDC283B}" dt="2025-05-02T07:42:52.233" v="6"/>
          <ac:spMkLst>
            <pc:docMk/>
            <pc:sldMk cId="1178048238" sldId="265"/>
            <ac:spMk id="2" creationId="{31C083DB-723B-F4F9-DEE4-E67A5AF3FDC8}"/>
          </ac:spMkLst>
        </pc:spChg>
      </pc:sldChg>
      <pc:sldChg chg="addSp delSp modSp mod">
        <pc:chgData name="Alfred Smith" userId="3c60a3631c0db8ad" providerId="LiveId" clId="{A8D189E2-72FC-44CC-BAA6-D958EBDC283B}" dt="2025-05-02T07:42:30.266" v="5" actId="27636"/>
        <pc:sldMkLst>
          <pc:docMk/>
          <pc:sldMk cId="1524793510" sldId="267"/>
        </pc:sldMkLst>
        <pc:spChg chg="add mod">
          <ac:chgData name="Alfred Smith" userId="3c60a3631c0db8ad" providerId="LiveId" clId="{A8D189E2-72FC-44CC-BAA6-D958EBDC283B}" dt="2025-05-02T07:42:30.266" v="5" actId="27636"/>
          <ac:spMkLst>
            <pc:docMk/>
            <pc:sldMk cId="1524793510" sldId="267"/>
            <ac:spMk id="9" creationId="{A59A9183-01B9-C3F7-289A-9460A87EEB8C}"/>
          </ac:spMkLst>
        </pc:spChg>
      </pc:sldChg>
      <pc:sldChg chg="modSp">
        <pc:chgData name="Alfred Smith" userId="3c60a3631c0db8ad" providerId="LiveId" clId="{A8D189E2-72FC-44CC-BAA6-D958EBDC283B}" dt="2025-05-02T07:42:52.233" v="6"/>
        <pc:sldMkLst>
          <pc:docMk/>
          <pc:sldMk cId="1601272916" sldId="268"/>
        </pc:sldMkLst>
        <pc:spChg chg="mod">
          <ac:chgData name="Alfred Smith" userId="3c60a3631c0db8ad" providerId="LiveId" clId="{A8D189E2-72FC-44CC-BAA6-D958EBDC283B}" dt="2025-05-02T07:42:52.233" v="6"/>
          <ac:spMkLst>
            <pc:docMk/>
            <pc:sldMk cId="1601272916" sldId="268"/>
            <ac:spMk id="2" creationId="{07C1992E-30E1-A387-9B73-A8DAA6987BE3}"/>
          </ac:spMkLst>
        </pc:spChg>
      </pc:sldChg>
      <pc:sldChg chg="modSp">
        <pc:chgData name="Alfred Smith" userId="3c60a3631c0db8ad" providerId="LiveId" clId="{A8D189E2-72FC-44CC-BAA6-D958EBDC283B}" dt="2025-05-02T07:42:52.233" v="6"/>
        <pc:sldMkLst>
          <pc:docMk/>
          <pc:sldMk cId="454763615" sldId="269"/>
        </pc:sldMkLst>
        <pc:spChg chg="mod">
          <ac:chgData name="Alfred Smith" userId="3c60a3631c0db8ad" providerId="LiveId" clId="{A8D189E2-72FC-44CC-BAA6-D958EBDC283B}" dt="2025-05-02T07:42:52.233" v="6"/>
          <ac:spMkLst>
            <pc:docMk/>
            <pc:sldMk cId="454763615" sldId="269"/>
            <ac:spMk id="3" creationId="{A58184BD-88F1-BA02-40C1-D8403D0EEC0D}"/>
          </ac:spMkLst>
        </pc:spChg>
      </pc:sldChg>
      <pc:sldChg chg="modSp">
        <pc:chgData name="Alfred Smith" userId="3c60a3631c0db8ad" providerId="LiveId" clId="{A8D189E2-72FC-44CC-BAA6-D958EBDC283B}" dt="2025-05-02T07:42:52.233" v="6"/>
        <pc:sldMkLst>
          <pc:docMk/>
          <pc:sldMk cId="2951890303" sldId="270"/>
        </pc:sldMkLst>
        <pc:spChg chg="mod">
          <ac:chgData name="Alfred Smith" userId="3c60a3631c0db8ad" providerId="LiveId" clId="{A8D189E2-72FC-44CC-BAA6-D958EBDC283B}" dt="2025-05-02T07:42:52.233" v="6"/>
          <ac:spMkLst>
            <pc:docMk/>
            <pc:sldMk cId="2951890303" sldId="270"/>
            <ac:spMk id="3" creationId="{9E134203-1752-45F7-5FF0-12CAA68CEDF0}"/>
          </ac:spMkLst>
        </pc:spChg>
      </pc:sldChg>
      <pc:sldChg chg="modSp">
        <pc:chgData name="Alfred Smith" userId="3c60a3631c0db8ad" providerId="LiveId" clId="{A8D189E2-72FC-44CC-BAA6-D958EBDC283B}" dt="2025-05-02T07:42:52.233" v="6"/>
        <pc:sldMkLst>
          <pc:docMk/>
          <pc:sldMk cId="758136833" sldId="278"/>
        </pc:sldMkLst>
        <pc:spChg chg="mod">
          <ac:chgData name="Alfred Smith" userId="3c60a3631c0db8ad" providerId="LiveId" clId="{A8D189E2-72FC-44CC-BAA6-D958EBDC283B}" dt="2025-05-02T07:42:52.233" v="6"/>
          <ac:spMkLst>
            <pc:docMk/>
            <pc:sldMk cId="758136833" sldId="278"/>
            <ac:spMk id="3" creationId="{A58184BD-88F1-BA02-40C1-D8403D0EEC0D}"/>
          </ac:spMkLst>
        </pc:spChg>
      </pc:sldChg>
      <pc:sldChg chg="modSp">
        <pc:chgData name="Alfred Smith" userId="3c60a3631c0db8ad" providerId="LiveId" clId="{A8D189E2-72FC-44CC-BAA6-D958EBDC283B}" dt="2025-05-02T07:42:52.233" v="6"/>
        <pc:sldMkLst>
          <pc:docMk/>
          <pc:sldMk cId="3279574546" sldId="284"/>
        </pc:sldMkLst>
        <pc:spChg chg="mod">
          <ac:chgData name="Alfred Smith" userId="3c60a3631c0db8ad" providerId="LiveId" clId="{A8D189E2-72FC-44CC-BAA6-D958EBDC283B}" dt="2025-05-02T07:42:52.233" v="6"/>
          <ac:spMkLst>
            <pc:docMk/>
            <pc:sldMk cId="3279574546" sldId="284"/>
            <ac:spMk id="2" creationId="{AF89FE37-6B15-C6C7-04D9-1580B77ACA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2025/05/02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43 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pic>
        <p:nvPicPr>
          <p:cNvPr id="6" name="Audio 5">
            <a:hlinkClick r:id="" action="ppaction://media"/>
            <a:extLst>
              <a:ext uri="{FF2B5EF4-FFF2-40B4-BE49-F238E27FC236}">
                <a16:creationId xmlns:a16="http://schemas.microsoft.com/office/drawing/2014/main" id="{A1A80FAB-D075-4F05-8874-05B28A8200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9" name="Content Placeholder 2">
            <a:extLst>
              <a:ext uri="{FF2B5EF4-FFF2-40B4-BE49-F238E27FC236}">
                <a16:creationId xmlns:a16="http://schemas.microsoft.com/office/drawing/2014/main" id="{A59A9183-01B9-C3F7-289A-9460A87EEB8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524793510"/>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2" name="TextBox 1">
            <a:extLst>
              <a:ext uri="{FF2B5EF4-FFF2-40B4-BE49-F238E27FC236}">
                <a16:creationId xmlns:a16="http://schemas.microsoft.com/office/drawing/2014/main" id="{009AC42D-9EF3-4733-D27C-37BAEA4E084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26:48,49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50</a:t>
            </a:r>
            <a:r>
              <a:rPr lang="bo-CN" sz="6600" dirty="0">
                <a:solidFill>
                  <a:srgbClr val="121212"/>
                </a:solidFill>
                <a:latin typeface="Arial" panose="020B0604020202020204" pitchFamily="34" charset="0"/>
              </a:rPr>
              <a:t>ཡེ་ཤུས་ཁོ་ལ་“གྲོགས་པོ། ཁྱོད་ཀྱིས་གང་བྱེད་པར་ཡོང་བ་དེ་བྱོས་”ཞེས་གསུངས། དེ་རྗེས་ཁོ་ཚོ་ཡོང་ནས་ཁོང་འཛིན་བཟུང་བྱས་པས།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50“Friend,” Jesus replied, “do what you came for.”</a:t>
            </a:r>
          </a:p>
          <a:p>
            <a:pPr algn="l"/>
            <a:r>
              <a:rPr lang="en-US" sz="4400" b="0" i="0" dirty="0">
                <a:solidFill>
                  <a:srgbClr val="777A7B"/>
                </a:solidFill>
                <a:effectLst/>
                <a:latin typeface="Arial" panose="020B0604020202020204" pitchFamily="34" charset="0"/>
              </a:rPr>
              <a:t>Then the men stepped forward, seized Jesus, and arrested Him. </a:t>
            </a:r>
            <a:endParaRPr lang="en-US" sz="44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4EB9D369-160A-FA90-0DCF-5DEEE6559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87611068"/>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2" name="TextBox 1">
            <a:extLst>
              <a:ext uri="{FF2B5EF4-FFF2-40B4-BE49-F238E27FC236}">
                <a16:creationId xmlns:a16="http://schemas.microsoft.com/office/drawing/2014/main" id="{C265E324-ABE5-71A8-8369-F7155025F35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ལུ་ཀཱ 22:49</a:t>
            </a:r>
            <a:r>
              <a:rPr lang="bo-CN" sz="5400" dirty="0">
                <a:solidFill>
                  <a:srgbClr val="121212"/>
                </a:solidFill>
                <a:latin typeface="Arial" panose="020B0604020202020204" pitchFamily="34" charset="0"/>
              </a:rPr>
              <a:t>ཉེ་འགྲམ་དུ་ཡོད་པའི་མི་རྣམས་ཀྱིས་གང་ཞིག་འབྱུང་རྒྱུ་ཡིན་པ་མཐོང་ནས་ཁོ་ཚོས་“གཙོ་བོ། ང་ཚོས་རལ་གྲི་རྒྱག་གམ་”ཞེས་དྲིས། </a:t>
            </a:r>
            <a:r>
              <a:rPr lang="bo-CN" sz="5400" dirty="0">
                <a:solidFill>
                  <a:srgbClr val="777A7B"/>
                </a:solidFill>
                <a:latin typeface="Arial" panose="020B0604020202020204" pitchFamily="34" charset="0"/>
              </a:rPr>
              <a:t>50</a:t>
            </a:r>
            <a:r>
              <a:rPr lang="bo-CN" sz="5400" dirty="0">
                <a:solidFill>
                  <a:srgbClr val="121212"/>
                </a:solidFill>
                <a:latin typeface="Arial" panose="020B0604020202020204" pitchFamily="34" charset="0"/>
              </a:rPr>
              <a:t>ཁོ་ཚོའི་ནང་ནས་མི་ཞིག་གིས་ཡ་ཧུ་དཱ་པའི་བླ་ཆེན་གཙོ་བོའི་གཡོག་པོར་རལ་གྲི་བརྒྱབ་ནས་རྣ་བ་གཡས་པ་བཅད།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49Those around Jesus saw what was about to happen and said, “Lord, should we strike with our swords?” 50And one of them struck the servant of the high priest, cutting off his right ear.</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27201A65-3D6C-3D2A-1B8D-91DBA6729D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63060002"/>
      </p:ext>
    </p:extLst>
  </p:cSld>
  <p:clrMapOvr>
    <a:masterClrMapping/>
  </p:clrMapOvr>
  <mc:AlternateContent xmlns:mc="http://schemas.openxmlformats.org/markup-compatibility/2006" xmlns:p14="http://schemas.microsoft.com/office/powerpoint/2010/main">
    <mc:Choice Requires="p14">
      <p:transition spd="slow" p14:dur="2000" advTm="18258"/>
    </mc:Choice>
    <mc:Fallback xmlns="">
      <p:transition spd="slow" advTm="1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2" name="TextBox 1">
            <a:extLst>
              <a:ext uri="{FF2B5EF4-FFF2-40B4-BE49-F238E27FC236}">
                <a16:creationId xmlns:a16="http://schemas.microsoft.com/office/drawing/2014/main" id="{1D9F17A9-7001-2FC0-DD55-974BEE4B87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51</a:t>
            </a:r>
            <a:r>
              <a:rPr lang="bo-CN" sz="7200" dirty="0">
                <a:solidFill>
                  <a:srgbClr val="121212"/>
                </a:solidFill>
                <a:latin typeface="Arial" panose="020B0604020202020204" pitchFamily="34" charset="0"/>
              </a:rPr>
              <a:t>འོན་ཀྱང་ཡེ་ཤུས་“དེ་ལྟར་མ་བྱོས་ཤིག་”ཅེས་གསུངས་ནས་མི་དེའི་རྣ་བར་རེག་ནས་གསོས་པར་མཛད།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51But Jesus answered, “No more of this!” And He touched the man’s ear and healed him.</a:t>
            </a:r>
            <a:endParaRPr lang="en-ZA" sz="4400" dirty="0">
              <a:effectLs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E94D0707-BB53-B96C-64B6-315E726C7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93535717"/>
      </p:ext>
    </p:extLst>
  </p:cSld>
  <p:clrMapOvr>
    <a:masterClrMapping/>
  </p:clrMapOvr>
  <mc:AlternateContent xmlns:mc="http://schemas.openxmlformats.org/markup-compatibility/2006" xmlns:p14="http://schemas.microsoft.com/office/powerpoint/2010/main">
    <mc:Choice Requires="p14">
      <p:transition spd="slow" p14:dur="2000" advTm="8732"/>
    </mc:Choice>
    <mc:Fallback xmlns="">
      <p:transition spd="slow" advTm="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3" name="TextBox 2">
            <a:extLst>
              <a:ext uri="{FF2B5EF4-FFF2-40B4-BE49-F238E27FC236}">
                <a16:creationId xmlns:a16="http://schemas.microsoft.com/office/drawing/2014/main" id="{487E9ED4-6758-EEF1-D4A7-E2581D350B4B}"/>
              </a:ext>
            </a:extLst>
          </p:cNvPr>
          <p:cNvSpPr txBox="1"/>
          <p:nvPr/>
        </p:nvSpPr>
        <p:spPr>
          <a:xfrm>
            <a:off x="651283" y="4573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མད་ཐཱ 26:53</a:t>
            </a:r>
            <a:r>
              <a:rPr lang="bo-CN" sz="5400" dirty="0">
                <a:solidFill>
                  <a:srgbClr val="121212"/>
                </a:solidFill>
                <a:latin typeface="Arial" panose="020B0604020202020204" pitchFamily="34" charset="0"/>
              </a:rPr>
              <a:t>ངའི་ཡབ་ཀྱིས་ཞིང་ཁམས་ཀྱི་ཕོ་ཉའི་དམག་དཔུང་བཅུ་གཉིས་ལས་མང་བ་ང་ལ་འཕྲལ་དུ་མངགས་པའི་ཕྱིར་ངས་ཁོང་ལ་ཞུ་མི་ཐུབ་པ་དེ་སེམས་སམ། </a:t>
            </a:r>
            <a:r>
              <a:rPr lang="bo-CN" sz="5400" dirty="0">
                <a:solidFill>
                  <a:srgbClr val="777A7B"/>
                </a:solidFill>
                <a:latin typeface="Arial" panose="020B0604020202020204" pitchFamily="34" charset="0"/>
              </a:rPr>
              <a:t>54</a:t>
            </a:r>
            <a:r>
              <a:rPr lang="bo-CN" sz="5400" dirty="0">
                <a:solidFill>
                  <a:srgbClr val="121212"/>
                </a:solidFill>
                <a:latin typeface="Arial" panose="020B0604020202020204" pitchFamily="34" charset="0"/>
              </a:rPr>
              <a:t>འོན་ཀྱང་དེ་ལྟར་བྱས་ན། འདི་ལྟར་འབྱུང་དགོས་པའི་མདོ་དེ་ཅི་ལྟར་འགྲུབ་”ཅེས་གསུངས།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53Are you not aware that I can call on My Father, and He will at once put at My disposal more than twelve legions of angels? 54But how then would the Scriptures be fulfilled that say it must happen this way?”</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96EEA29-00D1-B4F6-032E-E3198791A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8136833"/>
      </p:ext>
    </p:extLst>
  </p:cSld>
  <p:clrMapOvr>
    <a:masterClrMapping/>
  </p:clrMapOvr>
  <mc:AlternateContent xmlns:mc="http://schemas.openxmlformats.org/markup-compatibility/2006" xmlns:p14="http://schemas.microsoft.com/office/powerpoint/2010/main">
    <mc:Choice Requires="p14">
      <p:transition spd="slow" p14:dur="2000" advTm="17242"/>
    </mc:Choice>
    <mc:Fallback xmlns="">
      <p:transition spd="slow" advTm="1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2" name="TextBox 1">
            <a:extLst>
              <a:ext uri="{FF2B5EF4-FFF2-40B4-BE49-F238E27FC236}">
                <a16:creationId xmlns:a16="http://schemas.microsoft.com/office/drawing/2014/main" id="{44CE5FD8-4713-298B-C918-29AF6DE3106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55</a:t>
            </a:r>
            <a:r>
              <a:rPr lang="bo-CN" sz="6000" dirty="0">
                <a:solidFill>
                  <a:srgbClr val="121212"/>
                </a:solidFill>
                <a:latin typeface="Arial" panose="020B0604020202020204" pitchFamily="34" charset="0"/>
              </a:rPr>
              <a:t>དེའི་ཚེ་ཡེ་ཤུས་མི་ཚོགས་ལ་“རལ་གྲི་དང་དབྱུག་པ་ཁྱེར་ནས་ང་ཇག་པ་ལྟར་འཛིན་དུ་ཡོང་ངམ། ང་ནི་ཉིན་རེ་བཞིན་མཆོད་ཁང་ཆེན་མོར་བསྡད་དེ་ཆོས་བསྟན་ཡང་ཁྱེད་ཚོས་ང་མ་བཟུང༌།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444444"/>
                </a:solidFill>
                <a:effectLst/>
                <a:latin typeface="Arial" panose="020B0604020202020204" pitchFamily="34" charset="0"/>
                <a:ea typeface="Times New Roman" panose="02020603050405020304" pitchFamily="18" charset="0"/>
              </a:rPr>
              <a:t>55At that time Jesus said to the crowd, “Have you come out with swords and clubs to arrest Me as you would an outlaw? Every day I sat teaching in the temple courts, and you did not arrest Me.</a:t>
            </a:r>
            <a:endParaRPr lang="en-ZA" sz="3600" dirty="0"/>
          </a:p>
        </p:txBody>
      </p:sp>
      <p:pic>
        <p:nvPicPr>
          <p:cNvPr id="6" name="Audio 5">
            <a:hlinkClick r:id="" action="ppaction://media"/>
            <a:extLst>
              <a:ext uri="{FF2B5EF4-FFF2-40B4-BE49-F238E27FC236}">
                <a16:creationId xmlns:a16="http://schemas.microsoft.com/office/drawing/2014/main" id="{D64E5791-6F95-C303-67AB-A2FB99BC40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1154422"/>
      </p:ext>
    </p:extLst>
  </p:cSld>
  <p:clrMapOvr>
    <a:masterClrMapping/>
  </p:clrMapOvr>
  <mc:AlternateContent xmlns:mc="http://schemas.openxmlformats.org/markup-compatibility/2006" xmlns:p14="http://schemas.microsoft.com/office/powerpoint/2010/main">
    <mc:Choice Requires="p14">
      <p:transition spd="slow" p14:dur="2000" advTm="14712"/>
    </mc:Choice>
    <mc:Fallback xmlns="">
      <p:transition spd="slow" advTm="1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2" name="TextBox 1">
            <a:extLst>
              <a:ext uri="{FF2B5EF4-FFF2-40B4-BE49-F238E27FC236}">
                <a16:creationId xmlns:a16="http://schemas.microsoft.com/office/drawing/2014/main" id="{07C1992E-30E1-A387-9B73-A8DAA6987BE3}"/>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2" name="TextBox 1">
            <a:extLst>
              <a:ext uri="{FF2B5EF4-FFF2-40B4-BE49-F238E27FC236}">
                <a16:creationId xmlns:a16="http://schemas.microsoft.com/office/drawing/2014/main" id="{B83B4CC1-52A2-C12C-11F0-D20C44E8B8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56</a:t>
            </a:r>
            <a:r>
              <a:rPr lang="bo-CN" sz="7200" dirty="0">
                <a:solidFill>
                  <a:srgbClr val="121212"/>
                </a:solidFill>
                <a:latin typeface="Arial" panose="020B0604020202020204" pitchFamily="34" charset="0"/>
              </a:rPr>
              <a:t>འོན་ཀྱང་ལུང་སྟོན་པའི་མདོ་འགྲུབ་པའི་ཕྱིར་བྱ་བ་འདི་ཐམས་ཅད་བྱུང་ངོ་”ཞེས་གསུངས་རྗེས་ཉེ་གནས་ཐམས་ཅད་ཁོང་བཞག་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56But this has all happened so that the writings of the prophets would be fulfilled.”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Then all the disciples deserted Him and fled.</a:t>
            </a:r>
            <a:endParaRPr lang="en-ZA" sz="44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796E42A7-2E9E-1CC6-7E00-9ED6A55489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0032695"/>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2" name="TextBox 1">
            <a:extLst>
              <a:ext uri="{FF2B5EF4-FFF2-40B4-BE49-F238E27FC236}">
                <a16:creationId xmlns:a16="http://schemas.microsoft.com/office/drawing/2014/main" id="{31C083DB-723B-F4F9-DEE4-E67A5AF3FDC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p>
          <a:p>
            <a:r>
              <a:rPr lang="bo-CN" sz="8000" b="1" i="0" dirty="0">
                <a:solidFill>
                  <a:srgbClr val="121212"/>
                </a:solidFill>
                <a:effectLst/>
                <a:latin typeface="Arial" panose="020B0604020202020204" pitchFamily="34" charset="0"/>
              </a:rPr>
              <a:t>སྟོན་པ་ཡེ་ཤུ་འཛིན་བཟུང་བྱས་པ།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Arrest of Jesus - Matt 26:47-56; Mark 14:43-52; Luke 22:47-53; John 18:2-11 </a:t>
            </a:r>
            <a:endParaRPr lang="en-IN" sz="4800" dirty="0"/>
          </a:p>
        </p:txBody>
      </p:sp>
      <p:pic>
        <p:nvPicPr>
          <p:cNvPr id="6" name="Audio 5">
            <a:hlinkClick r:id="" action="ppaction://media"/>
            <a:extLst>
              <a:ext uri="{FF2B5EF4-FFF2-40B4-BE49-F238E27FC236}">
                <a16:creationId xmlns:a16="http://schemas.microsoft.com/office/drawing/2014/main" id="{A95FFB60-053A-3229-CDCB-C3AA1FD212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16"/>
    </mc:Choice>
    <mc:Fallback xmlns="">
      <p:transition spd="slow" advTm="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9E134203-1752-45F7-5FF0-12CAA68CEDF0}"/>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8F48C843-A56F-543C-453B-43B4FCF105F4}"/>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ལོངས་ལ་འགྲོ ལྟོས་ཤིག ང་ལ་རྒྱབ་གཏོད་བྱེད་མཁན་དེ་ཉེ་བར་སླེབས་”ཞེས་གསུངས།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444444"/>
                </a:solidFill>
                <a:latin typeface="Arial" panose="020B0604020202020204" pitchFamily="34" charset="0"/>
                <a:ea typeface="Times New Roman" panose="02020603050405020304" pitchFamily="18" charset="0"/>
              </a:rPr>
              <a:t>(After praying the third time, Jesus came back to the disciples and said)</a:t>
            </a:r>
            <a:r>
              <a:rPr lang="en-US" sz="4400" dirty="0">
                <a:solidFill>
                  <a:srgbClr val="444444"/>
                </a:solidFill>
                <a:effectLst/>
                <a:latin typeface="Arial" panose="020B0604020202020204" pitchFamily="34" charset="0"/>
                <a:ea typeface="Times New Roman" panose="02020603050405020304" pitchFamily="18" charset="0"/>
              </a:rPr>
              <a:t> 46Rise, let us go! See, My betrayer is approaching!”</a:t>
            </a:r>
            <a:endParaRPr lang="en-ZA" sz="4400" dirty="0"/>
          </a:p>
        </p:txBody>
      </p:sp>
      <p:pic>
        <p:nvPicPr>
          <p:cNvPr id="6" name="Audio 5">
            <a:hlinkClick r:id="" action="ppaction://media"/>
            <a:extLst>
              <a:ext uri="{FF2B5EF4-FFF2-40B4-BE49-F238E27FC236}">
                <a16:creationId xmlns:a16="http://schemas.microsoft.com/office/drawing/2014/main" id="{7562FFC4-EE68-995E-F643-16CBB07EA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8520"/>
    </mc:Choice>
    <mc:Fallback xmlns="">
      <p:transition spd="slow" advTm="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47</a:t>
            </a:r>
            <a:r>
              <a:rPr lang="bo-CN" sz="6000" dirty="0">
                <a:solidFill>
                  <a:srgbClr val="121212"/>
                </a:solidFill>
                <a:latin typeface="Arial" panose="020B0604020202020204" pitchFamily="34" charset="0"/>
              </a:rPr>
              <a:t>ཁོང་གིས་དེ་ལྟར་གསུངས་དུས་ཉེ་གནས་བཅུ་གཉིས་པོ་ལས་ཡུ་དཱ་དང་མཉམ་དུ། ཡ་ཧུ་དཱ་པའི་བླ་ཆེན་དང་ཡུལ་མི་རྣམས་ཀྱི་རྒན་པོས་བཏང་བའི་མི་ཚོགས་མང་པོ་ཞིག་ལག་ཏུ་རལ་གྲི་དང་དབྱུག་པ་འཁྱེར་ཏེ་ས་ཆ་དེར་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47While Jesus was still speaking, Judas, one of the Twelve, arrived, accompanied by a large crowd armed with swords and clubs, sent from the chief priests and elders of the people.</a:t>
            </a:r>
            <a:endParaRPr lang="en-ZA" sz="4000" dirty="0"/>
          </a:p>
        </p:txBody>
      </p:sp>
      <p:pic>
        <p:nvPicPr>
          <p:cNvPr id="10" name="Audio 9">
            <a:hlinkClick r:id="" action="ppaction://media"/>
            <a:extLst>
              <a:ext uri="{FF2B5EF4-FFF2-40B4-BE49-F238E27FC236}">
                <a16:creationId xmlns:a16="http://schemas.microsoft.com/office/drawing/2014/main" id="{FD3C67C0-8565-7378-0F29-C0550FE812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6580662"/>
      </p:ext>
    </p:ext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40BFE059-AEBD-855B-8009-B8801C8F9A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48</a:t>
            </a:r>
            <a:r>
              <a:rPr lang="bo-CN" sz="4800" dirty="0">
                <a:solidFill>
                  <a:srgbClr val="121212"/>
                </a:solidFill>
                <a:latin typeface="Arial" panose="020B0604020202020204" pitchFamily="34" charset="0"/>
              </a:rPr>
              <a:t>ཁོང་ལ་རྒྱབ་གཏོད་བྱེད་མཁན་དེས་སྔོན་ནས་ཁོ་ཚོར་གསང་བརྡ་གྲ་སྒྲིག་བྱས་ཏེ་“ངས་སུ་ལ་འོ་བྱས་པ་དེ་ཁོང་རང་ཡིན་པས་ཟུངས་ཤིག་”ཅེས་བཤད། </a:t>
            </a:r>
            <a:r>
              <a:rPr lang="bo-CN" sz="4800" dirty="0">
                <a:solidFill>
                  <a:srgbClr val="777A7B"/>
                </a:solidFill>
                <a:latin typeface="Arial" panose="020B0604020202020204" pitchFamily="34" charset="0"/>
              </a:rPr>
              <a:t>49</a:t>
            </a:r>
            <a:r>
              <a:rPr lang="bo-CN" sz="4800" dirty="0">
                <a:solidFill>
                  <a:srgbClr val="121212"/>
                </a:solidFill>
                <a:latin typeface="Arial" panose="020B0604020202020204" pitchFamily="34" charset="0"/>
              </a:rPr>
              <a:t>འཕྲལ་དུ་ཡེ་ཤུའི་མདུན་དུ་ཡོང་ནས་ཡུ་དཱ་ཡིས་“རབ་བི། ཁྱེད་ལ་ཞི་བདེ་ལྡན་པར་གྱུར་ཅིག་”ཅེས་ཟེར་ནས་འགྲམ་པར་འོ་ཡིས་འཚམས་འདྲི་ཞུས་པ་ལ།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48Now the betrayer had arranged a signal with them: “The One I kiss is the man; arrest Him.” 49Going directly to Jesus, he said, “Greetings, Rabbi!” and kissed Him.</a:t>
            </a:r>
            <a:endParaRPr lang="en-ZA" sz="4800" dirty="0"/>
          </a:p>
        </p:txBody>
      </p:sp>
      <p:pic>
        <p:nvPicPr>
          <p:cNvPr id="10" name="Audio 9">
            <a:hlinkClick r:id="" action="ppaction://media"/>
            <a:extLst>
              <a:ext uri="{FF2B5EF4-FFF2-40B4-BE49-F238E27FC236}">
                <a16:creationId xmlns:a16="http://schemas.microsoft.com/office/drawing/2014/main" id="{AB39F22B-EC50-5366-F79F-8F37C7F43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5568825"/>
      </p:ext>
    </p:extLst>
  </p:cSld>
  <p:clrMapOvr>
    <a:masterClrMapping/>
  </p:clrMapOvr>
  <mc:AlternateContent xmlns:mc="http://schemas.openxmlformats.org/markup-compatibility/2006" xmlns:p14="http://schemas.microsoft.com/office/powerpoint/2010/main">
    <mc:Choice Requires="p14">
      <p:transition spd="slow" p14:dur="2000" advTm="21228"/>
    </mc:Choice>
    <mc:Fallback xmlns="">
      <p:transition spd="slow" advTm="2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1092</Words>
  <Application>Microsoft Office PowerPoint</Application>
  <PresentationFormat>Widescreen</PresentationFormat>
  <Paragraphs>69</Paragraphs>
  <Slides>22</Slides>
  <Notes>10</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2021-03-30T09:39:03Z</dcterms:created>
  <dcterms:modified xsi:type="dcterms:W3CDTF">2025-05-02T07:43:02Z</dcterms:modified>
</cp:coreProperties>
</file>