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96" r:id="rId12"/>
    <p:sldId id="297" r:id="rId13"/>
    <p:sldId id="298" r:id="rId14"/>
    <p:sldId id="299" r:id="rId15"/>
    <p:sldId id="300" r:id="rId16"/>
    <p:sldId id="301" r:id="rId17"/>
    <p:sldId id="269" r:id="rId18"/>
    <p:sldId id="280" r:id="rId19"/>
    <p:sldId id="265" r:id="rId20"/>
    <p:sldId id="276" r:id="rId21"/>
    <p:sldId id="266" r:id="rId22"/>
    <p:sldId id="277" r:id="rId23"/>
    <p:sldId id="267" r:id="rId24"/>
    <p:sldId id="278" r:id="rId25"/>
    <p:sldId id="26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2EE60-3188-4E18-B48F-C0856B786EA1}" v="3" dt="2025-05-02T07:45:36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00" autoAdjust="0"/>
    <p:restoredTop sz="78013" autoAdjust="0"/>
  </p:normalViewPr>
  <p:slideViewPr>
    <p:cSldViewPr snapToGrid="0">
      <p:cViewPr varScale="1">
        <p:scale>
          <a:sx n="42" d="100"/>
          <a:sy n="42" d="100"/>
        </p:scale>
        <p:origin x="485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F79C479-F992-43D3-8404-F5A6994BE517}"/>
    <pc:docChg chg="undo custSel modSld">
      <pc:chgData name="Alfred Smith" userId="3c60a3631c0db8ad" providerId="LiveId" clId="{1F79C479-F992-43D3-8404-F5A6994BE517}" dt="2024-07-23T12:04:22.362" v="39" actId="6549"/>
      <pc:docMkLst>
        <pc:docMk/>
      </pc:docMkLst>
      <pc:sldChg chg="addSp delSp modSp mod">
        <pc:chgData name="Alfred Smith" userId="3c60a3631c0db8ad" providerId="LiveId" clId="{1F79C479-F992-43D3-8404-F5A6994BE517}" dt="2024-07-23T11:39:38.528" v="1"/>
        <pc:sldMkLst>
          <pc:docMk/>
          <pc:sldMk cId="1499918570" sldId="257"/>
        </pc:sldMkLst>
      </pc:sldChg>
      <pc:sldChg chg="modSp mod">
        <pc:chgData name="Alfred Smith" userId="3c60a3631c0db8ad" providerId="LiveId" clId="{1F79C479-F992-43D3-8404-F5A6994BE517}" dt="2024-07-23T11:58:37.947" v="3"/>
        <pc:sldMkLst>
          <pc:docMk/>
          <pc:sldMk cId="2346136586" sldId="260"/>
        </pc:sldMkLst>
      </pc:sldChg>
      <pc:sldChg chg="modSp mod">
        <pc:chgData name="Alfred Smith" userId="3c60a3631c0db8ad" providerId="LiveId" clId="{1F79C479-F992-43D3-8404-F5A6994BE517}" dt="2024-07-23T11:58:54.991" v="7"/>
        <pc:sldMkLst>
          <pc:docMk/>
          <pc:sldMk cId="4037329247" sldId="261"/>
        </pc:sldMkLst>
      </pc:sldChg>
      <pc:sldChg chg="modSp mod">
        <pc:chgData name="Alfred Smith" userId="3c60a3631c0db8ad" providerId="LiveId" clId="{1F79C479-F992-43D3-8404-F5A6994BE517}" dt="2024-07-23T11:59:10.802" v="10" actId="6549"/>
        <pc:sldMkLst>
          <pc:docMk/>
          <pc:sldMk cId="1909638311" sldId="262"/>
        </pc:sldMkLst>
      </pc:sldChg>
      <pc:sldChg chg="modSp mod">
        <pc:chgData name="Alfred Smith" userId="3c60a3631c0db8ad" providerId="LiveId" clId="{1F79C479-F992-43D3-8404-F5A6994BE517}" dt="2024-07-23T12:02:44.239" v="25"/>
        <pc:sldMkLst>
          <pc:docMk/>
          <pc:sldMk cId="978260341" sldId="265"/>
        </pc:sldMkLst>
      </pc:sldChg>
      <pc:sldChg chg="modSp mod">
        <pc:chgData name="Alfred Smith" userId="3c60a3631c0db8ad" providerId="LiveId" clId="{1F79C479-F992-43D3-8404-F5A6994BE517}" dt="2024-07-23T12:03:47.937" v="32"/>
        <pc:sldMkLst>
          <pc:docMk/>
          <pc:sldMk cId="3575870363" sldId="266"/>
        </pc:sldMkLst>
      </pc:sldChg>
      <pc:sldChg chg="modSp mod">
        <pc:chgData name="Alfred Smith" userId="3c60a3631c0db8ad" providerId="LiveId" clId="{1F79C479-F992-43D3-8404-F5A6994BE517}" dt="2024-07-23T12:04:05.954" v="36"/>
        <pc:sldMkLst>
          <pc:docMk/>
          <pc:sldMk cId="4017137865" sldId="267"/>
        </pc:sldMkLst>
      </pc:sldChg>
      <pc:sldChg chg="modSp mod">
        <pc:chgData name="Alfred Smith" userId="3c60a3631c0db8ad" providerId="LiveId" clId="{1F79C479-F992-43D3-8404-F5A6994BE517}" dt="2024-07-23T12:04:22.362" v="39" actId="6549"/>
        <pc:sldMkLst>
          <pc:docMk/>
          <pc:sldMk cId="3137811553" sldId="268"/>
        </pc:sldMkLst>
      </pc:sldChg>
      <pc:sldChg chg="modSp mod">
        <pc:chgData name="Alfred Smith" userId="3c60a3631c0db8ad" providerId="LiveId" clId="{1F79C479-F992-43D3-8404-F5A6994BE517}" dt="2024-07-23T12:02:17.206" v="23"/>
        <pc:sldMkLst>
          <pc:docMk/>
          <pc:sldMk cId="3002250605" sldId="269"/>
        </pc:sldMkLst>
      </pc:sldChg>
      <pc:sldChg chg="addSp modSp">
        <pc:chgData name="Alfred Smith" userId="3c60a3631c0db8ad" providerId="LiveId" clId="{1F79C479-F992-43D3-8404-F5A6994BE517}" dt="2024-07-23T11:40:48.912" v="2"/>
        <pc:sldMkLst>
          <pc:docMk/>
          <pc:sldMk cId="4120481681" sldId="270"/>
        </pc:sldMkLst>
      </pc:sldChg>
      <pc:sldChg chg="modSp mod">
        <pc:chgData name="Alfred Smith" userId="3c60a3631c0db8ad" providerId="LiveId" clId="{1F79C479-F992-43D3-8404-F5A6994BE517}" dt="2024-07-23T11:59:55.477" v="15"/>
        <pc:sldMkLst>
          <pc:docMk/>
          <pc:sldMk cId="1705185243" sldId="296"/>
        </pc:sldMkLst>
      </pc:sldChg>
      <pc:sldChg chg="modSp mod">
        <pc:chgData name="Alfred Smith" userId="3c60a3631c0db8ad" providerId="LiveId" clId="{1F79C479-F992-43D3-8404-F5A6994BE517}" dt="2024-07-23T12:00:13.333" v="17"/>
        <pc:sldMkLst>
          <pc:docMk/>
          <pc:sldMk cId="1177524847" sldId="298"/>
        </pc:sldMkLst>
      </pc:sldChg>
      <pc:sldChg chg="modSp mod">
        <pc:chgData name="Alfred Smith" userId="3c60a3631c0db8ad" providerId="LiveId" clId="{1F79C479-F992-43D3-8404-F5A6994BE517}" dt="2024-07-23T12:00:32.192" v="20" actId="6549"/>
        <pc:sldMkLst>
          <pc:docMk/>
          <pc:sldMk cId="4002258438" sldId="300"/>
        </pc:sldMkLst>
      </pc:sldChg>
    </pc:docChg>
  </pc:docChgLst>
  <pc:docChgLst>
    <pc:chgData name="Alfred Smith" userId="3c60a3631c0db8ad" providerId="LiveId" clId="{C950E0DF-00EE-4722-AE0D-D6446680E8C3}"/>
    <pc:docChg chg="modSld">
      <pc:chgData name="Alfred Smith" userId="3c60a3631c0db8ad" providerId="LiveId" clId="{C950E0DF-00EE-4722-AE0D-D6446680E8C3}" dt="2024-03-07T09:10:04.970" v="11" actId="20577"/>
      <pc:docMkLst>
        <pc:docMk/>
      </pc:docMkLst>
      <pc:sldChg chg="modSp mod">
        <pc:chgData name="Alfred Smith" userId="3c60a3631c0db8ad" providerId="LiveId" clId="{C950E0DF-00EE-4722-AE0D-D6446680E8C3}" dt="2024-03-07T09:08:41.193" v="0" actId="20577"/>
        <pc:sldMkLst>
          <pc:docMk/>
          <pc:sldMk cId="939110669" sldId="271"/>
        </pc:sldMkLst>
      </pc:sldChg>
      <pc:sldChg chg="modSp mod">
        <pc:chgData name="Alfred Smith" userId="3c60a3631c0db8ad" providerId="LiveId" clId="{C950E0DF-00EE-4722-AE0D-D6446680E8C3}" dt="2024-03-07T09:08:50.136" v="1" actId="20577"/>
        <pc:sldMkLst>
          <pc:docMk/>
          <pc:sldMk cId="4024569785" sldId="272"/>
        </pc:sldMkLst>
      </pc:sldChg>
      <pc:sldChg chg="modSp mod">
        <pc:chgData name="Alfred Smith" userId="3c60a3631c0db8ad" providerId="LiveId" clId="{C950E0DF-00EE-4722-AE0D-D6446680E8C3}" dt="2024-03-07T09:08:56.585" v="2" actId="20577"/>
        <pc:sldMkLst>
          <pc:docMk/>
          <pc:sldMk cId="487179600" sldId="273"/>
        </pc:sldMkLst>
      </pc:sldChg>
      <pc:sldChg chg="modSp mod">
        <pc:chgData name="Alfred Smith" userId="3c60a3631c0db8ad" providerId="LiveId" clId="{C950E0DF-00EE-4722-AE0D-D6446680E8C3}" dt="2024-03-07T09:10:04.970" v="11" actId="20577"/>
        <pc:sldMkLst>
          <pc:docMk/>
          <pc:sldMk cId="2390376940" sldId="276"/>
        </pc:sldMkLst>
      </pc:sldChg>
      <pc:sldChg chg="modSp mod">
        <pc:chgData name="Alfred Smith" userId="3c60a3631c0db8ad" providerId="LiveId" clId="{C950E0DF-00EE-4722-AE0D-D6446680E8C3}" dt="2024-03-07T09:09:54.431" v="10" actId="20577"/>
        <pc:sldMkLst>
          <pc:docMk/>
          <pc:sldMk cId="3684674464" sldId="280"/>
        </pc:sldMkLst>
      </pc:sldChg>
      <pc:sldChg chg="modSp mod">
        <pc:chgData name="Alfred Smith" userId="3c60a3631c0db8ad" providerId="LiveId" clId="{C950E0DF-00EE-4722-AE0D-D6446680E8C3}" dt="2024-03-07T09:09:09.558" v="5" actId="20577"/>
        <pc:sldMkLst>
          <pc:docMk/>
          <pc:sldMk cId="2274440811" sldId="297"/>
        </pc:sldMkLst>
      </pc:sldChg>
      <pc:sldChg chg="modSp mod">
        <pc:chgData name="Alfred Smith" userId="3c60a3631c0db8ad" providerId="LiveId" clId="{C950E0DF-00EE-4722-AE0D-D6446680E8C3}" dt="2024-03-07T09:09:22.469" v="7" actId="20577"/>
        <pc:sldMkLst>
          <pc:docMk/>
          <pc:sldMk cId="3397669472" sldId="299"/>
        </pc:sldMkLst>
      </pc:sldChg>
      <pc:sldChg chg="modSp mod">
        <pc:chgData name="Alfred Smith" userId="3c60a3631c0db8ad" providerId="LiveId" clId="{C950E0DF-00EE-4722-AE0D-D6446680E8C3}" dt="2024-03-07T09:09:33.075" v="9" actId="20577"/>
        <pc:sldMkLst>
          <pc:docMk/>
          <pc:sldMk cId="3539477495" sldId="301"/>
        </pc:sldMkLst>
      </pc:sldChg>
    </pc:docChg>
  </pc:docChgLst>
  <pc:docChgLst>
    <pc:chgData name="Leonie Smith" userId="fed1330f33f5650e" providerId="LiveId" clId="{200B1A09-90E0-41B7-8150-7F9D343B0152}"/>
    <pc:docChg chg="custSel delSld modSld">
      <pc:chgData name="Leonie Smith" userId="fed1330f33f5650e" providerId="LiveId" clId="{200B1A09-90E0-41B7-8150-7F9D343B0152}" dt="2022-12-16T05:04:36.314" v="133" actId="5793"/>
      <pc:docMkLst>
        <pc:docMk/>
      </pc:docMkLst>
      <pc:sldChg chg="addSp modSp modNotesTx">
        <pc:chgData name="Leonie Smith" userId="fed1330f33f5650e" providerId="LiveId" clId="{200B1A09-90E0-41B7-8150-7F9D343B0152}" dt="2022-12-16T05:04:36.314" v="133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00B1A09-90E0-41B7-8150-7F9D343B0152}" dt="2022-12-15T05:23:19.274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00B1A09-90E0-41B7-8150-7F9D343B0152}" dt="2022-12-15T05:25:47.823" v="69" actId="20577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00B1A09-90E0-41B7-8150-7F9D343B0152}" dt="2022-12-15T05:27:42.704" v="73"/>
        <pc:sldMkLst>
          <pc:docMk/>
          <pc:sldMk cId="4037329247" sldId="261"/>
        </pc:sldMkLst>
      </pc:sldChg>
      <pc:sldChg chg="addSp modSp">
        <pc:chgData name="Leonie Smith" userId="fed1330f33f5650e" providerId="LiveId" clId="{200B1A09-90E0-41B7-8150-7F9D343B0152}" dt="2022-12-15T05:28:48.144" v="7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00B1A09-90E0-41B7-8150-7F9D343B0152}" dt="2022-12-15T05:46:58.241" v="12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00B1A09-90E0-41B7-8150-7F9D343B0152}" dt="2022-12-15T05:51:18.121" v="12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00B1A09-90E0-41B7-8150-7F9D343B0152}" dt="2022-12-15T05:53:45.329" v="128"/>
        <pc:sldMkLst>
          <pc:docMk/>
          <pc:sldMk cId="4017137865" sldId="267"/>
        </pc:sldMkLst>
      </pc:sldChg>
      <pc:sldChg chg="addSp modSp">
        <pc:chgData name="Leonie Smith" userId="fed1330f33f5650e" providerId="LiveId" clId="{200B1A09-90E0-41B7-8150-7F9D343B0152}" dt="2022-12-15T05:54:53.042" v="129"/>
        <pc:sldMkLst>
          <pc:docMk/>
          <pc:sldMk cId="3137811553" sldId="268"/>
        </pc:sldMkLst>
      </pc:sldChg>
      <pc:sldChg chg="addSp modSp">
        <pc:chgData name="Leonie Smith" userId="fed1330f33f5650e" providerId="LiveId" clId="{200B1A09-90E0-41B7-8150-7F9D343B0152}" dt="2022-12-15T05:42:25.734" v="107"/>
        <pc:sldMkLst>
          <pc:docMk/>
          <pc:sldMk cId="3002250605" sldId="269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332778949" sldId="287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828872212" sldId="288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3153919605" sldId="289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292473336" sldId="290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878919862" sldId="291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014080634" sldId="292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219299321" sldId="293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859407553" sldId="294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200B1A09-90E0-41B7-8150-7F9D343B0152}" dt="2022-12-15T05:32:25.364" v="80"/>
        <pc:sldMkLst>
          <pc:docMk/>
          <pc:sldMk cId="1705185243" sldId="296"/>
        </pc:sldMkLst>
      </pc:sldChg>
      <pc:sldChg chg="addSp delSp modSp mod modTransition modAnim">
        <pc:chgData name="Leonie Smith" userId="fed1330f33f5650e" providerId="LiveId" clId="{200B1A09-90E0-41B7-8150-7F9D343B0152}" dt="2022-12-15T05:38:45.670" v="102"/>
        <pc:sldMkLst>
          <pc:docMk/>
          <pc:sldMk cId="1177524847" sldId="298"/>
        </pc:sldMkLst>
      </pc:sldChg>
      <pc:sldChg chg="addSp delSp modSp mod modTransition modAnim">
        <pc:chgData name="Leonie Smith" userId="fed1330f33f5650e" providerId="LiveId" clId="{200B1A09-90E0-41B7-8150-7F9D343B0152}" dt="2022-12-15T05:41:10.632" v="106"/>
        <pc:sldMkLst>
          <pc:docMk/>
          <pc:sldMk cId="4002258438" sldId="300"/>
        </pc:sldMkLst>
      </pc:sldChg>
    </pc:docChg>
  </pc:docChgLst>
  <pc:docChgLst>
    <pc:chgData name="Leonie Smith" userId="fed1330f33f5650e" providerId="LiveId" clId="{60B3A83B-E69E-4F57-BB31-5FE8D1093B42}"/>
    <pc:docChg chg="custSel modSld">
      <pc:chgData name="Leonie Smith" userId="fed1330f33f5650e" providerId="LiveId" clId="{60B3A83B-E69E-4F57-BB31-5FE8D1093B42}" dt="2023-01-08T06:10:18.547" v="42" actId="20577"/>
      <pc:docMkLst>
        <pc:docMk/>
      </pc:docMkLst>
      <pc:sldChg chg="addSp modSp mod">
        <pc:chgData name="Leonie Smith" userId="fed1330f33f5650e" providerId="LiveId" clId="{60B3A83B-E69E-4F57-BB31-5FE8D1093B42}" dt="2023-01-08T06:09:13.148" v="31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60B3A83B-E69E-4F57-BB31-5FE8D1093B42}" dt="2023-01-08T06:04:32.163" v="0" actId="20577"/>
        <pc:sldMkLst>
          <pc:docMk/>
          <pc:sldMk cId="454763615" sldId="259"/>
        </pc:sldMkLst>
      </pc:sldChg>
      <pc:sldChg chg="addSp delSp modSp mod">
        <pc:chgData name="Leonie Smith" userId="fed1330f33f5650e" providerId="LiveId" clId="{60B3A83B-E69E-4F57-BB31-5FE8D1093B42}" dt="2023-01-08T06:09:18.993" v="32"/>
        <pc:sldMkLst>
          <pc:docMk/>
          <pc:sldMk cId="4120481681" sldId="270"/>
        </pc:sldMkLst>
      </pc:sldChg>
      <pc:sldChg chg="addSp modSp mod">
        <pc:chgData name="Leonie Smith" userId="fed1330f33f5650e" providerId="LiveId" clId="{60B3A83B-E69E-4F57-BB31-5FE8D1093B42}" dt="2023-01-08T06:05:56.239" v="9" actId="20577"/>
        <pc:sldMkLst>
          <pc:docMk/>
          <pc:sldMk cId="939110669" sldId="271"/>
        </pc:sldMkLst>
      </pc:sldChg>
      <pc:sldChg chg="addSp modSp">
        <pc:chgData name="Leonie Smith" userId="fed1330f33f5650e" providerId="LiveId" clId="{60B3A83B-E69E-4F57-BB31-5FE8D1093B42}" dt="2023-01-08T06:06:02.839" v="10"/>
        <pc:sldMkLst>
          <pc:docMk/>
          <pc:sldMk cId="4024569785" sldId="272"/>
        </pc:sldMkLst>
      </pc:sldChg>
      <pc:sldChg chg="addSp modSp">
        <pc:chgData name="Leonie Smith" userId="fed1330f33f5650e" providerId="LiveId" clId="{60B3A83B-E69E-4F57-BB31-5FE8D1093B42}" dt="2023-01-08T06:06:06.451" v="11"/>
        <pc:sldMkLst>
          <pc:docMk/>
          <pc:sldMk cId="487179600" sldId="273"/>
        </pc:sldMkLst>
      </pc:sldChg>
      <pc:sldChg chg="addSp modSp">
        <pc:chgData name="Leonie Smith" userId="fed1330f33f5650e" providerId="LiveId" clId="{60B3A83B-E69E-4F57-BB31-5FE8D1093B42}" dt="2023-01-08T06:06:17.465" v="13"/>
        <pc:sldMkLst>
          <pc:docMk/>
          <pc:sldMk cId="2390376940" sldId="276"/>
        </pc:sldMkLst>
      </pc:sldChg>
      <pc:sldChg chg="addSp modSp mod">
        <pc:chgData name="Leonie Smith" userId="fed1330f33f5650e" providerId="LiveId" clId="{60B3A83B-E69E-4F57-BB31-5FE8D1093B42}" dt="2023-01-08T06:10:07.720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60B3A83B-E69E-4F57-BB31-5FE8D1093B42}" dt="2023-01-08T06:10:13.969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60B3A83B-E69E-4F57-BB31-5FE8D1093B42}" dt="2023-01-08T06:10:18.547" v="42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60B3A83B-E69E-4F57-BB31-5FE8D1093B42}" dt="2023-01-08T06:06:14.924" v="12"/>
        <pc:sldMkLst>
          <pc:docMk/>
          <pc:sldMk cId="3684674464" sldId="280"/>
        </pc:sldMkLst>
      </pc:sldChg>
      <pc:sldChg chg="addSp modSp mod">
        <pc:chgData name="Leonie Smith" userId="fed1330f33f5650e" providerId="LiveId" clId="{60B3A83B-E69E-4F57-BB31-5FE8D1093B42}" dt="2023-01-08T06:07:08.587" v="19" actId="20577"/>
        <pc:sldMkLst>
          <pc:docMk/>
          <pc:sldMk cId="2274440811" sldId="297"/>
        </pc:sldMkLst>
      </pc:sldChg>
      <pc:sldChg chg="addSp modSp">
        <pc:chgData name="Leonie Smith" userId="fed1330f33f5650e" providerId="LiveId" clId="{60B3A83B-E69E-4F57-BB31-5FE8D1093B42}" dt="2023-01-08T06:07:14.874" v="20"/>
        <pc:sldMkLst>
          <pc:docMk/>
          <pc:sldMk cId="3397669472" sldId="299"/>
        </pc:sldMkLst>
      </pc:sldChg>
      <pc:sldChg chg="addSp modSp">
        <pc:chgData name="Leonie Smith" userId="fed1330f33f5650e" providerId="LiveId" clId="{60B3A83B-E69E-4F57-BB31-5FE8D1093B42}" dt="2023-01-08T06:07:21.211" v="21"/>
        <pc:sldMkLst>
          <pc:docMk/>
          <pc:sldMk cId="3539477495" sldId="301"/>
        </pc:sldMkLst>
      </pc:sldChg>
    </pc:docChg>
  </pc:docChgLst>
  <pc:docChgLst>
    <pc:chgData name="Alfred Smith" userId="3c60a3631c0db8ad" providerId="LiveId" clId="{EBA2EE60-3188-4E18-B48F-C0856B786EA1}"/>
    <pc:docChg chg="custSel modSld">
      <pc:chgData name="Alfred Smith" userId="3c60a3631c0db8ad" providerId="LiveId" clId="{EBA2EE60-3188-4E18-B48F-C0856B786EA1}" dt="2025-05-02T07:45:36.826" v="7"/>
      <pc:docMkLst>
        <pc:docMk/>
      </pc:docMkLst>
      <pc:sldChg chg="addSp delSp modSp mod">
        <pc:chgData name="Alfred Smith" userId="3c60a3631c0db8ad" providerId="LiveId" clId="{EBA2EE60-3188-4E18-B48F-C0856B786EA1}" dt="2025-05-02T07:44:39.097" v="5" actId="27636"/>
        <pc:sldMkLst>
          <pc:docMk/>
          <pc:sldMk cId="1499918570" sldId="257"/>
        </pc:sldMkLst>
        <pc:spChg chg="add mod">
          <ac:chgData name="Alfred Smith" userId="3c60a3631c0db8ad" providerId="LiveId" clId="{EBA2EE60-3188-4E18-B48F-C0856B786EA1}" dt="2025-05-02T07:44:39.097" v="5" actId="27636"/>
          <ac:spMkLst>
            <pc:docMk/>
            <pc:sldMk cId="1499918570" sldId="257"/>
            <ac:spMk id="7" creationId="{5F091473-7642-B0A4-AD77-18032991DE1E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3788111665" sldId="258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3788111665" sldId="258"/>
            <ac:spMk id="2" creationId="{9B47468F-B327-84C7-8167-A4A41E577914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454763615" sldId="259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EBA2EE60-3188-4E18-B48F-C0856B786EA1}" dt="2025-05-02T07:45:22.264" v="6"/>
        <pc:sldMkLst>
          <pc:docMk/>
          <pc:sldMk cId="3575870363" sldId="266"/>
        </pc:sldMkLst>
        <pc:spChg chg="mod">
          <ac:chgData name="Alfred Smith" userId="3c60a3631c0db8ad" providerId="LiveId" clId="{EBA2EE60-3188-4E18-B48F-C0856B786EA1}" dt="2025-05-02T07:45:22.264" v="6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EBA2EE60-3188-4E18-B48F-C0856B786EA1}" dt="2025-04-17T10:11:24.636" v="3" actId="404"/>
        <pc:sldMkLst>
          <pc:docMk/>
          <pc:sldMk cId="3002250605" sldId="269"/>
        </pc:sldMkLst>
        <pc:spChg chg="mod">
          <ac:chgData name="Alfred Smith" userId="3c60a3631c0db8ad" providerId="LiveId" clId="{EBA2EE60-3188-4E18-B48F-C0856B786EA1}" dt="2025-04-17T10:11:24.636" v="3" actId="404"/>
          <ac:spMkLst>
            <pc:docMk/>
            <pc:sldMk cId="3002250605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4120481681" sldId="270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4120481681" sldId="270"/>
            <ac:spMk id="4" creationId="{1E41A477-FD93-A22B-5016-AC4439A407C3}"/>
          </ac:spMkLst>
        </pc:spChg>
      </pc:sldChg>
      <pc:sldChg chg="modSp">
        <pc:chgData name="Alfred Smith" userId="3c60a3631c0db8ad" providerId="LiveId" clId="{EBA2EE60-3188-4E18-B48F-C0856B786EA1}" dt="2025-05-02T07:45:22.264" v="6"/>
        <pc:sldMkLst>
          <pc:docMk/>
          <pc:sldMk cId="4265919077" sldId="277"/>
        </pc:sldMkLst>
        <pc:spChg chg="mod">
          <ac:chgData name="Alfred Smith" userId="3c60a3631c0db8ad" providerId="LiveId" clId="{EBA2EE60-3188-4E18-B48F-C0856B786EA1}" dt="2025-05-02T07:45:22.264" v="6"/>
          <ac:spMkLst>
            <pc:docMk/>
            <pc:sldMk cId="4265919077" sldId="277"/>
            <ac:spMk id="2" creationId="{74F90F85-814A-DE93-D009-EA39D32A1144}"/>
          </ac:spMkLst>
        </pc:spChg>
      </pc:sldChg>
      <pc:sldChg chg="modSp">
        <pc:chgData name="Alfred Smith" userId="3c60a3631c0db8ad" providerId="LiveId" clId="{EBA2EE60-3188-4E18-B48F-C0856B786EA1}" dt="2025-05-02T07:45:22.264" v="6"/>
        <pc:sldMkLst>
          <pc:docMk/>
          <pc:sldMk cId="210266664" sldId="278"/>
        </pc:sldMkLst>
        <pc:spChg chg="mod">
          <ac:chgData name="Alfred Smith" userId="3c60a3631c0db8ad" providerId="LiveId" clId="{EBA2EE60-3188-4E18-B48F-C0856B786EA1}" dt="2025-05-02T07:45:22.264" v="6"/>
          <ac:spMkLst>
            <pc:docMk/>
            <pc:sldMk cId="210266664" sldId="278"/>
            <ac:spMk id="2" creationId="{7720A9C8-5062-08AA-5359-92B5AD3BE944}"/>
          </ac:spMkLst>
        </pc:spChg>
      </pc:sldChg>
      <pc:sldChg chg="modSp">
        <pc:chgData name="Alfred Smith" userId="3c60a3631c0db8ad" providerId="LiveId" clId="{EBA2EE60-3188-4E18-B48F-C0856B786EA1}" dt="2025-05-02T07:45:22.264" v="6"/>
        <pc:sldMkLst>
          <pc:docMk/>
          <pc:sldMk cId="888433145" sldId="279"/>
        </pc:sldMkLst>
        <pc:spChg chg="mod">
          <ac:chgData name="Alfred Smith" userId="3c60a3631c0db8ad" providerId="LiveId" clId="{EBA2EE60-3188-4E18-B48F-C0856B786EA1}" dt="2025-05-02T07:45:22.264" v="6"/>
          <ac:spMkLst>
            <pc:docMk/>
            <pc:sldMk cId="888433145" sldId="279"/>
            <ac:spMk id="2" creationId="{84D94061-80AC-5EA1-B4CE-CE9521ACF44B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1705185243" sldId="296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1705185243" sldId="296"/>
            <ac:spMk id="3" creationId="{A58184BD-88F1-BA02-40C1-D8403D0EEC0D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2274440811" sldId="297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2274440811" sldId="297"/>
            <ac:spMk id="2" creationId="{C9D81231-6D5F-0E19-8BB7-C1D1F660FACB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3397669472" sldId="299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3397669472" sldId="299"/>
            <ac:spMk id="2" creationId="{3B58F4E8-823B-5AD3-2F63-CD5E6FBC34C2}"/>
          </ac:spMkLst>
        </pc:spChg>
      </pc:sldChg>
      <pc:sldChg chg="modSp">
        <pc:chgData name="Alfred Smith" userId="3c60a3631c0db8ad" providerId="LiveId" clId="{EBA2EE60-3188-4E18-B48F-C0856B786EA1}" dt="2025-05-02T07:45:36.826" v="7"/>
        <pc:sldMkLst>
          <pc:docMk/>
          <pc:sldMk cId="3539477495" sldId="301"/>
        </pc:sldMkLst>
        <pc:spChg chg="mod">
          <ac:chgData name="Alfred Smith" userId="3c60a3631c0db8ad" providerId="LiveId" clId="{EBA2EE60-3188-4E18-B48F-C0856B786EA1}" dt="2025-05-02T07:45:36.826" v="7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  <pc:docChgLst>
    <pc:chgData name="Leonie Smith" userId="fed1330f33f5650e" providerId="LiveId" clId="{7CB160C6-E7D5-44BF-8B2F-F55F5D8F736A}"/>
    <pc:docChg chg="modSld">
      <pc:chgData name="Leonie Smith" userId="fed1330f33f5650e" providerId="LiveId" clId="{7CB160C6-E7D5-44BF-8B2F-F55F5D8F736A}" dt="2024-01-08T04:33:17.738" v="54" actId="20577"/>
      <pc:docMkLst>
        <pc:docMk/>
      </pc:docMkLst>
      <pc:sldChg chg="addSp delSp modSp mod modTransition modAnim modNotesTx">
        <pc:chgData name="Leonie Smith" userId="fed1330f33f5650e" providerId="LiveId" clId="{7CB160C6-E7D5-44BF-8B2F-F55F5D8F736A}" dt="2024-01-08T04:33:17.738" v="54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CB160C6-E7D5-44BF-8B2F-F55F5D8F736A}" dt="2024-01-08T03:18:16.489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CB160C6-E7D5-44BF-8B2F-F55F5D8F736A}" dt="2024-01-08T03:18:34.603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CB160C6-E7D5-44BF-8B2F-F55F5D8F736A}" dt="2024-01-08T03:19:02.151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CB160C6-E7D5-44BF-8B2F-F55F5D8F736A}" dt="2024-01-08T03:19:27.239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CB160C6-E7D5-44BF-8B2F-F55F5D8F736A}" dt="2024-01-08T03:21:48.895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CB160C6-E7D5-44BF-8B2F-F55F5D8F736A}" dt="2024-01-08T03:22:13.494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CB160C6-E7D5-44BF-8B2F-F55F5D8F736A}" dt="2024-01-08T03:22:40.698" v="4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CB160C6-E7D5-44BF-8B2F-F55F5D8F736A}" dt="2024-01-08T03:22:59.250" v="44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CB160C6-E7D5-44BF-8B2F-F55F5D8F736A}" dt="2024-01-08T03:21:20.067" v="32"/>
        <pc:sldMkLst>
          <pc:docMk/>
          <pc:sldMk cId="3002250605" sldId="269"/>
        </pc:sldMkLst>
      </pc:sldChg>
      <pc:sldChg chg="addSp delSp modSp mod modTransition modAnim">
        <pc:chgData name="Leonie Smith" userId="fed1330f33f5650e" providerId="LiveId" clId="{7CB160C6-E7D5-44BF-8B2F-F55F5D8F736A}" dt="2024-01-08T03:19:57.357" v="23"/>
        <pc:sldMkLst>
          <pc:docMk/>
          <pc:sldMk cId="1705185243" sldId="296"/>
        </pc:sldMkLst>
      </pc:sldChg>
      <pc:sldChg chg="addSp delSp modSp mod modTransition modAnim">
        <pc:chgData name="Leonie Smith" userId="fed1330f33f5650e" providerId="LiveId" clId="{7CB160C6-E7D5-44BF-8B2F-F55F5D8F736A}" dt="2024-01-08T03:20:31.626" v="26"/>
        <pc:sldMkLst>
          <pc:docMk/>
          <pc:sldMk cId="1177524847" sldId="298"/>
        </pc:sldMkLst>
      </pc:sldChg>
      <pc:sldChg chg="addSp delSp modSp mod modTransition modAnim">
        <pc:chgData name="Leonie Smith" userId="fed1330f33f5650e" providerId="LiveId" clId="{7CB160C6-E7D5-44BF-8B2F-F55F5D8F736A}" dt="2024-01-08T03:20:56.556" v="29"/>
        <pc:sldMkLst>
          <pc:docMk/>
          <pc:sldMk cId="4002258438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43 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5DDB6E-5F93-9563-3234-2F666D7D5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091473-7642-B0A4-AD77-18032991D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2"/>
    </mc:Choice>
    <mc:Fallback xmlns="">
      <p:transition spd="slow" advTm="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59CF-66AA-F027-D3A9-86961C89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282"/>
            <a:ext cx="12469091" cy="687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EB1EC-00BF-DAA1-9C20-DA28739EC06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18:36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ཡེ་ཤུས་“ངའི་རྒྱལ་ཁམས་ནི་འཇིག་རྟེན་འདིའི་རྒྱལ་ཁམས་མ་ཡིན། གལ་ཏེ་ཡིན་ན། ངའི་གཡོག་པོ་རྣམས་ཀྱིས་ང་རང་ཡ་ཧུ་དཱ་པའི་ལག་ཏུ་མི་སྤྲོད་པའི་ཕྱིར་འཐབ་འཛིང་བྱེད་པ་ཡིན། འོན་ཀྱང་ད་ངའི་རྒྱལ་ཁམས་ནི་འཇིག་རྟེན་འདི་ནས་མ་ཡིན་ནོ་”ཞེས་གསུངས། </a:t>
            </a:r>
            <a:endParaRPr lang="en-IN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18: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36Jesus answered, “My kingdom is not of this world; if it were, My servants would fight to prevent My arrest by the Jews. But now My kingdom is not of this realm.”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5F817F-9EBF-B9C3-F3CA-E722CD5EF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1"/>
    </mc:Choice>
    <mc:Fallback xmlns="">
      <p:transition spd="slow" advTm="19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5FC3-DFC5-D883-79AD-735961E5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0"/>
            <a:ext cx="126015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81231-6D5F-0E19-8BB7-C1D1F660FACB}"/>
              </a:ext>
            </a:extLst>
          </p:cNvPr>
          <p:cNvSpPr txBox="1"/>
          <p:nvPr/>
        </p:nvSpPr>
        <p:spPr>
          <a:xfrm>
            <a:off x="663907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18:36</a:t>
            </a:r>
          </a:p>
          <a:p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དེའི་ཕྱིར་པི་ལ་ཏུ་ཡིས་“འོ་ན་ཁྱོད་རྒྱལ་པོ་ཞིག་ཡིན་ནམ་”ཞེས་བརྗོད་པ་དང༌། ཡེ་ཤུས་“ཁྱེད་ཀྱིས་གསུངས་པ་ལྟར་ང་རྒྱལ་པོ་ཞིག་ཡིན། ང་ནི་བདེན་པ་ཉིད་ལ་དཔང་པོ་བྱེད་པའི་ཕྱིར་སྐྱེས། དེའི་དོན་དུ་ང་འཇིག་རྟེན་དུ་ཡོང༌། སུ་ཡང་བདེན་པ་ཉིད་ནས་ཡིན་པ་དེས་ངའི་བཀའ་ལ་ཉན་ནོ་”ཞེས་གསུངས།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37“Then You are a king!” Pilate said.</a:t>
            </a:r>
          </a:p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“You say that I am a king,” Jesus answered. “For this reason I was born and have come into the world, to testify to the truth. Everyone who belongs to the truth listens to My voice.”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D5F8C8-1AD0-219D-AF83-7830D9EA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6"/>
    </mc:Choice>
    <mc:Fallback xmlns="">
      <p:transition spd="slow" advTm="2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253B-C01F-3569-2956-1887A1CB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89"/>
            <a:ext cx="12192000" cy="6921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8F4E8-823B-5AD3-2F63-CD5E6FBC34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ཁོང་ལ་“བདེན་པ་ནི་ཅི་ཡིན་”ཞེས་བཤད་ནས་ཡང་ཕྱི་རོལ་ཏུ་ཡ་ཧུ་དཱ་པའི་རྩར་སོང་སྟེ་ཁོ་ཚོ་ལ་“ངས་མི་འདི་ལ་ཉེས་སྐྱོན་ཅིའང་མི་རྙ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38“What is truth?” Pilate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having said this, he went out again to the Jews and told them, “I find no basis for a charge against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E7FA0D-FF24-FF04-7199-7C47BDB77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4"/>
    </mc:Choice>
    <mc:Fallback xmlns="">
      <p:transition spd="slow" advTm="1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74150-DE09-04ED-5D16-46C7E6DA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584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55DBE-B545-B3AE-4DE3-D5A3FF47A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23:5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“ག་ལིལ་ཡུལ་ནས་ས་ཆ་འདིའི་བར་དུ་ཡ་ཧུ་དཱ་ཡུལ་ཡོངས་སུ་ཆོས་བསྟན་པའི་སྒོ་ནས་ཁོས་མི་རྣམས་ལ་ངན་བསྐུལ་བྱེད་ཀྱི་འདུག་”ཅེས་ཨུ་ཚུགས་བྱས། 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they kept insisting, “He stirs up the people all over Judea with His teaching. He began in Galilee and has come all the way here.”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6944BE0-BBFD-C4A9-8EDB-7022573E1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2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"/>
    </mc:Choice>
    <mc:Fallback xmlns="">
      <p:transition spd="slow" advTm="1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D853-FA15-BA61-FA11-72FEECFD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789"/>
            <a:ext cx="12192000" cy="766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1CCF5-F958-CAB0-6842-B583894AE59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པི་ལ་ཏུ་ཡིས་གཏམ་དེ་ཐོས་ནས་ཁོང་ག་ལིལ་ཡུལ་གྱི་མི་ཡིན་ནམ་ཞེས་དྲིས།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ནི་རྒྱལ་པོ་ཧེ་རོ་དཱེ་ཡི་འབངས་མི་ཡིན་པ་ཐོས་རྗེས་དེའི་དུས་སུ་ཧེ་རོ་དཱེ་ཡེ་རུ་ཤ་ལེམ་ལ་ཡོད་པས་པི་ལ་ཏུས་ཁོང་ཧེ་རོ་དཱེ་ཡི་རྩར་བཏ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Pilate heard this, he asked if the man was a Galilean. 7And learning that Jesus was under Herod’s jurisdiction, he sent Him to Herod, who himself was in Jerusalem at that time.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327E5C-4B03-695E-E4FA-FBC470C4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8"/>
    </mc:Choice>
    <mc:Fallback xmlns="">
      <p:transition spd="slow" advTm="1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AA4CF-3C13-F789-AABD-F3EE135A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68F-B327-84C7-8167-A4A41E577914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2426-414B-3DB1-EC68-6C7ADAE7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8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60DC8-ACC6-4F7C-68A5-59786AE21FD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27:3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ལ་རྒྱབ་གཏོད་བྱེད་མཁན་ཡུ་དཱ་ཡིས་ཁོང་གསོད་དགོས་པའི་ཁྲིམས་ཐག་བཅད་པ་མཐོང་བས་འགྱོད་པ་སྐྱེས་ནས་དངུལ་སྒོར་སུམ་ཅུ་འཁྱེར་ཏེ་བླ་ཆེན་གཙོ་བོ་དང་རྒན་མི་རྣམས་ཀྱི་རྩར་ལོག་སྟ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3When Judas, who had betrayed Him, saw that Jesus was condemned, he was filled with remorse and returned the thirty pieces of silver to the chief priests and elders.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31E74E-D008-9022-27D8-91E0EE775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8"/>
    </mc:Choice>
    <mc:Fallback xmlns="">
      <p:transition spd="slow" advTm="1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3987A-A8B2-27B1-F0DF-D020746C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72"/>
            <a:ext cx="12192000" cy="7342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90F85-814A-DE93-D009-EA39D32A11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ཁོ་ཚོར་“ངས་སྐྱོན་མེད་པའི་མི་ཞིག་ལ་རྒྱབ་གཏོད་བྱས་ནས་སྡིག་ཉེས་བྱས་”ཞེས་ཟེར་བས། དེ་ཚོས་“ང་ཚོ་ལ་འབྲེལ་བ་ཅི་ཡོད། ཁྱོད་ཀྱིས་འགན་ཁུར་དགོས་”ཞེས་སྨྲས།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4“I have sinned by betraying innocent blood,” he said.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“What is that to us?” they replied. “You bear the responsibility.”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AD5240-006E-0E4E-092C-A0A308892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3"/>
    </mc:Choice>
    <mc:Fallback xmlns="">
      <p:transition spd="slow" advTm="1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323F-00BE-7E69-F9B1-A7113C0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713"/>
            <a:ext cx="12192000" cy="721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0A9C8-5062-08AA-5359-92B5AD3BE9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དངུལ་སྒོར་དེ་རྣམས་མཆོད་ཁང་ཆེན་མོའི་ནང་ལ་དབྱུགས་ཤིང་ཕར་སོང་སྟེ་རང་གི་སྐེ་ཐག་པས་བསྡམས་ནས་ཤི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777A7B"/>
                </a:solidFill>
                <a:latin typeface="Arial" panose="020B0604020202020204" pitchFamily="34" charset="0"/>
              </a:rPr>
              <a:t>5So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Judas threw the silver into the temple and left. Then he went away and hanged himself.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D78FC6-15B7-10DC-5AD5-D67E45C2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5"/>
    </mc:Choice>
    <mc:Fallback xmlns="">
      <p:transition spd="slow" advTm="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0B7C-950A-7B7E-850D-53CD1FF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5287"/>
            <a:ext cx="12192000" cy="736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94061-80AC-5EA1-B4CE-CE9521ACF44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23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 ཡོ་ཧ་ནན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taken to Pilate, Judas Hangs - Matt 27:1-11; Luke 23:1-7; John 18:28-38 </a:t>
            </a:r>
            <a:endParaRPr lang="en-IN" sz="44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1338712-DF11-E800-B083-FD79E7A17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"/>
    </mc:Choice>
    <mc:Fallback xmlns="">
      <p:transition spd="slow" advTm="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0F94-BEC5-37F7-F68D-28E9E783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A477-FD93-A22B-5016-AC4439A407C3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20C4F-81F8-CD38-2655-83570702D4DA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དེ་ནས་རྒྱལ་ཚོགས་ཀྱི་མི་ཐམས་ཅད་ཡར་ལངས་ནས་ཡེ་ཤུ་སྤྱི་ཁྱབ་པི་ལ་ཏུའི་མདུན་དུ་ཁྲིད།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en-US" sz="4000" b="1" cap="all" dirty="0">
                <a:solidFill>
                  <a:srgbClr val="121212"/>
                </a:solidFill>
                <a:latin typeface="ArialMT"/>
              </a:rPr>
              <a:t>LUKE 23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(After deciding that Jesus must be sentenced to death) 1Then the whole council rose and led Jesus away to Pilate.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832852-7B22-569B-CFD8-74B588017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6"/>
    </mc:Choice>
    <mc:Fallback xmlns="">
      <p:transition spd="slow" advTm="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7E57-D60C-48F7-ACF6-5244F96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643" y="0"/>
            <a:ext cx="138228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05FAB-F318-91A4-4515-F9418FFA80C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ཁོ་ཚོས་ཁོང་ལ་ཉེས་སྐྱོན་བཙུགས་ཏེ་“མི་འདིས་ང་ཚོའི་མི་རིགས་ལ་མགོ་སྐོར་བཏང་སྟེ། ང་ཚོས་རྒྱལ་པོ་སེ་སར་ལ་ཁྲལ་འཇལ་མི་ཆོག་པ་དང༌། ཁོ་རང་རྒྱལ་པོ་མཱ་ཤི་ཀ་ཡིན་ཞེས་བཤད་པ་ང་ཚོས་ཐོས་”ཞེས་སྨྲས།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2And they began to accuse Him, saying, “We found this man subverting our nation, forbidding payment of taxes to Caesar, and proclaiming Himself to be Christ, a King.”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49A54F-FDEA-002E-F235-298D0A0E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1"/>
    </mc:Choice>
    <mc:Fallback xmlns="">
      <p:transition spd="slow" advTm="1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5D91-D8C9-53DF-FB92-0278DEA1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45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14D2C-983F-A7C3-6E34-7CEB7C82AC7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དེའི་ཕྱིར་པི་ལ་ཏུས་ཁོང་ལ་“ཁྱོད་ནི་ཡ་ཧུ་དཱ་པའི་མི་རིགས་ཀྱི་རྒྱལ་པོ་ཡིན་ནམ་”ཞེས་ཁོང་ལ་དྲིས་པ་ན། ཁོང་གིས་“ཁྱེད་ཀྱིས་སྨྲས་པ་བཞིན་ཡིན་ནོ་”ཞེས་གསུངས།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Pilate asked Him, “Are You the King of the Jews?”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“You have said so,” Jesus replied.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F971E2-4867-6186-7A07-B3901CD20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0"/>
    </mc:Choice>
    <mc:Fallback xmlns="">
      <p:transition spd="slow" advTm="1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1297</Words>
  <Application>Microsoft Office PowerPoint</Application>
  <PresentationFormat>Widescreen</PresentationFormat>
  <Paragraphs>72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2025-05-02T07:45:42Z</dcterms:modified>
</cp:coreProperties>
</file>