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96" r:id="rId12"/>
    <p:sldId id="297" r:id="rId13"/>
    <p:sldId id="298" r:id="rId14"/>
    <p:sldId id="299" r:id="rId15"/>
    <p:sldId id="300" r:id="rId16"/>
    <p:sldId id="301" r:id="rId17"/>
    <p:sldId id="269" r:id="rId18"/>
    <p:sldId id="280" r:id="rId19"/>
    <p:sldId id="265" r:id="rId20"/>
    <p:sldId id="276" r:id="rId21"/>
    <p:sldId id="266" r:id="rId22"/>
    <p:sldId id="277" r:id="rId23"/>
    <p:sldId id="267" r:id="rId24"/>
    <p:sldId id="278" r:id="rId25"/>
    <p:sldId id="26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37597F-1E5B-42AE-BCF6-E81245F281F5}" v="12" dt="2025-05-21T10:12:42.2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00" autoAdjust="0"/>
    <p:restoredTop sz="78013" autoAdjust="0"/>
  </p:normalViewPr>
  <p:slideViewPr>
    <p:cSldViewPr snapToGrid="0">
      <p:cViewPr varScale="1">
        <p:scale>
          <a:sx n="40" d="100"/>
          <a:sy n="40" d="100"/>
        </p:scale>
        <p:origin x="58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737597F-1E5B-42AE-BCF6-E81245F281F5}"/>
    <pc:docChg chg="undo custSel modSld">
      <pc:chgData name="Alfred Smith" userId="3c60a3631c0db8ad" providerId="LiveId" clId="{C737597F-1E5B-42AE-BCF6-E81245F281F5}" dt="2025-05-21T10:13:20.051" v="30" actId="20577"/>
      <pc:docMkLst>
        <pc:docMk/>
      </pc:docMkLst>
      <pc:sldChg chg="modSp mod">
        <pc:chgData name="Alfred Smith" userId="3c60a3631c0db8ad" providerId="LiveId" clId="{C737597F-1E5B-42AE-BCF6-E81245F281F5}" dt="2025-05-21T10:03:24.156" v="1" actId="27636"/>
        <pc:sldMkLst>
          <pc:docMk/>
          <pc:sldMk cId="1499918570" sldId="257"/>
        </pc:sldMkLst>
        <pc:spChg chg="mod">
          <ac:chgData name="Alfred Smith" userId="3c60a3631c0db8ad" providerId="LiveId" clId="{C737597F-1E5B-42AE-BCF6-E81245F281F5}" dt="2025-05-21T10:03:24.156" v="1" actId="27636"/>
          <ac:spMkLst>
            <pc:docMk/>
            <pc:sldMk cId="1499918570" sldId="257"/>
            <ac:spMk id="7" creationId="{5F091473-7642-B0A4-AD77-18032991DE1E}"/>
          </ac:spMkLst>
        </pc:spChg>
      </pc:sldChg>
      <pc:sldChg chg="modSp">
        <pc:chgData name="Alfred Smith" userId="3c60a3631c0db8ad" providerId="LiveId" clId="{C737597F-1E5B-42AE-BCF6-E81245F281F5}" dt="2025-05-21T10:03:56.702" v="2"/>
        <pc:sldMkLst>
          <pc:docMk/>
          <pc:sldMk cId="3788111665" sldId="258"/>
        </pc:sldMkLst>
        <pc:spChg chg="mod">
          <ac:chgData name="Alfred Smith" userId="3c60a3631c0db8ad" providerId="LiveId" clId="{C737597F-1E5B-42AE-BCF6-E81245F281F5}" dt="2025-05-21T10:03:56.702" v="2"/>
          <ac:spMkLst>
            <pc:docMk/>
            <pc:sldMk cId="3788111665" sldId="258"/>
            <ac:spMk id="2" creationId="{9B47468F-B327-84C7-8167-A4A41E577914}"/>
          </ac:spMkLst>
        </pc:spChg>
      </pc:sldChg>
      <pc:sldChg chg="modSp">
        <pc:chgData name="Alfred Smith" userId="3c60a3631c0db8ad" providerId="LiveId" clId="{C737597F-1E5B-42AE-BCF6-E81245F281F5}" dt="2025-05-21T10:03:56.702" v="2"/>
        <pc:sldMkLst>
          <pc:docMk/>
          <pc:sldMk cId="454763615" sldId="259"/>
        </pc:sldMkLst>
        <pc:spChg chg="mod">
          <ac:chgData name="Alfred Smith" userId="3c60a3631c0db8ad" providerId="LiveId" clId="{C737597F-1E5B-42AE-BCF6-E81245F281F5}" dt="2025-05-21T10:03:56.702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C737597F-1E5B-42AE-BCF6-E81245F281F5}" dt="2025-05-21T10:04:57.678" v="4"/>
        <pc:sldMkLst>
          <pc:docMk/>
          <pc:sldMk cId="2346136586" sldId="260"/>
        </pc:sldMkLst>
        <pc:spChg chg="add mod">
          <ac:chgData name="Alfred Smith" userId="3c60a3631c0db8ad" providerId="LiveId" clId="{C737597F-1E5B-42AE-BCF6-E81245F281F5}" dt="2025-05-21T10:04:57.678" v="4"/>
          <ac:spMkLst>
            <pc:docMk/>
            <pc:sldMk cId="2346136586" sldId="260"/>
            <ac:spMk id="2" creationId="{74F8348F-86CD-8CB6-F530-F072E81FFD43}"/>
          </ac:spMkLst>
        </pc:spChg>
        <pc:spChg chg="del">
          <ac:chgData name="Alfred Smith" userId="3c60a3631c0db8ad" providerId="LiveId" clId="{C737597F-1E5B-42AE-BCF6-E81245F281F5}" dt="2025-05-21T10:04:57.157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04:57.157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04:57.678" v="4"/>
          <ac:spMkLst>
            <pc:docMk/>
            <pc:sldMk cId="2346136586" sldId="260"/>
            <ac:spMk id="5" creationId="{747E7E54-C625-E09A-F27C-4AD2490CB505}"/>
          </ac:spMkLst>
        </pc:spChg>
      </pc:sldChg>
      <pc:sldChg chg="addSp delSp modSp mod">
        <pc:chgData name="Alfred Smith" userId="3c60a3631c0db8ad" providerId="LiveId" clId="{C737597F-1E5B-42AE-BCF6-E81245F281F5}" dt="2025-05-21T10:05:29.417" v="10"/>
        <pc:sldMkLst>
          <pc:docMk/>
          <pc:sldMk cId="4037329247" sldId="261"/>
        </pc:sldMkLst>
        <pc:spChg chg="del">
          <ac:chgData name="Alfred Smith" userId="3c60a3631c0db8ad" providerId="LiveId" clId="{C737597F-1E5B-42AE-BCF6-E81245F281F5}" dt="2025-05-21T10:05:20.411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05:20.411" v="5" actId="478"/>
          <ac:spMkLst>
            <pc:docMk/>
            <pc:sldMk cId="4037329247" sldId="261"/>
            <ac:spMk id="4" creationId="{EE2AC625-9141-A801-F431-DD5F79396320}"/>
          </ac:spMkLst>
        </pc:spChg>
        <pc:spChg chg="add del">
          <ac:chgData name="Alfred Smith" userId="3c60a3631c0db8ad" providerId="LiveId" clId="{C737597F-1E5B-42AE-BCF6-E81245F281F5}" dt="2025-05-21T10:05:22.113" v="7" actId="22"/>
          <ac:spMkLst>
            <pc:docMk/>
            <pc:sldMk cId="4037329247" sldId="261"/>
            <ac:spMk id="5" creationId="{5633CB8F-A281-99BD-9259-F4EB67DF14E2}"/>
          </ac:spMkLst>
        </pc:spChg>
        <pc:spChg chg="add del">
          <ac:chgData name="Alfred Smith" userId="3c60a3631c0db8ad" providerId="LiveId" clId="{C737597F-1E5B-42AE-BCF6-E81245F281F5}" dt="2025-05-21T10:05:25.050" v="9" actId="22"/>
          <ac:spMkLst>
            <pc:docMk/>
            <pc:sldMk cId="4037329247" sldId="261"/>
            <ac:spMk id="8" creationId="{69470504-99E9-EEC0-4249-6883474DCF92}"/>
          </ac:spMkLst>
        </pc:spChg>
        <pc:spChg chg="add mod">
          <ac:chgData name="Alfred Smith" userId="3c60a3631c0db8ad" providerId="LiveId" clId="{C737597F-1E5B-42AE-BCF6-E81245F281F5}" dt="2025-05-21T10:05:29.417" v="10"/>
          <ac:spMkLst>
            <pc:docMk/>
            <pc:sldMk cId="4037329247" sldId="261"/>
            <ac:spMk id="9" creationId="{3BF30907-2822-05FA-3188-7064EA90F50B}"/>
          </ac:spMkLst>
        </pc:spChg>
        <pc:spChg chg="add mod">
          <ac:chgData name="Alfred Smith" userId="3c60a3631c0db8ad" providerId="LiveId" clId="{C737597F-1E5B-42AE-BCF6-E81245F281F5}" dt="2025-05-21T10:05:29.417" v="10"/>
          <ac:spMkLst>
            <pc:docMk/>
            <pc:sldMk cId="4037329247" sldId="261"/>
            <ac:spMk id="10" creationId="{1DFE07F8-B44D-A138-9051-46512D46E94E}"/>
          </ac:spMkLst>
        </pc:spChg>
      </pc:sldChg>
      <pc:sldChg chg="addSp delSp modSp mod">
        <pc:chgData name="Alfred Smith" userId="3c60a3631c0db8ad" providerId="LiveId" clId="{C737597F-1E5B-42AE-BCF6-E81245F281F5}" dt="2025-05-21T10:05:55.380" v="12"/>
        <pc:sldMkLst>
          <pc:docMk/>
          <pc:sldMk cId="1909638311" sldId="262"/>
        </pc:sldMkLst>
        <pc:spChg chg="add mod">
          <ac:chgData name="Alfred Smith" userId="3c60a3631c0db8ad" providerId="LiveId" clId="{C737597F-1E5B-42AE-BCF6-E81245F281F5}" dt="2025-05-21T10:05:55.380" v="12"/>
          <ac:spMkLst>
            <pc:docMk/>
            <pc:sldMk cId="1909638311" sldId="262"/>
            <ac:spMk id="2" creationId="{8008E229-2A10-B73B-D59A-5EF7A05ECEDD}"/>
          </ac:spMkLst>
        </pc:spChg>
        <pc:spChg chg="del">
          <ac:chgData name="Alfred Smith" userId="3c60a3631c0db8ad" providerId="LiveId" clId="{C737597F-1E5B-42AE-BCF6-E81245F281F5}" dt="2025-05-21T10:05:54.861" v="11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05:54.861" v="11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05:55.380" v="12"/>
          <ac:spMkLst>
            <pc:docMk/>
            <pc:sldMk cId="1909638311" sldId="262"/>
            <ac:spMk id="5" creationId="{998410B0-9450-14FC-2A70-AC489BDC41A8}"/>
          </ac:spMkLst>
        </pc:spChg>
      </pc:sldChg>
      <pc:sldChg chg="addSp delSp modSp mod">
        <pc:chgData name="Alfred Smith" userId="3c60a3631c0db8ad" providerId="LiveId" clId="{C737597F-1E5B-42AE-BCF6-E81245F281F5}" dt="2025-05-21T10:11:18.937" v="22"/>
        <pc:sldMkLst>
          <pc:docMk/>
          <pc:sldMk cId="978260341" sldId="265"/>
        </pc:sldMkLst>
        <pc:spChg chg="add mod">
          <ac:chgData name="Alfred Smith" userId="3c60a3631c0db8ad" providerId="LiveId" clId="{C737597F-1E5B-42AE-BCF6-E81245F281F5}" dt="2025-05-21T10:11:18.937" v="22"/>
          <ac:spMkLst>
            <pc:docMk/>
            <pc:sldMk cId="978260341" sldId="265"/>
            <ac:spMk id="2" creationId="{4EA33934-C746-1C87-9653-1BFABC81EBFF}"/>
          </ac:spMkLst>
        </pc:spChg>
        <pc:spChg chg="del">
          <ac:chgData name="Alfred Smith" userId="3c60a3631c0db8ad" providerId="LiveId" clId="{C737597F-1E5B-42AE-BCF6-E81245F281F5}" dt="2025-05-21T10:11:18.410" v="21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11:18.410" v="21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11:18.937" v="22"/>
          <ac:spMkLst>
            <pc:docMk/>
            <pc:sldMk cId="978260341" sldId="265"/>
            <ac:spMk id="5" creationId="{C54C9ED4-B338-17F1-E4EA-5468448A960A}"/>
          </ac:spMkLst>
        </pc:spChg>
      </pc:sldChg>
      <pc:sldChg chg="addSp delSp modSp mod">
        <pc:chgData name="Alfred Smith" userId="3c60a3631c0db8ad" providerId="LiveId" clId="{C737597F-1E5B-42AE-BCF6-E81245F281F5}" dt="2025-05-21T10:11:58.995" v="24"/>
        <pc:sldMkLst>
          <pc:docMk/>
          <pc:sldMk cId="3575870363" sldId="266"/>
        </pc:sldMkLst>
        <pc:spChg chg="add mod">
          <ac:chgData name="Alfred Smith" userId="3c60a3631c0db8ad" providerId="LiveId" clId="{C737597F-1E5B-42AE-BCF6-E81245F281F5}" dt="2025-05-21T10:11:58.995" v="24"/>
          <ac:spMkLst>
            <pc:docMk/>
            <pc:sldMk cId="3575870363" sldId="266"/>
            <ac:spMk id="2" creationId="{0B621E3A-3F40-B873-A567-82400F28A066}"/>
          </ac:spMkLst>
        </pc:spChg>
        <pc:spChg chg="del">
          <ac:chgData name="Alfred Smith" userId="3c60a3631c0db8ad" providerId="LiveId" clId="{C737597F-1E5B-42AE-BCF6-E81245F281F5}" dt="2025-05-21T10:11:58.463" v="23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11:58.463" v="23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11:58.995" v="24"/>
          <ac:spMkLst>
            <pc:docMk/>
            <pc:sldMk cId="3575870363" sldId="266"/>
            <ac:spMk id="5" creationId="{2CEF2C00-91A7-7FAE-B670-470B83C714F8}"/>
          </ac:spMkLst>
        </pc:spChg>
      </pc:sldChg>
      <pc:sldChg chg="addSp delSp modSp mod">
        <pc:chgData name="Alfred Smith" userId="3c60a3631c0db8ad" providerId="LiveId" clId="{C737597F-1E5B-42AE-BCF6-E81245F281F5}" dt="2025-05-21T10:12:24.522" v="26"/>
        <pc:sldMkLst>
          <pc:docMk/>
          <pc:sldMk cId="4017137865" sldId="267"/>
        </pc:sldMkLst>
        <pc:spChg chg="add mod">
          <ac:chgData name="Alfred Smith" userId="3c60a3631c0db8ad" providerId="LiveId" clId="{C737597F-1E5B-42AE-BCF6-E81245F281F5}" dt="2025-05-21T10:12:24.522" v="26"/>
          <ac:spMkLst>
            <pc:docMk/>
            <pc:sldMk cId="4017137865" sldId="267"/>
            <ac:spMk id="2" creationId="{78493D48-4D7E-5854-A63C-D1A215994C4F}"/>
          </ac:spMkLst>
        </pc:spChg>
        <pc:spChg chg="del">
          <ac:chgData name="Alfred Smith" userId="3c60a3631c0db8ad" providerId="LiveId" clId="{C737597F-1E5B-42AE-BCF6-E81245F281F5}" dt="2025-05-21T10:12:23.998" v="25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12:23.998" v="25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12:24.522" v="26"/>
          <ac:spMkLst>
            <pc:docMk/>
            <pc:sldMk cId="4017137865" sldId="267"/>
            <ac:spMk id="5" creationId="{D4E37BF1-7127-CF81-3861-F8DB0088B4C3}"/>
          </ac:spMkLst>
        </pc:spChg>
      </pc:sldChg>
      <pc:sldChg chg="addSp delSp modSp mod">
        <pc:chgData name="Alfred Smith" userId="3c60a3631c0db8ad" providerId="LiveId" clId="{C737597F-1E5B-42AE-BCF6-E81245F281F5}" dt="2025-05-21T10:12:42.209" v="28"/>
        <pc:sldMkLst>
          <pc:docMk/>
          <pc:sldMk cId="3137811553" sldId="268"/>
        </pc:sldMkLst>
        <pc:spChg chg="add mod">
          <ac:chgData name="Alfred Smith" userId="3c60a3631c0db8ad" providerId="LiveId" clId="{C737597F-1E5B-42AE-BCF6-E81245F281F5}" dt="2025-05-21T10:12:42.209" v="28"/>
          <ac:spMkLst>
            <pc:docMk/>
            <pc:sldMk cId="3137811553" sldId="268"/>
            <ac:spMk id="2" creationId="{B297DBA4-FAA0-773F-CD27-E919248AAF17}"/>
          </ac:spMkLst>
        </pc:spChg>
        <pc:spChg chg="del">
          <ac:chgData name="Alfred Smith" userId="3c60a3631c0db8ad" providerId="LiveId" clId="{C737597F-1E5B-42AE-BCF6-E81245F281F5}" dt="2025-05-21T10:12:41.492" v="27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12:41.492" v="27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12:42.209" v="28"/>
          <ac:spMkLst>
            <pc:docMk/>
            <pc:sldMk cId="3137811553" sldId="268"/>
            <ac:spMk id="5" creationId="{4F6E1E5B-4AB5-B122-ED94-6CBAB91EB3C8}"/>
          </ac:spMkLst>
        </pc:spChg>
      </pc:sldChg>
      <pc:sldChg chg="addSp delSp modSp mod">
        <pc:chgData name="Alfred Smith" userId="3c60a3631c0db8ad" providerId="LiveId" clId="{C737597F-1E5B-42AE-BCF6-E81245F281F5}" dt="2025-05-21T10:10:56.542" v="20"/>
        <pc:sldMkLst>
          <pc:docMk/>
          <pc:sldMk cId="3002250605" sldId="269"/>
        </pc:sldMkLst>
        <pc:spChg chg="add mod">
          <ac:chgData name="Alfred Smith" userId="3c60a3631c0db8ad" providerId="LiveId" clId="{C737597F-1E5B-42AE-BCF6-E81245F281F5}" dt="2025-05-21T10:10:56.542" v="20"/>
          <ac:spMkLst>
            <pc:docMk/>
            <pc:sldMk cId="3002250605" sldId="269"/>
            <ac:spMk id="2" creationId="{4C7E511C-39E3-62A9-69A4-1C5177A48611}"/>
          </ac:spMkLst>
        </pc:spChg>
        <pc:spChg chg="del mod">
          <ac:chgData name="Alfred Smith" userId="3c60a3631c0db8ad" providerId="LiveId" clId="{C737597F-1E5B-42AE-BCF6-E81245F281F5}" dt="2025-05-21T10:10:56.083" v="19" actId="478"/>
          <ac:spMkLst>
            <pc:docMk/>
            <pc:sldMk cId="3002250605" sldId="269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10:56.083" v="19" actId="478"/>
          <ac:spMkLst>
            <pc:docMk/>
            <pc:sldMk cId="3002250605" sldId="269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10:56.542" v="20"/>
          <ac:spMkLst>
            <pc:docMk/>
            <pc:sldMk cId="3002250605" sldId="269"/>
            <ac:spMk id="5" creationId="{3D9EB4FF-4C54-D217-94A9-2FEC00057B6A}"/>
          </ac:spMkLst>
        </pc:spChg>
      </pc:sldChg>
      <pc:sldChg chg="modSp">
        <pc:chgData name="Alfred Smith" userId="3c60a3631c0db8ad" providerId="LiveId" clId="{C737597F-1E5B-42AE-BCF6-E81245F281F5}" dt="2025-05-21T10:03:56.702" v="2"/>
        <pc:sldMkLst>
          <pc:docMk/>
          <pc:sldMk cId="4120481681" sldId="270"/>
        </pc:sldMkLst>
        <pc:spChg chg="mod">
          <ac:chgData name="Alfred Smith" userId="3c60a3631c0db8ad" providerId="LiveId" clId="{C737597F-1E5B-42AE-BCF6-E81245F281F5}" dt="2025-05-21T10:03:56.702" v="2"/>
          <ac:spMkLst>
            <pc:docMk/>
            <pc:sldMk cId="4120481681" sldId="270"/>
            <ac:spMk id="4" creationId="{1E41A477-FD93-A22B-5016-AC4439A407C3}"/>
          </ac:spMkLst>
        </pc:spChg>
      </pc:sldChg>
      <pc:sldChg chg="modSp">
        <pc:chgData name="Alfred Smith" userId="3c60a3631c0db8ad" providerId="LiveId" clId="{C737597F-1E5B-42AE-BCF6-E81245F281F5}" dt="2025-05-21T10:03:56.702" v="2"/>
        <pc:sldMkLst>
          <pc:docMk/>
          <pc:sldMk cId="939110669" sldId="271"/>
        </pc:sldMkLst>
        <pc:spChg chg="mod">
          <ac:chgData name="Alfred Smith" userId="3c60a3631c0db8ad" providerId="LiveId" clId="{C737597F-1E5B-42AE-BCF6-E81245F281F5}" dt="2025-05-21T10:03:56.702" v="2"/>
          <ac:spMkLst>
            <pc:docMk/>
            <pc:sldMk cId="939110669" sldId="271"/>
            <ac:spMk id="2" creationId="{A1A05FAB-F318-91A4-4515-F9418FFA80C0}"/>
          </ac:spMkLst>
        </pc:spChg>
      </pc:sldChg>
      <pc:sldChg chg="modSp">
        <pc:chgData name="Alfred Smith" userId="3c60a3631c0db8ad" providerId="LiveId" clId="{C737597F-1E5B-42AE-BCF6-E81245F281F5}" dt="2025-05-21T10:03:56.702" v="2"/>
        <pc:sldMkLst>
          <pc:docMk/>
          <pc:sldMk cId="4024569785" sldId="272"/>
        </pc:sldMkLst>
        <pc:spChg chg="mod">
          <ac:chgData name="Alfred Smith" userId="3c60a3631c0db8ad" providerId="LiveId" clId="{C737597F-1E5B-42AE-BCF6-E81245F281F5}" dt="2025-05-21T10:03:56.702" v="2"/>
          <ac:spMkLst>
            <pc:docMk/>
            <pc:sldMk cId="4024569785" sldId="272"/>
            <ac:spMk id="2" creationId="{48614D2C-983F-A7C3-6E34-7CEB7C82AC77}"/>
          </ac:spMkLst>
        </pc:spChg>
      </pc:sldChg>
      <pc:sldChg chg="modSp">
        <pc:chgData name="Alfred Smith" userId="3c60a3631c0db8ad" providerId="LiveId" clId="{C737597F-1E5B-42AE-BCF6-E81245F281F5}" dt="2025-05-21T10:03:56.702" v="2"/>
        <pc:sldMkLst>
          <pc:docMk/>
          <pc:sldMk cId="487179600" sldId="273"/>
        </pc:sldMkLst>
        <pc:spChg chg="mod">
          <ac:chgData name="Alfred Smith" userId="3c60a3631c0db8ad" providerId="LiveId" clId="{C737597F-1E5B-42AE-BCF6-E81245F281F5}" dt="2025-05-21T10:03:56.702" v="2"/>
          <ac:spMkLst>
            <pc:docMk/>
            <pc:sldMk cId="487179600" sldId="273"/>
            <ac:spMk id="2" creationId="{812EB1EC-00BF-DAA1-9C20-DA28739EC065}"/>
          </ac:spMkLst>
        </pc:spChg>
      </pc:sldChg>
      <pc:sldChg chg="modSp mod">
        <pc:chgData name="Alfred Smith" userId="3c60a3631c0db8ad" providerId="LiveId" clId="{C737597F-1E5B-42AE-BCF6-E81245F281F5}" dt="2025-05-21T10:13:20.051" v="30" actId="20577"/>
        <pc:sldMkLst>
          <pc:docMk/>
          <pc:sldMk cId="2390376940" sldId="276"/>
        </pc:sldMkLst>
        <pc:spChg chg="mod">
          <ac:chgData name="Alfred Smith" userId="3c60a3631c0db8ad" providerId="LiveId" clId="{C737597F-1E5B-42AE-BCF6-E81245F281F5}" dt="2025-05-21T10:13:20.051" v="30" actId="20577"/>
          <ac:spMkLst>
            <pc:docMk/>
            <pc:sldMk cId="2390376940" sldId="276"/>
            <ac:spMk id="2" creationId="{EA760DC8-ACC6-4F7C-68A5-59786AE21FD7}"/>
          </ac:spMkLst>
        </pc:spChg>
      </pc:sldChg>
      <pc:sldChg chg="modSp">
        <pc:chgData name="Alfred Smith" userId="3c60a3631c0db8ad" providerId="LiveId" clId="{C737597F-1E5B-42AE-BCF6-E81245F281F5}" dt="2025-05-21T10:03:56.702" v="2"/>
        <pc:sldMkLst>
          <pc:docMk/>
          <pc:sldMk cId="3684674464" sldId="280"/>
        </pc:sldMkLst>
        <pc:spChg chg="mod">
          <ac:chgData name="Alfred Smith" userId="3c60a3631c0db8ad" providerId="LiveId" clId="{C737597F-1E5B-42AE-BCF6-E81245F281F5}" dt="2025-05-21T10:03:56.702" v="2"/>
          <ac:spMkLst>
            <pc:docMk/>
            <pc:sldMk cId="3684674464" sldId="280"/>
            <ac:spMk id="2" creationId="{9731CCF5-F958-CAB0-6842-B583894AE59C}"/>
          </ac:spMkLst>
        </pc:spChg>
      </pc:sldChg>
      <pc:sldChg chg="addSp delSp modSp mod">
        <pc:chgData name="Alfred Smith" userId="3c60a3631c0db8ad" providerId="LiveId" clId="{C737597F-1E5B-42AE-BCF6-E81245F281F5}" dt="2025-05-21T10:08:01.036" v="14"/>
        <pc:sldMkLst>
          <pc:docMk/>
          <pc:sldMk cId="1705185243" sldId="296"/>
        </pc:sldMkLst>
        <pc:spChg chg="add mod">
          <ac:chgData name="Alfred Smith" userId="3c60a3631c0db8ad" providerId="LiveId" clId="{C737597F-1E5B-42AE-BCF6-E81245F281F5}" dt="2025-05-21T10:08:01.036" v="14"/>
          <ac:spMkLst>
            <pc:docMk/>
            <pc:sldMk cId="1705185243" sldId="296"/>
            <ac:spMk id="2" creationId="{BFC8396E-EC10-5E8F-2582-541705C61E01}"/>
          </ac:spMkLst>
        </pc:spChg>
        <pc:spChg chg="del">
          <ac:chgData name="Alfred Smith" userId="3c60a3631c0db8ad" providerId="LiveId" clId="{C737597F-1E5B-42AE-BCF6-E81245F281F5}" dt="2025-05-21T10:08:00.361" v="13" actId="478"/>
          <ac:spMkLst>
            <pc:docMk/>
            <pc:sldMk cId="1705185243" sldId="296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08:00.361" v="13" actId="478"/>
          <ac:spMkLst>
            <pc:docMk/>
            <pc:sldMk cId="1705185243" sldId="296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08:01.036" v="14"/>
          <ac:spMkLst>
            <pc:docMk/>
            <pc:sldMk cId="1705185243" sldId="296"/>
            <ac:spMk id="5" creationId="{31EE9EEA-D2E1-148A-A685-C26C26D6FC14}"/>
          </ac:spMkLst>
        </pc:spChg>
      </pc:sldChg>
      <pc:sldChg chg="addSp delSp modSp mod">
        <pc:chgData name="Alfred Smith" userId="3c60a3631c0db8ad" providerId="LiveId" clId="{C737597F-1E5B-42AE-BCF6-E81245F281F5}" dt="2025-05-21T10:08:50.872" v="16"/>
        <pc:sldMkLst>
          <pc:docMk/>
          <pc:sldMk cId="1177524847" sldId="298"/>
        </pc:sldMkLst>
        <pc:spChg chg="add mod">
          <ac:chgData name="Alfred Smith" userId="3c60a3631c0db8ad" providerId="LiveId" clId="{C737597F-1E5B-42AE-BCF6-E81245F281F5}" dt="2025-05-21T10:08:50.872" v="16"/>
          <ac:spMkLst>
            <pc:docMk/>
            <pc:sldMk cId="1177524847" sldId="298"/>
            <ac:spMk id="2" creationId="{9F3E3A1F-3802-F3F4-3E1B-001EA64067CF}"/>
          </ac:spMkLst>
        </pc:spChg>
        <pc:spChg chg="del">
          <ac:chgData name="Alfred Smith" userId="3c60a3631c0db8ad" providerId="LiveId" clId="{C737597F-1E5B-42AE-BCF6-E81245F281F5}" dt="2025-05-21T10:08:50.336" v="15" actId="478"/>
          <ac:spMkLst>
            <pc:docMk/>
            <pc:sldMk cId="1177524847" sldId="298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08:50.336" v="15" actId="478"/>
          <ac:spMkLst>
            <pc:docMk/>
            <pc:sldMk cId="1177524847" sldId="298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08:50.872" v="16"/>
          <ac:spMkLst>
            <pc:docMk/>
            <pc:sldMk cId="1177524847" sldId="298"/>
            <ac:spMk id="5" creationId="{BCD17DD8-69F8-621C-9168-83A8B367C809}"/>
          </ac:spMkLst>
        </pc:spChg>
      </pc:sldChg>
      <pc:sldChg chg="addSp delSp modSp mod">
        <pc:chgData name="Alfred Smith" userId="3c60a3631c0db8ad" providerId="LiveId" clId="{C737597F-1E5B-42AE-BCF6-E81245F281F5}" dt="2025-05-21T10:09:52.938" v="18"/>
        <pc:sldMkLst>
          <pc:docMk/>
          <pc:sldMk cId="4002258438" sldId="300"/>
        </pc:sldMkLst>
        <pc:spChg chg="add mod">
          <ac:chgData name="Alfred Smith" userId="3c60a3631c0db8ad" providerId="LiveId" clId="{C737597F-1E5B-42AE-BCF6-E81245F281F5}" dt="2025-05-21T10:09:52.938" v="18"/>
          <ac:spMkLst>
            <pc:docMk/>
            <pc:sldMk cId="4002258438" sldId="300"/>
            <ac:spMk id="2" creationId="{CFFE8EC8-268F-9DFE-EDD7-E58319155C2F}"/>
          </ac:spMkLst>
        </pc:spChg>
        <pc:spChg chg="del">
          <ac:chgData name="Alfred Smith" userId="3c60a3631c0db8ad" providerId="LiveId" clId="{C737597F-1E5B-42AE-BCF6-E81245F281F5}" dt="2025-05-21T10:09:52.443" v="17" actId="478"/>
          <ac:spMkLst>
            <pc:docMk/>
            <pc:sldMk cId="4002258438" sldId="300"/>
            <ac:spMk id="3" creationId="{A58184BD-88F1-BA02-40C1-D8403D0EEC0D}"/>
          </ac:spMkLst>
        </pc:spChg>
        <pc:spChg chg="del">
          <ac:chgData name="Alfred Smith" userId="3c60a3631c0db8ad" providerId="LiveId" clId="{C737597F-1E5B-42AE-BCF6-E81245F281F5}" dt="2025-05-21T10:09:52.443" v="17" actId="478"/>
          <ac:spMkLst>
            <pc:docMk/>
            <pc:sldMk cId="4002258438" sldId="300"/>
            <ac:spMk id="4" creationId="{EE2AC625-9141-A801-F431-DD5F79396320}"/>
          </ac:spMkLst>
        </pc:spChg>
        <pc:spChg chg="add mod">
          <ac:chgData name="Alfred Smith" userId="3c60a3631c0db8ad" providerId="LiveId" clId="{C737597F-1E5B-42AE-BCF6-E81245F281F5}" dt="2025-05-21T10:09:52.938" v="18"/>
          <ac:spMkLst>
            <pc:docMk/>
            <pc:sldMk cId="4002258438" sldId="300"/>
            <ac:spMk id="5" creationId="{C68A6C8F-51D3-6244-D889-08EB91058B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43 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5DDB6E-5F93-9563-3234-2F666D7D5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091473-7642-B0A4-AD77-18032991D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2"/>
    </mc:Choice>
    <mc:Fallback xmlns="">
      <p:transition spd="slow" advTm="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259CF-66AA-F027-D3A9-86961C89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282"/>
            <a:ext cx="12469091" cy="687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EB1EC-00BF-DAA1-9C20-DA28739EC06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5F817F-9EBF-B9C3-F3CA-E722CD5EF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C8396E-EC10-5E8F-2582-541705C61E0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18:36ཡང་སྐྱབས་མགོན་ཡེ་ཤུས་འདི་སྐད༌དུ། བདག་གི་རྒྱལ་སྲིད་ནི་འཇིག་རྟེན་འདིར་མི་གཏོགས༌ཏེ། གལ་སྲིད་གཏོགས་ན་ངའི་འཁོར་གཡོག་རྣམས་ཀྱིས་ང་རང་ཡ་ཧུ་དཱ་པ་རྣམས་ཀྱི་ལག་ཏུ་མི་སྤྲོད་པའི་ཆེད་དུ་འཐབ་འཛིང་བྱེད་ངེས༌ཡིན། དོན་དམ་དུ་བདག་གི་རྒྱལ་སྲིད་ནི་གནས་འདི་ལ་མི་གཏོགས་ཞེས་གསུངས་སོ།།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E9EEA-D2E1-148A-A685-C26C26D6FC1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18: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36Jesus answered, “My kingdom is not of this world; if it were, My servants would fight to prevent My arrest by the Jews. But now My kingdom is not of this realm.”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51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1"/>
    </mc:Choice>
    <mc:Fallback xmlns="">
      <p:transition spd="slow" advTm="19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95FC3-DFC5-D883-79AD-735961E5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88" y="0"/>
            <a:ext cx="126015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D81231-6D5F-0E19-8BB7-C1D1F660FACB}"/>
              </a:ext>
            </a:extLst>
          </p:cNvPr>
          <p:cNvSpPr txBox="1"/>
          <p:nvPr/>
        </p:nvSpPr>
        <p:spPr>
          <a:xfrm>
            <a:off x="663907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18:36</a:t>
            </a:r>
          </a:p>
          <a:p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4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D5F8C8-1AD0-219D-AF83-7830D9EAC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3E3A1F-3802-F3F4-3E1B-001EA64067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37དེ་ནས་པི་ལ་ཏུ་ན༌རེ། དེས་ན་ཁྱོད་ནི་རྒྱལ་པོ་ཞིག་ཡིན་ནམ་ཞེས་དྲིས་པ༌ལ། སྐྱབས་མགོན་ཡེ་ཤུས་འདི་སྐད༌དུ། ཁྱོད་ཀྱིས་སྨྲས་པ་བཞིན་ང་རང་ནི་རྒྱལ་པོ་ཞིག༌སྟེ། བདེན་པ་ཉིད་ལ་བདེན་དཔང་བྱེད་ཆེད་འཇིག་རྟེན་འདི་རུ་སྐྱེས༌ཤིང༌། དོན་དེའི་ཆེད་དུ་འཇིག་རྟེན་འདི་རུ་ཡོང༌བ་ཡིན། བདེན་པ་ཉིད་ལ་གཏོགས་པའི་མི་རྣམས་ཀྱིས་བདག་གི་གསུང་ལ་ཉན་ཞེས་གསུངས་སོ།།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17DD8-69F8-621C-9168-83A8B367C80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37“Then You are a king!” Pilate said.</a:t>
            </a:r>
          </a:p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“You say that I am a king,” Jesus answered. “For this reason I was born and have come into the world, to testify to the truth. Everyone who belongs to the truth listens to My voice.”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75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6"/>
    </mc:Choice>
    <mc:Fallback xmlns="">
      <p:transition spd="slow" advTm="2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4253B-C01F-3569-2956-1887A1CB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89"/>
            <a:ext cx="12192000" cy="6921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58F4E8-823B-5AD3-2F63-CD5E6FBC34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6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E7FA0D-FF24-FF04-7199-7C47BDB77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FE8EC8-268F-9DFE-EDD7-E58319155C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38ཡང་པི་ལ་ཏུ་ན༌རེ། བདེན་པ་ཉིད་ནི་ཅི་ཡིན་ནམ་ཞེས་སྨྲས་པ་དང་ཕྱི་རོལ་གྱི་ཡ་ཧུ་དཱ་པ་རྣམས་ཀྱི་གམ་དུ་སོང༌སྟེ། ངས་མི་འདིའི་ཉེས་སྐྱོན་ཅི་ཡང་མ་རྙེད་དོ།།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A6C8F-51D3-6244-D889-08EB91058B2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38“What is truth?” Pilate asked.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having said this, he went out again to the Jews and told them, “I find no basis for a charge against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22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4"/>
    </mc:Choice>
    <mc:Fallback xmlns="">
      <p:transition spd="slow" advTm="1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74150-DE09-04ED-5D16-46C7E6DA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584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55DBE-B545-B3AE-4DE3-D5A3FF47A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7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6944BE0-BBFD-C4A9-8EDB-7022573E1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E511C-39E3-62A9-69A4-1C5177A4861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23:5འོན༌ཀྱང༌། དེ་རྣམས་ཀྱིས་ཨུ་ཚུགས་ཆེན༌པོས། མི་འདི་ཡ་ཧུ་དཱའི་ཡུལ་ཀུན་ཏུ་བརྒྱུད་ཅིང་ཁོས་ག་ལིལ་ཡུལ་ནས་ས་ཆ་འདིའི་བར་དུ་ཆོས་གསུངས༌པ་དང༌། མི་ཐམས་ཅད་ལ་ངན་སྐུལ་བྱས་ནས་ཟིང་ཆ་བཟོས་ཞེས་སྨྲས་སོ།།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EB4FF-4C54-D217-94A9-2FEC00057B6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Luke23: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5But they kept insisting, “He stirs up the people all over Judea with His teaching. He began in Galilee and has come all the way here.”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22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0"/>
    </mc:Choice>
    <mc:Fallback xmlns="">
      <p:transition spd="slow" advTm="1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CD853-FA15-BA61-FA11-72FEECFD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4789"/>
            <a:ext cx="12192000" cy="7662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1CCF5-F958-CAB0-6842-B583894AE59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74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327E5C-4B03-695E-E4FA-FBC470C42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A33934-C746-1C87-9653-1BFABC81EBFF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6པི་ལ་ཏུས་གཏམ་དེ་ཐོས་ནས་མི་འདི་ནི་ག་ལིལ་པ་ཡིན་ནམ་ཞེས་དྲིས༌ཤིང༌། 7སྐྱབས་མགོན་ཡེ་ཤུ་ནི་ཧེ་རོ་དཱའི་མངའ་ཁོངས་ལ་གཏོགས་པ་ཤེས་རྗེས་ཧེ་རོ་དཱའི་དྲུང་ལ་ཁྲིད་དུ་བཅུག དེའི་དུས༌སུ། ཧེ་རོ་དཱའང་ཡེ་རུ་སཱ་ལེམ་དུ་བཞུགས༌སོ།།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C9ED4-B338-17F1-E4EA-5468448A960A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Pilate heard this, he asked if the man was a Galilean. 7And learning that Jesus was under Herod’s jurisdiction, he sent Him to Herod, who himself was in Jerusalem at that time.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8"/>
    </mc:Choice>
    <mc:Fallback xmlns="">
      <p:transition spd="slow" advTm="1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AA4CF-3C13-F789-AABD-F3EE135A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7468F-B327-84C7-8167-A4A41E577914}"/>
              </a:ext>
            </a:extLst>
          </p:cNvPr>
          <p:cNvSpPr txBox="1"/>
          <p:nvPr/>
        </p:nvSpPr>
        <p:spPr>
          <a:xfrm>
            <a:off x="6096000" y="-148540"/>
            <a:ext cx="6096000" cy="4885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27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23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A2426-414B-3DB1-EC68-6C7ADAE7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8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760DC8-ACC6-4F7C-68A5-59786AE21FD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23:6,7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31E74E-D008-9022-27D8-91E0EE775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21E3A-3F40-B873-A567-82400F28A0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27: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3དུས༌དེར། སྐྱབས་མགོན་ཡེ་ཤུར་ངོ་ལོག་བྱེད་མཁན་ཡུ་དཱ་ཡིས་སྐྱབས་མགོན་ཡེ་ཤུར་ཉེས་ཆད་བཅད་པ་མཐོང་ནས་འགྱོད་པ་སྐྱེས༌ཏེ། མཆོད་དཔོན་ཆེན་པོ་དག་དང་རྒན་པོ་རྣམས་ལ་དངུལ་སྲང་སུམ་ཅུ་བོ་ཕྱིར་བྱིན་ཏེ་ན༌རེ།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F2C00-91A7-7FAE-B670-470B83C714F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 3When Judas, who had betrayed Him, saw that Jesus was condemned, he was filled with remorse and returned the thirty pieces of silver to the chief priests and elders.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8"/>
    </mc:Choice>
    <mc:Fallback xmlns="">
      <p:transition spd="slow" advTm="1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3987A-A8B2-27B1-F0DF-D020746C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072"/>
            <a:ext cx="12192000" cy="7342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90F85-814A-DE93-D009-EA39D32A114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AD5240-006E-0E4E-092C-A0A308892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493D48-4D7E-5854-A63C-D1A215994C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4ངས་ཉེས་མེད་གཡོ་བཙོང་བྱས་པས་སྡིག་པ་བྱས་སོ་ཞེས་སྨྲས་པ༌དང༌། དེ་རྣམས་ན༌རེ། དོན་དེ་ངེད་ཅག་དང་འབྲེལ་བ་ཅི་མཆིས༌སམ། དེ་ནི་ཁྱོད་རང་གི་འགན་ཁུར་རེད་ཅེས༌སྨྲས།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37BF1-7127-CF81-3861-F8DB0088B4C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4“I have sinned by betraying innocent blood,” he said.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“What is that to us?” they replied. “You bear the responsibility.”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3"/>
    </mc:Choice>
    <mc:Fallback xmlns="">
      <p:transition spd="slow" advTm="1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323F-00BE-7E69-F9B1-A7113C0F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3713"/>
            <a:ext cx="12192000" cy="7211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0A9C8-5062-08AA-5359-92B5AD3BE94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D78FC6-15B7-10DC-5AD5-D67E45C22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97DBA4-FAA0-773F-CD27-E919248AAF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5ཡུ་དཱ་ཡིས་དངུལ་སྲང་དེ་དག་མཆོད་ཁང་ནང་དུ་འཕངས་རྗེས་ཕྱི་རོལ་ཏུ་སོང་ནས་ལྕེབས༌སོ།།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E1E5B-4AB5-B122-ED94-6CBAB91EB3C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5So Judas threw the silver into the temple and left. Then he went away and hanged himself.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5"/>
    </mc:Choice>
    <mc:Fallback xmlns="">
      <p:transition spd="slow" advTm="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0B7C-950A-7B7E-850D-53CD1FF5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05287"/>
            <a:ext cx="12192000" cy="7363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94061-80AC-5EA1-B4CE-CE9521ACF44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23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 ཡོ་ཧ་ནན 18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taken to Pilate, Judas Hangs - Matt 27:1-11; Luke 23:1-7; John 18:28-38 </a:t>
            </a:r>
            <a:endParaRPr lang="en-IN" sz="44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1338712-DF11-E800-B083-FD79E7A17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7"/>
    </mc:Choice>
    <mc:Fallback xmlns="">
      <p:transition spd="slow" advTm="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B0F94-BEC5-37F7-F68D-28E9E783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1A477-FD93-A22B-5016-AC4439A407C3}"/>
              </a:ext>
            </a:extLst>
          </p:cNvPr>
          <p:cNvSpPr txBox="1"/>
          <p:nvPr/>
        </p:nvSpPr>
        <p:spPr>
          <a:xfrm>
            <a:off x="6096000" y="-148540"/>
            <a:ext cx="6096000" cy="4885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27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23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A20C4F-81F8-CD38-2655-83570702D4DA}"/>
              </a:ext>
            </a:extLst>
          </p:cNvPr>
          <p:cNvSpPr txBox="1"/>
          <p:nvPr/>
        </p:nvSpPr>
        <p:spPr>
          <a:xfrm>
            <a:off x="745490" y="609276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832852-7B22-569B-CFD8-74B588017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8348F-86CD-8CB6-F530-F072E81FFD4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1དེ་ནས་ཚོགས་མི་ཐམས་ཅད་ཡར་ལངས་པ་དང་སྐྱབས་མགོན་ཡེ་ཤུ་པི་ལ་ཏུའི་མདུན་ལ་ཁྲིད་དེ་ན༌རེ།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E7E54-C625-E09A-F27C-4AD2490CB50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en-US" sz="4000" b="1" cap="all" dirty="0">
                <a:solidFill>
                  <a:srgbClr val="121212"/>
                </a:solidFill>
                <a:latin typeface="ArialMT"/>
              </a:rPr>
              <a:t>LUKE 23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(After deciding that Jesus must be sentenced to death) 1Then the whole council rose and led Jesus away to Pilate.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6"/>
    </mc:Choice>
    <mc:Fallback xmlns="">
      <p:transition spd="slow" advTm="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7E57-D60C-48F7-ACF6-5244F96C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643" y="0"/>
            <a:ext cx="138228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05FAB-F318-91A4-4515-F9418FFA80C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49A54F-FDEA-002E-F235-298D0A0E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30907-2822-05FA-3188-7064EA90F50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2མི་འདིས་འབངས་མི་རྣམས་ལ་སླུ་བྲིད་བྱས་ནས་སེ་བཟིར་ལ་ཁྲལ་འཇལ་མི་དགོས་པ༌དང༌། ཁོས་རང་ཉིད་མཱ་ཤི་ཀ་སྟེ་རྒྱལ་པོ་ཡིན་ཞེས་ཟེར་བ་ངེད་ཅག་གིས་ཐོས་ཞེས་བསྙོན་བཙུགས་པ་རེད།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E07F8-B44D-A138-9051-46512D46E94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2And they began to accuse Him, saying, “We found this man subverting our nation, forbidding payment of taxes to Caesar, and proclaiming Himself to be Christ, a King.”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1"/>
    </mc:Choice>
    <mc:Fallback xmlns="">
      <p:transition spd="slow" advTm="1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35D91-D8C9-53DF-FB92-0278DEA1E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451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14D2C-983F-A7C3-6E34-7CEB7C82AC7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F971E2-4867-6186-7A07-B3901CD20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08E229-2A10-B73B-D59A-5EF7A05ECE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3པི་ལ་ཏུ་ན༌རེ། ཁྱོད་ནི་ཡ་ཧུ་དཱ་པའི་རྒྱལ་པོ་ཡིན་ནམ་ཞེས་དྲིས་པ༌ན། སྐྱབས་མགོན་ཡེ་ཤུས་འདི་སྐད༌དུ། ཁྱོད་ཀྱིས་སྨྲས་པ་བཞིན་ཡིན་ཞེས་གསུངས།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410B0-9450-14FC-2A70-AC489BDC41A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3So Pilate asked Him, “Are You the King of the Jews?”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“You have said so,” Jesus replied.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0"/>
    </mc:Choice>
    <mc:Fallback xmlns="">
      <p:transition spd="slow" advTm="1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1362</Words>
  <Application>Microsoft Office PowerPoint</Application>
  <PresentationFormat>Widescreen</PresentationFormat>
  <Paragraphs>72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2025-05-21T10:13:29Z</dcterms:modified>
</cp:coreProperties>
</file>