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96" r:id="rId12"/>
    <p:sldId id="297" r:id="rId13"/>
    <p:sldId id="298" r:id="rId14"/>
    <p:sldId id="299" r:id="rId15"/>
    <p:sldId id="300" r:id="rId16"/>
    <p:sldId id="301" r:id="rId17"/>
    <p:sldId id="269" r:id="rId18"/>
    <p:sldId id="280" r:id="rId19"/>
    <p:sldId id="265" r:id="rId20"/>
    <p:sldId id="276" r:id="rId21"/>
    <p:sldId id="266" r:id="rId22"/>
    <p:sldId id="277" r:id="rId23"/>
    <p:sldId id="267" r:id="rId24"/>
    <p:sldId id="278" r:id="rId25"/>
    <p:sldId id="268"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79C479-F992-43D3-8404-F5A6994BE517}" v="2" dt="2024-07-23T11:40:48.9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00" autoAdjust="0"/>
    <p:restoredTop sz="78013" autoAdjust="0"/>
  </p:normalViewPr>
  <p:slideViewPr>
    <p:cSldViewPr snapToGrid="0">
      <p:cViewPr varScale="1">
        <p:scale>
          <a:sx n="69" d="100"/>
          <a:sy n="69" d="100"/>
        </p:scale>
        <p:origin x="6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F79C479-F992-43D3-8404-F5A6994BE517}"/>
    <pc:docChg chg="undo custSel modSld">
      <pc:chgData name="Alfred Smith" userId="3c60a3631c0db8ad" providerId="LiveId" clId="{1F79C479-F992-43D3-8404-F5A6994BE517}" dt="2024-07-23T12:04:22.362" v="39" actId="6549"/>
      <pc:docMkLst>
        <pc:docMk/>
      </pc:docMkLst>
      <pc:sldChg chg="addSp delSp modSp mod">
        <pc:chgData name="Alfred Smith" userId="3c60a3631c0db8ad" providerId="LiveId" clId="{1F79C479-F992-43D3-8404-F5A6994BE517}" dt="2024-07-23T11:39:38.528" v="1"/>
        <pc:sldMkLst>
          <pc:docMk/>
          <pc:sldMk cId="1499918570" sldId="257"/>
        </pc:sldMkLst>
        <pc:spChg chg="del">
          <ac:chgData name="Alfred Smith" userId="3c60a3631c0db8ad" providerId="LiveId" clId="{1F79C479-F992-43D3-8404-F5A6994BE517}" dt="2024-07-23T11:39:37.629" v="0" actId="478"/>
          <ac:spMkLst>
            <pc:docMk/>
            <pc:sldMk cId="1499918570" sldId="257"/>
            <ac:spMk id="3" creationId="{0228937D-0D81-2DA1-1C55-FD99B23FE1AE}"/>
          </ac:spMkLst>
        </pc:spChg>
        <pc:spChg chg="add mod">
          <ac:chgData name="Alfred Smith" userId="3c60a3631c0db8ad" providerId="LiveId" clId="{1F79C479-F992-43D3-8404-F5A6994BE517}" dt="2024-07-23T11:39:38.528" v="1"/>
          <ac:spMkLst>
            <pc:docMk/>
            <pc:sldMk cId="1499918570" sldId="257"/>
            <ac:spMk id="4" creationId="{0A5951F8-902E-039D-3C3D-04A741F63A13}"/>
          </ac:spMkLst>
        </pc:spChg>
      </pc:sldChg>
      <pc:sldChg chg="modSp mod">
        <pc:chgData name="Alfred Smith" userId="3c60a3631c0db8ad" providerId="LiveId" clId="{1F79C479-F992-43D3-8404-F5A6994BE517}" dt="2024-07-23T11:58:37.947" v="3"/>
        <pc:sldMkLst>
          <pc:docMk/>
          <pc:sldMk cId="2346136586" sldId="260"/>
        </pc:sldMkLst>
        <pc:spChg chg="mod">
          <ac:chgData name="Alfred Smith" userId="3c60a3631c0db8ad" providerId="LiveId" clId="{1F79C479-F992-43D3-8404-F5A6994BE517}" dt="2024-07-23T11:58:37.947" v="3"/>
          <ac:spMkLst>
            <pc:docMk/>
            <pc:sldMk cId="2346136586" sldId="260"/>
            <ac:spMk id="4" creationId="{EE2AC625-9141-A801-F431-DD5F79396320}"/>
          </ac:spMkLst>
        </pc:spChg>
      </pc:sldChg>
      <pc:sldChg chg="modSp mod">
        <pc:chgData name="Alfred Smith" userId="3c60a3631c0db8ad" providerId="LiveId" clId="{1F79C479-F992-43D3-8404-F5A6994BE517}" dt="2024-07-23T11:58:54.991" v="7"/>
        <pc:sldMkLst>
          <pc:docMk/>
          <pc:sldMk cId="4037329247" sldId="261"/>
        </pc:sldMkLst>
        <pc:spChg chg="mod">
          <ac:chgData name="Alfred Smith" userId="3c60a3631c0db8ad" providerId="LiveId" clId="{1F79C479-F992-43D3-8404-F5A6994BE517}" dt="2024-07-23T11:58:54.991" v="7"/>
          <ac:spMkLst>
            <pc:docMk/>
            <pc:sldMk cId="4037329247" sldId="261"/>
            <ac:spMk id="4" creationId="{EE2AC625-9141-A801-F431-DD5F79396320}"/>
          </ac:spMkLst>
        </pc:spChg>
      </pc:sldChg>
      <pc:sldChg chg="modSp mod">
        <pc:chgData name="Alfred Smith" userId="3c60a3631c0db8ad" providerId="LiveId" clId="{1F79C479-F992-43D3-8404-F5A6994BE517}" dt="2024-07-23T11:59:10.802" v="10" actId="6549"/>
        <pc:sldMkLst>
          <pc:docMk/>
          <pc:sldMk cId="1909638311" sldId="262"/>
        </pc:sldMkLst>
        <pc:spChg chg="mod">
          <ac:chgData name="Alfred Smith" userId="3c60a3631c0db8ad" providerId="LiveId" clId="{1F79C479-F992-43D3-8404-F5A6994BE517}" dt="2024-07-23T11:59:10.802" v="10" actId="6549"/>
          <ac:spMkLst>
            <pc:docMk/>
            <pc:sldMk cId="1909638311" sldId="262"/>
            <ac:spMk id="4" creationId="{EE2AC625-9141-A801-F431-DD5F79396320}"/>
          </ac:spMkLst>
        </pc:spChg>
      </pc:sldChg>
      <pc:sldChg chg="modSp mod">
        <pc:chgData name="Alfred Smith" userId="3c60a3631c0db8ad" providerId="LiveId" clId="{1F79C479-F992-43D3-8404-F5A6994BE517}" dt="2024-07-23T12:02:44.239" v="25"/>
        <pc:sldMkLst>
          <pc:docMk/>
          <pc:sldMk cId="978260341" sldId="265"/>
        </pc:sldMkLst>
        <pc:spChg chg="mod">
          <ac:chgData name="Alfred Smith" userId="3c60a3631c0db8ad" providerId="LiveId" clId="{1F79C479-F992-43D3-8404-F5A6994BE517}" dt="2024-07-23T12:02:44.239" v="25"/>
          <ac:spMkLst>
            <pc:docMk/>
            <pc:sldMk cId="978260341" sldId="265"/>
            <ac:spMk id="4" creationId="{EE2AC625-9141-A801-F431-DD5F79396320}"/>
          </ac:spMkLst>
        </pc:spChg>
      </pc:sldChg>
      <pc:sldChg chg="modSp mod">
        <pc:chgData name="Alfred Smith" userId="3c60a3631c0db8ad" providerId="LiveId" clId="{1F79C479-F992-43D3-8404-F5A6994BE517}" dt="2024-07-23T12:03:47.937" v="32"/>
        <pc:sldMkLst>
          <pc:docMk/>
          <pc:sldMk cId="3575870363" sldId="266"/>
        </pc:sldMkLst>
        <pc:spChg chg="mod">
          <ac:chgData name="Alfred Smith" userId="3c60a3631c0db8ad" providerId="LiveId" clId="{1F79C479-F992-43D3-8404-F5A6994BE517}" dt="2024-07-23T12:03:13.514" v="31" actId="20577"/>
          <ac:spMkLst>
            <pc:docMk/>
            <pc:sldMk cId="3575870363" sldId="266"/>
            <ac:spMk id="3" creationId="{A58184BD-88F1-BA02-40C1-D8403D0EEC0D}"/>
          </ac:spMkLst>
        </pc:spChg>
        <pc:spChg chg="mod">
          <ac:chgData name="Alfred Smith" userId="3c60a3631c0db8ad" providerId="LiveId" clId="{1F79C479-F992-43D3-8404-F5A6994BE517}" dt="2024-07-23T12:03:47.937" v="32"/>
          <ac:spMkLst>
            <pc:docMk/>
            <pc:sldMk cId="3575870363" sldId="266"/>
            <ac:spMk id="4" creationId="{EE2AC625-9141-A801-F431-DD5F79396320}"/>
          </ac:spMkLst>
        </pc:spChg>
      </pc:sldChg>
      <pc:sldChg chg="modSp mod">
        <pc:chgData name="Alfred Smith" userId="3c60a3631c0db8ad" providerId="LiveId" clId="{1F79C479-F992-43D3-8404-F5A6994BE517}" dt="2024-07-23T12:04:05.954" v="36"/>
        <pc:sldMkLst>
          <pc:docMk/>
          <pc:sldMk cId="4017137865" sldId="267"/>
        </pc:sldMkLst>
        <pc:spChg chg="mod">
          <ac:chgData name="Alfred Smith" userId="3c60a3631c0db8ad" providerId="LiveId" clId="{1F79C479-F992-43D3-8404-F5A6994BE517}" dt="2024-07-23T12:04:05.954" v="36"/>
          <ac:spMkLst>
            <pc:docMk/>
            <pc:sldMk cId="4017137865" sldId="267"/>
            <ac:spMk id="4" creationId="{EE2AC625-9141-A801-F431-DD5F79396320}"/>
          </ac:spMkLst>
        </pc:spChg>
      </pc:sldChg>
      <pc:sldChg chg="modSp mod">
        <pc:chgData name="Alfred Smith" userId="3c60a3631c0db8ad" providerId="LiveId" clId="{1F79C479-F992-43D3-8404-F5A6994BE517}" dt="2024-07-23T12:04:22.362" v="39" actId="6549"/>
        <pc:sldMkLst>
          <pc:docMk/>
          <pc:sldMk cId="3137811553" sldId="268"/>
        </pc:sldMkLst>
        <pc:spChg chg="mod">
          <ac:chgData name="Alfred Smith" userId="3c60a3631c0db8ad" providerId="LiveId" clId="{1F79C479-F992-43D3-8404-F5A6994BE517}" dt="2024-07-23T12:04:22.362" v="39" actId="6549"/>
          <ac:spMkLst>
            <pc:docMk/>
            <pc:sldMk cId="3137811553" sldId="268"/>
            <ac:spMk id="4" creationId="{EE2AC625-9141-A801-F431-DD5F79396320}"/>
          </ac:spMkLst>
        </pc:spChg>
      </pc:sldChg>
      <pc:sldChg chg="modSp mod">
        <pc:chgData name="Alfred Smith" userId="3c60a3631c0db8ad" providerId="LiveId" clId="{1F79C479-F992-43D3-8404-F5A6994BE517}" dt="2024-07-23T12:02:17.206" v="23"/>
        <pc:sldMkLst>
          <pc:docMk/>
          <pc:sldMk cId="3002250605" sldId="269"/>
        </pc:sldMkLst>
        <pc:spChg chg="mod">
          <ac:chgData name="Alfred Smith" userId="3c60a3631c0db8ad" providerId="LiveId" clId="{1F79C479-F992-43D3-8404-F5A6994BE517}" dt="2024-07-23T12:00:59.894" v="22" actId="20577"/>
          <ac:spMkLst>
            <pc:docMk/>
            <pc:sldMk cId="3002250605" sldId="269"/>
            <ac:spMk id="3" creationId="{A58184BD-88F1-BA02-40C1-D8403D0EEC0D}"/>
          </ac:spMkLst>
        </pc:spChg>
        <pc:spChg chg="mod">
          <ac:chgData name="Alfred Smith" userId="3c60a3631c0db8ad" providerId="LiveId" clId="{1F79C479-F992-43D3-8404-F5A6994BE517}" dt="2024-07-23T12:02:17.206" v="23"/>
          <ac:spMkLst>
            <pc:docMk/>
            <pc:sldMk cId="3002250605" sldId="269"/>
            <ac:spMk id="4" creationId="{EE2AC625-9141-A801-F431-DD5F79396320}"/>
          </ac:spMkLst>
        </pc:spChg>
      </pc:sldChg>
      <pc:sldChg chg="addSp modSp">
        <pc:chgData name="Alfred Smith" userId="3c60a3631c0db8ad" providerId="LiveId" clId="{1F79C479-F992-43D3-8404-F5A6994BE517}" dt="2024-07-23T11:40:48.912" v="2"/>
        <pc:sldMkLst>
          <pc:docMk/>
          <pc:sldMk cId="4120481681" sldId="270"/>
        </pc:sldMkLst>
        <pc:spChg chg="add mod">
          <ac:chgData name="Alfred Smith" userId="3c60a3631c0db8ad" providerId="LiveId" clId="{1F79C479-F992-43D3-8404-F5A6994BE517}" dt="2024-07-23T11:40:48.912" v="2"/>
          <ac:spMkLst>
            <pc:docMk/>
            <pc:sldMk cId="4120481681" sldId="270"/>
            <ac:spMk id="3" creationId="{53A20C4F-81F8-CD38-2655-83570702D4DA}"/>
          </ac:spMkLst>
        </pc:spChg>
      </pc:sldChg>
      <pc:sldChg chg="modSp mod">
        <pc:chgData name="Alfred Smith" userId="3c60a3631c0db8ad" providerId="LiveId" clId="{1F79C479-F992-43D3-8404-F5A6994BE517}" dt="2024-07-23T11:59:55.477" v="15"/>
        <pc:sldMkLst>
          <pc:docMk/>
          <pc:sldMk cId="1705185243" sldId="296"/>
        </pc:sldMkLst>
        <pc:spChg chg="mod">
          <ac:chgData name="Alfred Smith" userId="3c60a3631c0db8ad" providerId="LiveId" clId="{1F79C479-F992-43D3-8404-F5A6994BE517}" dt="2024-07-23T11:59:28.497" v="14" actId="20577"/>
          <ac:spMkLst>
            <pc:docMk/>
            <pc:sldMk cId="1705185243" sldId="296"/>
            <ac:spMk id="3" creationId="{A58184BD-88F1-BA02-40C1-D8403D0EEC0D}"/>
          </ac:spMkLst>
        </pc:spChg>
        <pc:spChg chg="mod">
          <ac:chgData name="Alfred Smith" userId="3c60a3631c0db8ad" providerId="LiveId" clId="{1F79C479-F992-43D3-8404-F5A6994BE517}" dt="2024-07-23T11:59:55.477" v="15"/>
          <ac:spMkLst>
            <pc:docMk/>
            <pc:sldMk cId="1705185243" sldId="296"/>
            <ac:spMk id="4" creationId="{EE2AC625-9141-A801-F431-DD5F79396320}"/>
          </ac:spMkLst>
        </pc:spChg>
      </pc:sldChg>
      <pc:sldChg chg="modSp mod">
        <pc:chgData name="Alfred Smith" userId="3c60a3631c0db8ad" providerId="LiveId" clId="{1F79C479-F992-43D3-8404-F5A6994BE517}" dt="2024-07-23T12:00:13.333" v="17"/>
        <pc:sldMkLst>
          <pc:docMk/>
          <pc:sldMk cId="1177524847" sldId="298"/>
        </pc:sldMkLst>
        <pc:spChg chg="mod">
          <ac:chgData name="Alfred Smith" userId="3c60a3631c0db8ad" providerId="LiveId" clId="{1F79C479-F992-43D3-8404-F5A6994BE517}" dt="2024-07-23T12:00:13.333" v="17"/>
          <ac:spMkLst>
            <pc:docMk/>
            <pc:sldMk cId="1177524847" sldId="298"/>
            <ac:spMk id="4" creationId="{EE2AC625-9141-A801-F431-DD5F79396320}"/>
          </ac:spMkLst>
        </pc:spChg>
      </pc:sldChg>
      <pc:sldChg chg="modSp mod">
        <pc:chgData name="Alfred Smith" userId="3c60a3631c0db8ad" providerId="LiveId" clId="{1F79C479-F992-43D3-8404-F5A6994BE517}" dt="2024-07-23T12:00:32.192" v="20" actId="6549"/>
        <pc:sldMkLst>
          <pc:docMk/>
          <pc:sldMk cId="4002258438" sldId="300"/>
        </pc:sldMkLst>
        <pc:spChg chg="mod">
          <ac:chgData name="Alfred Smith" userId="3c60a3631c0db8ad" providerId="LiveId" clId="{1F79C479-F992-43D3-8404-F5A6994BE517}" dt="2024-07-23T12:00:32.192" v="20" actId="6549"/>
          <ac:spMkLst>
            <pc:docMk/>
            <pc:sldMk cId="4002258438" sldId="300"/>
            <ac:spMk id="4" creationId="{EE2AC625-9141-A801-F431-DD5F79396320}"/>
          </ac:spMkLst>
        </pc:spChg>
      </pc:sldChg>
    </pc:docChg>
  </pc:docChgLst>
  <pc:docChgLst>
    <pc:chgData name="Alfred Smith" userId="3c60a3631c0db8ad" providerId="LiveId" clId="{C950E0DF-00EE-4722-AE0D-D6446680E8C3}"/>
    <pc:docChg chg="modSld">
      <pc:chgData name="Alfred Smith" userId="3c60a3631c0db8ad" providerId="LiveId" clId="{C950E0DF-00EE-4722-AE0D-D6446680E8C3}" dt="2024-03-07T09:10:04.970" v="11" actId="20577"/>
      <pc:docMkLst>
        <pc:docMk/>
      </pc:docMkLst>
      <pc:sldChg chg="modSp mod">
        <pc:chgData name="Alfred Smith" userId="3c60a3631c0db8ad" providerId="LiveId" clId="{C950E0DF-00EE-4722-AE0D-D6446680E8C3}" dt="2024-03-07T09:08:41.193" v="0" actId="20577"/>
        <pc:sldMkLst>
          <pc:docMk/>
          <pc:sldMk cId="939110669" sldId="271"/>
        </pc:sldMkLst>
        <pc:spChg chg="mod">
          <ac:chgData name="Alfred Smith" userId="3c60a3631c0db8ad" providerId="LiveId" clId="{C950E0DF-00EE-4722-AE0D-D6446680E8C3}" dt="2024-03-07T09:08:41.193" v="0" actId="20577"/>
          <ac:spMkLst>
            <pc:docMk/>
            <pc:sldMk cId="939110669" sldId="271"/>
            <ac:spMk id="2" creationId="{A1A05FAB-F318-91A4-4515-F9418FFA80C0}"/>
          </ac:spMkLst>
        </pc:spChg>
      </pc:sldChg>
      <pc:sldChg chg="modSp mod">
        <pc:chgData name="Alfred Smith" userId="3c60a3631c0db8ad" providerId="LiveId" clId="{C950E0DF-00EE-4722-AE0D-D6446680E8C3}" dt="2024-03-07T09:08:50.136" v="1" actId="20577"/>
        <pc:sldMkLst>
          <pc:docMk/>
          <pc:sldMk cId="4024569785" sldId="272"/>
        </pc:sldMkLst>
        <pc:spChg chg="mod">
          <ac:chgData name="Alfred Smith" userId="3c60a3631c0db8ad" providerId="LiveId" clId="{C950E0DF-00EE-4722-AE0D-D6446680E8C3}" dt="2024-03-07T09:08:50.136" v="1" actId="20577"/>
          <ac:spMkLst>
            <pc:docMk/>
            <pc:sldMk cId="4024569785" sldId="272"/>
            <ac:spMk id="2" creationId="{48614D2C-983F-A7C3-6E34-7CEB7C82AC77}"/>
          </ac:spMkLst>
        </pc:spChg>
      </pc:sldChg>
      <pc:sldChg chg="modSp mod">
        <pc:chgData name="Alfred Smith" userId="3c60a3631c0db8ad" providerId="LiveId" clId="{C950E0DF-00EE-4722-AE0D-D6446680E8C3}" dt="2024-03-07T09:08:56.585" v="2" actId="20577"/>
        <pc:sldMkLst>
          <pc:docMk/>
          <pc:sldMk cId="487179600" sldId="273"/>
        </pc:sldMkLst>
        <pc:spChg chg="mod">
          <ac:chgData name="Alfred Smith" userId="3c60a3631c0db8ad" providerId="LiveId" clId="{C950E0DF-00EE-4722-AE0D-D6446680E8C3}" dt="2024-03-07T09:08:56.585" v="2" actId="20577"/>
          <ac:spMkLst>
            <pc:docMk/>
            <pc:sldMk cId="487179600" sldId="273"/>
            <ac:spMk id="2" creationId="{812EB1EC-00BF-DAA1-9C20-DA28739EC065}"/>
          </ac:spMkLst>
        </pc:spChg>
      </pc:sldChg>
      <pc:sldChg chg="modSp mod">
        <pc:chgData name="Alfred Smith" userId="3c60a3631c0db8ad" providerId="LiveId" clId="{C950E0DF-00EE-4722-AE0D-D6446680E8C3}" dt="2024-03-07T09:10:04.970" v="11" actId="20577"/>
        <pc:sldMkLst>
          <pc:docMk/>
          <pc:sldMk cId="2390376940" sldId="276"/>
        </pc:sldMkLst>
        <pc:spChg chg="mod">
          <ac:chgData name="Alfred Smith" userId="3c60a3631c0db8ad" providerId="LiveId" clId="{C950E0DF-00EE-4722-AE0D-D6446680E8C3}" dt="2024-03-07T09:10:04.970" v="11" actId="20577"/>
          <ac:spMkLst>
            <pc:docMk/>
            <pc:sldMk cId="2390376940" sldId="276"/>
            <ac:spMk id="2" creationId="{EA760DC8-ACC6-4F7C-68A5-59786AE21FD7}"/>
          </ac:spMkLst>
        </pc:spChg>
      </pc:sldChg>
      <pc:sldChg chg="modSp mod">
        <pc:chgData name="Alfred Smith" userId="3c60a3631c0db8ad" providerId="LiveId" clId="{C950E0DF-00EE-4722-AE0D-D6446680E8C3}" dt="2024-03-07T09:09:54.431" v="10" actId="20577"/>
        <pc:sldMkLst>
          <pc:docMk/>
          <pc:sldMk cId="3684674464" sldId="280"/>
        </pc:sldMkLst>
        <pc:spChg chg="mod">
          <ac:chgData name="Alfred Smith" userId="3c60a3631c0db8ad" providerId="LiveId" clId="{C950E0DF-00EE-4722-AE0D-D6446680E8C3}" dt="2024-03-07T09:09:54.431" v="10" actId="20577"/>
          <ac:spMkLst>
            <pc:docMk/>
            <pc:sldMk cId="3684674464" sldId="280"/>
            <ac:spMk id="2" creationId="{9731CCF5-F958-CAB0-6842-B583894AE59C}"/>
          </ac:spMkLst>
        </pc:spChg>
      </pc:sldChg>
      <pc:sldChg chg="modSp mod">
        <pc:chgData name="Alfred Smith" userId="3c60a3631c0db8ad" providerId="LiveId" clId="{C950E0DF-00EE-4722-AE0D-D6446680E8C3}" dt="2024-03-07T09:09:09.558" v="5" actId="20577"/>
        <pc:sldMkLst>
          <pc:docMk/>
          <pc:sldMk cId="2274440811" sldId="297"/>
        </pc:sldMkLst>
        <pc:spChg chg="mod">
          <ac:chgData name="Alfred Smith" userId="3c60a3631c0db8ad" providerId="LiveId" clId="{C950E0DF-00EE-4722-AE0D-D6446680E8C3}" dt="2024-03-07T09:09:09.558" v="5" actId="20577"/>
          <ac:spMkLst>
            <pc:docMk/>
            <pc:sldMk cId="2274440811" sldId="297"/>
            <ac:spMk id="2" creationId="{C9D81231-6D5F-0E19-8BB7-C1D1F660FACB}"/>
          </ac:spMkLst>
        </pc:spChg>
      </pc:sldChg>
      <pc:sldChg chg="modSp mod">
        <pc:chgData name="Alfred Smith" userId="3c60a3631c0db8ad" providerId="LiveId" clId="{C950E0DF-00EE-4722-AE0D-D6446680E8C3}" dt="2024-03-07T09:09:22.469" v="7" actId="20577"/>
        <pc:sldMkLst>
          <pc:docMk/>
          <pc:sldMk cId="3397669472" sldId="299"/>
        </pc:sldMkLst>
        <pc:spChg chg="mod">
          <ac:chgData name="Alfred Smith" userId="3c60a3631c0db8ad" providerId="LiveId" clId="{C950E0DF-00EE-4722-AE0D-D6446680E8C3}" dt="2024-03-07T09:09:22.469" v="7" actId="20577"/>
          <ac:spMkLst>
            <pc:docMk/>
            <pc:sldMk cId="3397669472" sldId="299"/>
            <ac:spMk id="2" creationId="{3B58F4E8-823B-5AD3-2F63-CD5E6FBC34C2}"/>
          </ac:spMkLst>
        </pc:spChg>
      </pc:sldChg>
      <pc:sldChg chg="modSp mod">
        <pc:chgData name="Alfred Smith" userId="3c60a3631c0db8ad" providerId="LiveId" clId="{C950E0DF-00EE-4722-AE0D-D6446680E8C3}" dt="2024-03-07T09:09:33.075" v="9" actId="20577"/>
        <pc:sldMkLst>
          <pc:docMk/>
          <pc:sldMk cId="3539477495" sldId="301"/>
        </pc:sldMkLst>
        <pc:spChg chg="mod">
          <ac:chgData name="Alfred Smith" userId="3c60a3631c0db8ad" providerId="LiveId" clId="{C950E0DF-00EE-4722-AE0D-D6446680E8C3}" dt="2024-03-07T09:09:33.075" v="9" actId="20577"/>
          <ac:spMkLst>
            <pc:docMk/>
            <pc:sldMk cId="3539477495" sldId="301"/>
            <ac:spMk id="2" creationId="{D8D55DBE-B545-B3AE-4DE3-D5A3FF47AA5D}"/>
          </ac:spMkLst>
        </pc:spChg>
      </pc:sldChg>
    </pc:docChg>
  </pc:docChgLst>
  <pc:docChgLst>
    <pc:chgData name="Leonie Smith" userId="fed1330f33f5650e" providerId="LiveId" clId="{200B1A09-90E0-41B7-8150-7F9D343B0152}"/>
    <pc:docChg chg="custSel delSld modSld">
      <pc:chgData name="Leonie Smith" userId="fed1330f33f5650e" providerId="LiveId" clId="{200B1A09-90E0-41B7-8150-7F9D343B0152}" dt="2022-12-16T05:04:36.314" v="133" actId="5793"/>
      <pc:docMkLst>
        <pc:docMk/>
      </pc:docMkLst>
      <pc:sldChg chg="addSp modSp modNotesTx">
        <pc:chgData name="Leonie Smith" userId="fed1330f33f5650e" providerId="LiveId" clId="{200B1A09-90E0-41B7-8150-7F9D343B0152}" dt="2022-12-16T05:04:36.314" v="133" actId="5793"/>
        <pc:sldMkLst>
          <pc:docMk/>
          <pc:sldMk cId="1499918570" sldId="257"/>
        </pc:sldMkLst>
        <pc:picChg chg="add mod">
          <ac:chgData name="Leonie Smith" userId="fed1330f33f5650e" providerId="LiveId" clId="{200B1A09-90E0-41B7-8150-7F9D343B0152}" dt="2022-12-15T05:22:35.018" v="1"/>
          <ac:picMkLst>
            <pc:docMk/>
            <pc:sldMk cId="1499918570" sldId="257"/>
            <ac:picMk id="7" creationId="{ECB8A271-F460-E970-65C1-D1D14EAE21DD}"/>
          </ac:picMkLst>
        </pc:picChg>
      </pc:sldChg>
      <pc:sldChg chg="addSp delSp modSp mod modTransition modAnim">
        <pc:chgData name="Leonie Smith" userId="fed1330f33f5650e" providerId="LiveId" clId="{200B1A09-90E0-41B7-8150-7F9D343B0152}" dt="2022-12-15T05:23:19.274" v="5"/>
        <pc:sldMkLst>
          <pc:docMk/>
          <pc:sldMk cId="454763615" sldId="259"/>
        </pc:sldMkLst>
        <pc:picChg chg="add del mod">
          <ac:chgData name="Leonie Smith" userId="fed1330f33f5650e" providerId="LiveId" clId="{200B1A09-90E0-41B7-8150-7F9D343B0152}" dt="2022-12-15T05:23:05.651" v="4"/>
          <ac:picMkLst>
            <pc:docMk/>
            <pc:sldMk cId="454763615" sldId="259"/>
            <ac:picMk id="6" creationId="{625557F9-0704-327C-3720-532880314F73}"/>
          </ac:picMkLst>
        </pc:picChg>
        <pc:picChg chg="add del mod">
          <ac:chgData name="Leonie Smith" userId="fed1330f33f5650e" providerId="LiveId" clId="{200B1A09-90E0-41B7-8150-7F9D343B0152}" dt="2022-12-15T05:23:19.274" v="5"/>
          <ac:picMkLst>
            <pc:docMk/>
            <pc:sldMk cId="454763615" sldId="259"/>
            <ac:picMk id="9" creationId="{E1066AE4-150E-9ACE-853F-573F123B2DEE}"/>
          </ac:picMkLst>
        </pc:picChg>
        <pc:picChg chg="add mod">
          <ac:chgData name="Leonie Smith" userId="fed1330f33f5650e" providerId="LiveId" clId="{200B1A09-90E0-41B7-8150-7F9D343B0152}" dt="2022-12-15T05:23:19.274" v="5"/>
          <ac:picMkLst>
            <pc:docMk/>
            <pc:sldMk cId="454763615" sldId="259"/>
            <ac:picMk id="10" creationId="{3CBD9AA5-6DD4-81EE-3F98-9919835DD154}"/>
          </ac:picMkLst>
        </pc:picChg>
      </pc:sldChg>
      <pc:sldChg chg="addSp delSp modSp mod modTransition modAnim">
        <pc:chgData name="Leonie Smith" userId="fed1330f33f5650e" providerId="LiveId" clId="{200B1A09-90E0-41B7-8150-7F9D343B0152}" dt="2022-12-15T05:25:47.823" v="69" actId="20577"/>
        <pc:sldMkLst>
          <pc:docMk/>
          <pc:sldMk cId="2346136586" sldId="260"/>
        </pc:sldMkLst>
        <pc:spChg chg="mod">
          <ac:chgData name="Leonie Smith" userId="fed1330f33f5650e" providerId="LiveId" clId="{200B1A09-90E0-41B7-8150-7F9D343B0152}" dt="2022-12-15T05:25:47.823" v="69" actId="20577"/>
          <ac:spMkLst>
            <pc:docMk/>
            <pc:sldMk cId="2346136586" sldId="260"/>
            <ac:spMk id="4" creationId="{EE2AC625-9141-A801-F431-DD5F79396320}"/>
          </ac:spMkLst>
        </pc:spChg>
        <pc:picChg chg="add del mod">
          <ac:chgData name="Leonie Smith" userId="fed1330f33f5650e" providerId="LiveId" clId="{200B1A09-90E0-41B7-8150-7F9D343B0152}" dt="2022-12-15T05:24:19.586" v="8"/>
          <ac:picMkLst>
            <pc:docMk/>
            <pc:sldMk cId="2346136586" sldId="260"/>
            <ac:picMk id="6" creationId="{B0C5EBB1-7FB9-D8B0-CEAA-06C0AF07FA33}"/>
          </ac:picMkLst>
        </pc:picChg>
        <pc:picChg chg="add del mod">
          <ac:chgData name="Leonie Smith" userId="fed1330f33f5650e" providerId="LiveId" clId="{200B1A09-90E0-41B7-8150-7F9D343B0152}" dt="2022-12-15T05:24:27.494" v="9"/>
          <ac:picMkLst>
            <pc:docMk/>
            <pc:sldMk cId="2346136586" sldId="260"/>
            <ac:picMk id="9" creationId="{3CB9E1ED-882D-1890-30D9-516F816C44CA}"/>
          </ac:picMkLst>
        </pc:picChg>
        <pc:picChg chg="add del mod">
          <ac:chgData name="Leonie Smith" userId="fed1330f33f5650e" providerId="LiveId" clId="{200B1A09-90E0-41B7-8150-7F9D343B0152}" dt="2022-12-15T05:24:33.532" v="11"/>
          <ac:picMkLst>
            <pc:docMk/>
            <pc:sldMk cId="2346136586" sldId="260"/>
            <ac:picMk id="10" creationId="{AD229ACD-BC1B-21B9-F0C3-DCBCB5EF95C4}"/>
          </ac:picMkLst>
        </pc:picChg>
        <pc:picChg chg="add del mod ord">
          <ac:chgData name="Leonie Smith" userId="fed1330f33f5650e" providerId="LiveId" clId="{200B1A09-90E0-41B7-8150-7F9D343B0152}" dt="2022-12-15T05:24:46.031" v="12"/>
          <ac:picMkLst>
            <pc:docMk/>
            <pc:sldMk cId="2346136586" sldId="260"/>
            <ac:picMk id="13" creationId="{93892B8A-938C-8F66-1F09-F2D703C9F424}"/>
          </ac:picMkLst>
        </pc:picChg>
        <pc:picChg chg="add del mod">
          <ac:chgData name="Leonie Smith" userId="fed1330f33f5650e" providerId="LiveId" clId="{200B1A09-90E0-41B7-8150-7F9D343B0152}" dt="2022-12-15T05:24:50.449" v="14"/>
          <ac:picMkLst>
            <pc:docMk/>
            <pc:sldMk cId="2346136586" sldId="260"/>
            <ac:picMk id="14" creationId="{54EDC16A-221F-9F69-2258-901ECF13693F}"/>
          </ac:picMkLst>
        </pc:picChg>
        <pc:picChg chg="add del mod ord">
          <ac:chgData name="Leonie Smith" userId="fed1330f33f5650e" providerId="LiveId" clId="{200B1A09-90E0-41B7-8150-7F9D343B0152}" dt="2022-12-15T05:25:03.997" v="15"/>
          <ac:picMkLst>
            <pc:docMk/>
            <pc:sldMk cId="2346136586" sldId="260"/>
            <ac:picMk id="17" creationId="{EA20F784-380C-5EFC-054D-08D667F0DF05}"/>
          </ac:picMkLst>
        </pc:picChg>
        <pc:picChg chg="add mod">
          <ac:chgData name="Leonie Smith" userId="fed1330f33f5650e" providerId="LiveId" clId="{200B1A09-90E0-41B7-8150-7F9D343B0152}" dt="2022-12-15T05:25:03.997" v="15"/>
          <ac:picMkLst>
            <pc:docMk/>
            <pc:sldMk cId="2346136586" sldId="260"/>
            <ac:picMk id="18" creationId="{31F67D38-89E2-8005-81A3-2073C08F907E}"/>
          </ac:picMkLst>
        </pc:picChg>
      </pc:sldChg>
      <pc:sldChg chg="addSp delSp modSp mod modTransition modAnim">
        <pc:chgData name="Leonie Smith" userId="fed1330f33f5650e" providerId="LiveId" clId="{200B1A09-90E0-41B7-8150-7F9D343B0152}" dt="2022-12-15T05:27:42.704" v="73"/>
        <pc:sldMkLst>
          <pc:docMk/>
          <pc:sldMk cId="4037329247" sldId="261"/>
        </pc:sldMkLst>
        <pc:picChg chg="add del mod">
          <ac:chgData name="Leonie Smith" userId="fed1330f33f5650e" providerId="LiveId" clId="{200B1A09-90E0-41B7-8150-7F9D343B0152}" dt="2022-12-15T05:27:22.444" v="72"/>
          <ac:picMkLst>
            <pc:docMk/>
            <pc:sldMk cId="4037329247" sldId="261"/>
            <ac:picMk id="6" creationId="{D671D44E-1EDD-F764-C9F5-C63FD4FCDCB7}"/>
          </ac:picMkLst>
        </pc:picChg>
        <pc:picChg chg="add del mod">
          <ac:chgData name="Leonie Smith" userId="fed1330f33f5650e" providerId="LiveId" clId="{200B1A09-90E0-41B7-8150-7F9D343B0152}" dt="2022-12-15T05:27:42.704" v="73"/>
          <ac:picMkLst>
            <pc:docMk/>
            <pc:sldMk cId="4037329247" sldId="261"/>
            <ac:picMk id="9" creationId="{BF39BA0F-A284-68AC-496F-08B000EA2E0F}"/>
          </ac:picMkLst>
        </pc:picChg>
        <pc:picChg chg="add mod">
          <ac:chgData name="Leonie Smith" userId="fed1330f33f5650e" providerId="LiveId" clId="{200B1A09-90E0-41B7-8150-7F9D343B0152}" dt="2022-12-15T05:27:42.704" v="73"/>
          <ac:picMkLst>
            <pc:docMk/>
            <pc:sldMk cId="4037329247" sldId="261"/>
            <ac:picMk id="10" creationId="{2D67B19D-ADB4-AC67-1DB2-84634038FCCD}"/>
          </ac:picMkLst>
        </pc:picChg>
      </pc:sldChg>
      <pc:sldChg chg="addSp modSp">
        <pc:chgData name="Leonie Smith" userId="fed1330f33f5650e" providerId="LiveId" clId="{200B1A09-90E0-41B7-8150-7F9D343B0152}" dt="2022-12-15T05:28:48.144" v="74"/>
        <pc:sldMkLst>
          <pc:docMk/>
          <pc:sldMk cId="1909638311" sldId="262"/>
        </pc:sldMkLst>
        <pc:picChg chg="add mod">
          <ac:chgData name="Leonie Smith" userId="fed1330f33f5650e" providerId="LiveId" clId="{200B1A09-90E0-41B7-8150-7F9D343B0152}" dt="2022-12-15T05:28:48.144" v="74"/>
          <ac:picMkLst>
            <pc:docMk/>
            <pc:sldMk cId="1909638311" sldId="262"/>
            <ac:picMk id="6" creationId="{C8A9907F-9988-7216-E594-E1B38C10853E}"/>
          </ac:picMkLst>
        </pc:picChg>
      </pc:sldChg>
      <pc:sldChg chg="addSp delSp modSp mod modTransition modAnim">
        <pc:chgData name="Leonie Smith" userId="fed1330f33f5650e" providerId="LiveId" clId="{200B1A09-90E0-41B7-8150-7F9D343B0152}" dt="2022-12-15T05:46:58.241" v="120"/>
        <pc:sldMkLst>
          <pc:docMk/>
          <pc:sldMk cId="978260341" sldId="265"/>
        </pc:sldMkLst>
        <pc:picChg chg="add del mod">
          <ac:chgData name="Leonie Smith" userId="fed1330f33f5650e" providerId="LiveId" clId="{200B1A09-90E0-41B7-8150-7F9D343B0152}" dt="2022-12-15T05:45:05.582" v="110"/>
          <ac:picMkLst>
            <pc:docMk/>
            <pc:sldMk cId="978260341" sldId="265"/>
            <ac:picMk id="6" creationId="{E010F4B1-C746-A3EA-EB33-73AFE88FACEF}"/>
          </ac:picMkLst>
        </pc:picChg>
        <pc:picChg chg="add del mod">
          <ac:chgData name="Leonie Smith" userId="fed1330f33f5650e" providerId="LiveId" clId="{200B1A09-90E0-41B7-8150-7F9D343B0152}" dt="2022-12-15T05:45:16.496" v="111"/>
          <ac:picMkLst>
            <pc:docMk/>
            <pc:sldMk cId="978260341" sldId="265"/>
            <ac:picMk id="9" creationId="{A85190C4-6535-0242-4BA9-29FB11B4029F}"/>
          </ac:picMkLst>
        </pc:picChg>
        <pc:picChg chg="add del mod">
          <ac:chgData name="Leonie Smith" userId="fed1330f33f5650e" providerId="LiveId" clId="{200B1A09-90E0-41B7-8150-7F9D343B0152}" dt="2022-12-15T05:45:50.746" v="113"/>
          <ac:picMkLst>
            <pc:docMk/>
            <pc:sldMk cId="978260341" sldId="265"/>
            <ac:picMk id="10" creationId="{433820CE-4DCD-66CB-0DC6-8C9A2530010F}"/>
          </ac:picMkLst>
        </pc:picChg>
        <pc:picChg chg="add del mod ord">
          <ac:chgData name="Leonie Smith" userId="fed1330f33f5650e" providerId="LiveId" clId="{200B1A09-90E0-41B7-8150-7F9D343B0152}" dt="2022-12-15T05:45:57.071" v="114"/>
          <ac:picMkLst>
            <pc:docMk/>
            <pc:sldMk cId="978260341" sldId="265"/>
            <ac:picMk id="13" creationId="{CF276F02-44AD-6566-2F8F-04CDD23AE9E5}"/>
          </ac:picMkLst>
        </pc:picChg>
        <pc:picChg chg="add del mod">
          <ac:chgData name="Leonie Smith" userId="fed1330f33f5650e" providerId="LiveId" clId="{200B1A09-90E0-41B7-8150-7F9D343B0152}" dt="2022-12-15T05:46:01.673" v="116"/>
          <ac:picMkLst>
            <pc:docMk/>
            <pc:sldMk cId="978260341" sldId="265"/>
            <ac:picMk id="14" creationId="{636F3E3B-6694-18EB-DA30-66D65CBB3812}"/>
          </ac:picMkLst>
        </pc:picChg>
        <pc:picChg chg="add del mod ord">
          <ac:chgData name="Leonie Smith" userId="fed1330f33f5650e" providerId="LiveId" clId="{200B1A09-90E0-41B7-8150-7F9D343B0152}" dt="2022-12-15T05:46:10.427" v="117"/>
          <ac:picMkLst>
            <pc:docMk/>
            <pc:sldMk cId="978260341" sldId="265"/>
            <ac:picMk id="17" creationId="{EFEE0992-7F3B-364A-56AA-CF868AE7AA31}"/>
          </ac:picMkLst>
        </pc:picChg>
        <pc:picChg chg="add del mod">
          <ac:chgData name="Leonie Smith" userId="fed1330f33f5650e" providerId="LiveId" clId="{200B1A09-90E0-41B7-8150-7F9D343B0152}" dt="2022-12-15T05:46:37.592" v="119"/>
          <ac:picMkLst>
            <pc:docMk/>
            <pc:sldMk cId="978260341" sldId="265"/>
            <ac:picMk id="18" creationId="{C2F88584-2F4B-8C9D-70F2-E5A5AAB36D4A}"/>
          </ac:picMkLst>
        </pc:picChg>
        <pc:picChg chg="add del mod ord">
          <ac:chgData name="Leonie Smith" userId="fed1330f33f5650e" providerId="LiveId" clId="{200B1A09-90E0-41B7-8150-7F9D343B0152}" dt="2022-12-15T05:46:58.241" v="120"/>
          <ac:picMkLst>
            <pc:docMk/>
            <pc:sldMk cId="978260341" sldId="265"/>
            <ac:picMk id="21" creationId="{D7EC268D-D5A0-70D6-FEF2-477692DDD7D4}"/>
          </ac:picMkLst>
        </pc:picChg>
        <pc:picChg chg="add mod">
          <ac:chgData name="Leonie Smith" userId="fed1330f33f5650e" providerId="LiveId" clId="{200B1A09-90E0-41B7-8150-7F9D343B0152}" dt="2022-12-15T05:46:58.241" v="120"/>
          <ac:picMkLst>
            <pc:docMk/>
            <pc:sldMk cId="978260341" sldId="265"/>
            <ac:picMk id="22" creationId="{8E39504F-A21F-57D2-671B-E354590B1A43}"/>
          </ac:picMkLst>
        </pc:picChg>
      </pc:sldChg>
      <pc:sldChg chg="addSp delSp modSp mod modTransition modAnim">
        <pc:chgData name="Leonie Smith" userId="fed1330f33f5650e" providerId="LiveId" clId="{200B1A09-90E0-41B7-8150-7F9D343B0152}" dt="2022-12-15T05:51:18.121" v="124"/>
        <pc:sldMkLst>
          <pc:docMk/>
          <pc:sldMk cId="3575870363" sldId="266"/>
        </pc:sldMkLst>
        <pc:picChg chg="add del mod">
          <ac:chgData name="Leonie Smith" userId="fed1330f33f5650e" providerId="LiveId" clId="{200B1A09-90E0-41B7-8150-7F9D343B0152}" dt="2022-12-15T05:51:00.164" v="123"/>
          <ac:picMkLst>
            <pc:docMk/>
            <pc:sldMk cId="3575870363" sldId="266"/>
            <ac:picMk id="8" creationId="{A974B174-934F-D93A-6D2A-0B5A0829706A}"/>
          </ac:picMkLst>
        </pc:picChg>
        <pc:picChg chg="add del mod">
          <ac:chgData name="Leonie Smith" userId="fed1330f33f5650e" providerId="LiveId" clId="{200B1A09-90E0-41B7-8150-7F9D343B0152}" dt="2022-12-15T05:51:18.121" v="124"/>
          <ac:picMkLst>
            <pc:docMk/>
            <pc:sldMk cId="3575870363" sldId="266"/>
            <ac:picMk id="11" creationId="{61E73F11-B633-07E4-CCCC-AF85FF064B30}"/>
          </ac:picMkLst>
        </pc:picChg>
        <pc:picChg chg="add mod">
          <ac:chgData name="Leonie Smith" userId="fed1330f33f5650e" providerId="LiveId" clId="{200B1A09-90E0-41B7-8150-7F9D343B0152}" dt="2022-12-15T05:51:18.121" v="124"/>
          <ac:picMkLst>
            <pc:docMk/>
            <pc:sldMk cId="3575870363" sldId="266"/>
            <ac:picMk id="12" creationId="{25F1EAA3-0818-06F3-BAB4-8B9B86211770}"/>
          </ac:picMkLst>
        </pc:picChg>
      </pc:sldChg>
      <pc:sldChg chg="addSp delSp modSp mod modTransition modAnim">
        <pc:chgData name="Leonie Smith" userId="fed1330f33f5650e" providerId="LiveId" clId="{200B1A09-90E0-41B7-8150-7F9D343B0152}" dt="2022-12-15T05:53:45.329" v="128"/>
        <pc:sldMkLst>
          <pc:docMk/>
          <pc:sldMk cId="4017137865" sldId="267"/>
        </pc:sldMkLst>
        <pc:picChg chg="add del mod">
          <ac:chgData name="Leonie Smith" userId="fed1330f33f5650e" providerId="LiveId" clId="{200B1A09-90E0-41B7-8150-7F9D343B0152}" dt="2022-12-15T05:53:27.845" v="127"/>
          <ac:picMkLst>
            <pc:docMk/>
            <pc:sldMk cId="4017137865" sldId="267"/>
            <ac:picMk id="7" creationId="{2D379644-2D65-91AF-59B1-6B4E99EDAC74}"/>
          </ac:picMkLst>
        </pc:picChg>
        <pc:picChg chg="add del mod">
          <ac:chgData name="Leonie Smith" userId="fed1330f33f5650e" providerId="LiveId" clId="{200B1A09-90E0-41B7-8150-7F9D343B0152}" dt="2022-12-15T05:53:45.329" v="128"/>
          <ac:picMkLst>
            <pc:docMk/>
            <pc:sldMk cId="4017137865" sldId="267"/>
            <ac:picMk id="10" creationId="{0EB90DCD-FB62-41F3-102C-0AD3A024167F}"/>
          </ac:picMkLst>
        </pc:picChg>
        <pc:picChg chg="add mod">
          <ac:chgData name="Leonie Smith" userId="fed1330f33f5650e" providerId="LiveId" clId="{200B1A09-90E0-41B7-8150-7F9D343B0152}" dt="2022-12-15T05:53:45.329" v="128"/>
          <ac:picMkLst>
            <pc:docMk/>
            <pc:sldMk cId="4017137865" sldId="267"/>
            <ac:picMk id="11" creationId="{EE5F410E-8FCE-75A6-708D-C76EDC2F7C80}"/>
          </ac:picMkLst>
        </pc:picChg>
      </pc:sldChg>
      <pc:sldChg chg="addSp modSp">
        <pc:chgData name="Leonie Smith" userId="fed1330f33f5650e" providerId="LiveId" clId="{200B1A09-90E0-41B7-8150-7F9D343B0152}" dt="2022-12-15T05:54:53.042" v="129"/>
        <pc:sldMkLst>
          <pc:docMk/>
          <pc:sldMk cId="3137811553" sldId="268"/>
        </pc:sldMkLst>
        <pc:picChg chg="add mod">
          <ac:chgData name="Leonie Smith" userId="fed1330f33f5650e" providerId="LiveId" clId="{200B1A09-90E0-41B7-8150-7F9D343B0152}" dt="2022-12-15T05:54:53.042" v="129"/>
          <ac:picMkLst>
            <pc:docMk/>
            <pc:sldMk cId="3137811553" sldId="268"/>
            <ac:picMk id="7" creationId="{6681CE7A-EB41-4507-2DED-F9A52B329AED}"/>
          </ac:picMkLst>
        </pc:picChg>
      </pc:sldChg>
      <pc:sldChg chg="addSp modSp">
        <pc:chgData name="Leonie Smith" userId="fed1330f33f5650e" providerId="LiveId" clId="{200B1A09-90E0-41B7-8150-7F9D343B0152}" dt="2022-12-15T05:42:25.734" v="107"/>
        <pc:sldMkLst>
          <pc:docMk/>
          <pc:sldMk cId="3002250605" sldId="269"/>
        </pc:sldMkLst>
        <pc:picChg chg="add mod">
          <ac:chgData name="Leonie Smith" userId="fed1330f33f5650e" providerId="LiveId" clId="{200B1A09-90E0-41B7-8150-7F9D343B0152}" dt="2022-12-15T05:42:25.734" v="107"/>
          <ac:picMkLst>
            <pc:docMk/>
            <pc:sldMk cId="3002250605" sldId="269"/>
            <ac:picMk id="6" creationId="{351FE9A6-04C7-A703-B984-00525BB98A11}"/>
          </ac:picMkLst>
        </pc:picChg>
      </pc:sldChg>
      <pc:sldChg chg="del">
        <pc:chgData name="Leonie Smith" userId="fed1330f33f5650e" providerId="LiveId" clId="{200B1A09-90E0-41B7-8150-7F9D343B0152}" dt="2022-12-15T05:22:16.659" v="0" actId="2696"/>
        <pc:sldMkLst>
          <pc:docMk/>
          <pc:sldMk cId="2332778949" sldId="287"/>
        </pc:sldMkLst>
      </pc:sldChg>
      <pc:sldChg chg="del">
        <pc:chgData name="Leonie Smith" userId="fed1330f33f5650e" providerId="LiveId" clId="{200B1A09-90E0-41B7-8150-7F9D343B0152}" dt="2022-12-15T05:22:16.659" v="0" actId="2696"/>
        <pc:sldMkLst>
          <pc:docMk/>
          <pc:sldMk cId="1828872212" sldId="288"/>
        </pc:sldMkLst>
      </pc:sldChg>
      <pc:sldChg chg="del">
        <pc:chgData name="Leonie Smith" userId="fed1330f33f5650e" providerId="LiveId" clId="{200B1A09-90E0-41B7-8150-7F9D343B0152}" dt="2022-12-15T05:22:16.659" v="0" actId="2696"/>
        <pc:sldMkLst>
          <pc:docMk/>
          <pc:sldMk cId="3153919605" sldId="289"/>
        </pc:sldMkLst>
      </pc:sldChg>
      <pc:sldChg chg="del">
        <pc:chgData name="Leonie Smith" userId="fed1330f33f5650e" providerId="LiveId" clId="{200B1A09-90E0-41B7-8150-7F9D343B0152}" dt="2022-12-15T05:22:16.659" v="0" actId="2696"/>
        <pc:sldMkLst>
          <pc:docMk/>
          <pc:sldMk cId="1292473336" sldId="290"/>
        </pc:sldMkLst>
      </pc:sldChg>
      <pc:sldChg chg="del">
        <pc:chgData name="Leonie Smith" userId="fed1330f33f5650e" providerId="LiveId" clId="{200B1A09-90E0-41B7-8150-7F9D343B0152}" dt="2022-12-15T05:22:16.659" v="0" actId="2696"/>
        <pc:sldMkLst>
          <pc:docMk/>
          <pc:sldMk cId="1878919862" sldId="291"/>
        </pc:sldMkLst>
      </pc:sldChg>
      <pc:sldChg chg="del">
        <pc:chgData name="Leonie Smith" userId="fed1330f33f5650e" providerId="LiveId" clId="{200B1A09-90E0-41B7-8150-7F9D343B0152}" dt="2022-12-15T05:22:16.659" v="0" actId="2696"/>
        <pc:sldMkLst>
          <pc:docMk/>
          <pc:sldMk cId="1014080634" sldId="292"/>
        </pc:sldMkLst>
      </pc:sldChg>
      <pc:sldChg chg="del">
        <pc:chgData name="Leonie Smith" userId="fed1330f33f5650e" providerId="LiveId" clId="{200B1A09-90E0-41B7-8150-7F9D343B0152}" dt="2022-12-15T05:22:16.659" v="0" actId="2696"/>
        <pc:sldMkLst>
          <pc:docMk/>
          <pc:sldMk cId="2219299321" sldId="293"/>
        </pc:sldMkLst>
      </pc:sldChg>
      <pc:sldChg chg="del">
        <pc:chgData name="Leonie Smith" userId="fed1330f33f5650e" providerId="LiveId" clId="{200B1A09-90E0-41B7-8150-7F9D343B0152}" dt="2022-12-15T05:22:16.659" v="0" actId="2696"/>
        <pc:sldMkLst>
          <pc:docMk/>
          <pc:sldMk cId="2859407553" sldId="294"/>
        </pc:sldMkLst>
      </pc:sldChg>
      <pc:sldChg chg="del">
        <pc:chgData name="Leonie Smith" userId="fed1330f33f5650e" providerId="LiveId" clId="{200B1A09-90E0-41B7-8150-7F9D343B0152}" dt="2022-12-15T05:22:16.659" v="0" actId="2696"/>
        <pc:sldMkLst>
          <pc:docMk/>
          <pc:sldMk cId="3279066978" sldId="295"/>
        </pc:sldMkLst>
      </pc:sldChg>
      <pc:sldChg chg="addSp delSp modSp mod modTransition modAnim">
        <pc:chgData name="Leonie Smith" userId="fed1330f33f5650e" providerId="LiveId" clId="{200B1A09-90E0-41B7-8150-7F9D343B0152}" dt="2022-12-15T05:32:25.364" v="80"/>
        <pc:sldMkLst>
          <pc:docMk/>
          <pc:sldMk cId="1705185243" sldId="296"/>
        </pc:sldMkLst>
        <pc:spChg chg="mod">
          <ac:chgData name="Leonie Smith" userId="fed1330f33f5650e" providerId="LiveId" clId="{200B1A09-90E0-41B7-8150-7F9D343B0152}" dt="2022-12-15T05:30:38.113" v="76" actId="403"/>
          <ac:spMkLst>
            <pc:docMk/>
            <pc:sldMk cId="1705185243" sldId="296"/>
            <ac:spMk id="3" creationId="{A58184BD-88F1-BA02-40C1-D8403D0EEC0D}"/>
          </ac:spMkLst>
        </pc:spChg>
        <pc:picChg chg="add del mod">
          <ac:chgData name="Leonie Smith" userId="fed1330f33f5650e" providerId="LiveId" clId="{200B1A09-90E0-41B7-8150-7F9D343B0152}" dt="2022-12-15T05:32:07.654" v="79"/>
          <ac:picMkLst>
            <pc:docMk/>
            <pc:sldMk cId="1705185243" sldId="296"/>
            <ac:picMk id="8" creationId="{FF89A9E6-32F2-DDB1-E88A-E6E86130D882}"/>
          </ac:picMkLst>
        </pc:picChg>
        <pc:picChg chg="add del mod">
          <ac:chgData name="Leonie Smith" userId="fed1330f33f5650e" providerId="LiveId" clId="{200B1A09-90E0-41B7-8150-7F9D343B0152}" dt="2022-12-15T05:32:25.364" v="80"/>
          <ac:picMkLst>
            <pc:docMk/>
            <pc:sldMk cId="1705185243" sldId="296"/>
            <ac:picMk id="11" creationId="{91A2E012-34AF-7C23-8F73-39286FE1A64C}"/>
          </ac:picMkLst>
        </pc:picChg>
        <pc:picChg chg="add mod">
          <ac:chgData name="Leonie Smith" userId="fed1330f33f5650e" providerId="LiveId" clId="{200B1A09-90E0-41B7-8150-7F9D343B0152}" dt="2022-12-15T05:32:25.364" v="80"/>
          <ac:picMkLst>
            <pc:docMk/>
            <pc:sldMk cId="1705185243" sldId="296"/>
            <ac:picMk id="12" creationId="{C89EE153-1DF5-87B4-2939-7056329F6E21}"/>
          </ac:picMkLst>
        </pc:picChg>
      </pc:sldChg>
      <pc:sldChg chg="addSp delSp modSp mod modTransition modAnim">
        <pc:chgData name="Leonie Smith" userId="fed1330f33f5650e" providerId="LiveId" clId="{200B1A09-90E0-41B7-8150-7F9D343B0152}" dt="2022-12-15T05:38:45.670" v="102"/>
        <pc:sldMkLst>
          <pc:docMk/>
          <pc:sldMk cId="1177524847" sldId="298"/>
        </pc:sldMkLst>
        <pc:picChg chg="add del mod">
          <ac:chgData name="Leonie Smith" userId="fed1330f33f5650e" providerId="LiveId" clId="{200B1A09-90E0-41B7-8150-7F9D343B0152}" dt="2022-12-15T05:34:28.679" v="83"/>
          <ac:picMkLst>
            <pc:docMk/>
            <pc:sldMk cId="1177524847" sldId="298"/>
            <ac:picMk id="6" creationId="{E7058E8B-D649-71AC-7235-F6BEF528C341}"/>
          </ac:picMkLst>
        </pc:picChg>
        <pc:picChg chg="add del mod">
          <ac:chgData name="Leonie Smith" userId="fed1330f33f5650e" providerId="LiveId" clId="{200B1A09-90E0-41B7-8150-7F9D343B0152}" dt="2022-12-15T05:34:54.575" v="84"/>
          <ac:picMkLst>
            <pc:docMk/>
            <pc:sldMk cId="1177524847" sldId="298"/>
            <ac:picMk id="9" creationId="{687A9A25-0254-7849-30A7-9563BC593AB4}"/>
          </ac:picMkLst>
        </pc:picChg>
        <pc:picChg chg="add del mod">
          <ac:chgData name="Leonie Smith" userId="fed1330f33f5650e" providerId="LiveId" clId="{200B1A09-90E0-41B7-8150-7F9D343B0152}" dt="2022-12-15T05:35:29.301" v="86"/>
          <ac:picMkLst>
            <pc:docMk/>
            <pc:sldMk cId="1177524847" sldId="298"/>
            <ac:picMk id="10" creationId="{63CAE7FC-EE49-587A-5B3D-8C21EE8D18DA}"/>
          </ac:picMkLst>
        </pc:picChg>
        <pc:picChg chg="add del mod ord">
          <ac:chgData name="Leonie Smith" userId="fed1330f33f5650e" providerId="LiveId" clId="{200B1A09-90E0-41B7-8150-7F9D343B0152}" dt="2022-12-15T05:35:57.750" v="87"/>
          <ac:picMkLst>
            <pc:docMk/>
            <pc:sldMk cId="1177524847" sldId="298"/>
            <ac:picMk id="13" creationId="{5C4CDB90-34A4-BBAC-EA63-5D1D8038F89D}"/>
          </ac:picMkLst>
        </pc:picChg>
        <pc:picChg chg="add del mod">
          <ac:chgData name="Leonie Smith" userId="fed1330f33f5650e" providerId="LiveId" clId="{200B1A09-90E0-41B7-8150-7F9D343B0152}" dt="2022-12-15T05:36:54.762" v="89"/>
          <ac:picMkLst>
            <pc:docMk/>
            <pc:sldMk cId="1177524847" sldId="298"/>
            <ac:picMk id="14" creationId="{A7B364D1-4964-955D-767D-73D5DFBFF431}"/>
          </ac:picMkLst>
        </pc:picChg>
        <pc:picChg chg="add del mod ord">
          <ac:chgData name="Leonie Smith" userId="fed1330f33f5650e" providerId="LiveId" clId="{200B1A09-90E0-41B7-8150-7F9D343B0152}" dt="2022-12-15T05:36:58.835" v="90"/>
          <ac:picMkLst>
            <pc:docMk/>
            <pc:sldMk cId="1177524847" sldId="298"/>
            <ac:picMk id="19" creationId="{4F847001-0739-8CA9-5E3B-47B1DDDE7180}"/>
          </ac:picMkLst>
        </pc:picChg>
        <pc:picChg chg="add del mod">
          <ac:chgData name="Leonie Smith" userId="fed1330f33f5650e" providerId="LiveId" clId="{200B1A09-90E0-41B7-8150-7F9D343B0152}" dt="2022-12-15T05:37:05.660" v="92"/>
          <ac:picMkLst>
            <pc:docMk/>
            <pc:sldMk cId="1177524847" sldId="298"/>
            <ac:picMk id="20" creationId="{2C4F3A68-EC54-D670-8C8E-1BEDDDD5DC2C}"/>
          </ac:picMkLst>
        </pc:picChg>
        <pc:picChg chg="add del mod ord">
          <ac:chgData name="Leonie Smith" userId="fed1330f33f5650e" providerId="LiveId" clId="{200B1A09-90E0-41B7-8150-7F9D343B0152}" dt="2022-12-15T05:37:27.115" v="93"/>
          <ac:picMkLst>
            <pc:docMk/>
            <pc:sldMk cId="1177524847" sldId="298"/>
            <ac:picMk id="23" creationId="{31613C31-2338-1E83-E4E2-7929AAB2B656}"/>
          </ac:picMkLst>
        </pc:picChg>
        <pc:picChg chg="add del mod">
          <ac:chgData name="Leonie Smith" userId="fed1330f33f5650e" providerId="LiveId" clId="{200B1A09-90E0-41B7-8150-7F9D343B0152}" dt="2022-12-15T05:37:42.606" v="95"/>
          <ac:picMkLst>
            <pc:docMk/>
            <pc:sldMk cId="1177524847" sldId="298"/>
            <ac:picMk id="24" creationId="{D9B9D074-24F0-6626-2936-1A5E740AFD3A}"/>
          </ac:picMkLst>
        </pc:picChg>
        <pc:picChg chg="add del mod ord">
          <ac:chgData name="Leonie Smith" userId="fed1330f33f5650e" providerId="LiveId" clId="{200B1A09-90E0-41B7-8150-7F9D343B0152}" dt="2022-12-15T05:37:58.682" v="96"/>
          <ac:picMkLst>
            <pc:docMk/>
            <pc:sldMk cId="1177524847" sldId="298"/>
            <ac:picMk id="27" creationId="{E3FAF11F-9CFD-4744-3A58-4A486DE5E3F3}"/>
          </ac:picMkLst>
        </pc:picChg>
        <pc:picChg chg="add del mod">
          <ac:chgData name="Leonie Smith" userId="fed1330f33f5650e" providerId="LiveId" clId="{200B1A09-90E0-41B7-8150-7F9D343B0152}" dt="2022-12-15T05:38:06.483" v="98"/>
          <ac:picMkLst>
            <pc:docMk/>
            <pc:sldMk cId="1177524847" sldId="298"/>
            <ac:picMk id="28" creationId="{0E937700-2D3B-C7C6-3C5D-E6D6EDD97F8E}"/>
          </ac:picMkLst>
        </pc:picChg>
        <pc:picChg chg="add del mod ord">
          <ac:chgData name="Leonie Smith" userId="fed1330f33f5650e" providerId="LiveId" clId="{200B1A09-90E0-41B7-8150-7F9D343B0152}" dt="2022-12-15T05:38:15.771" v="99"/>
          <ac:picMkLst>
            <pc:docMk/>
            <pc:sldMk cId="1177524847" sldId="298"/>
            <ac:picMk id="31" creationId="{181B52E5-367C-C250-7F72-C5F4FA03D541}"/>
          </ac:picMkLst>
        </pc:picChg>
        <pc:picChg chg="add del mod">
          <ac:chgData name="Leonie Smith" userId="fed1330f33f5650e" providerId="LiveId" clId="{200B1A09-90E0-41B7-8150-7F9D343B0152}" dt="2022-12-15T05:38:20.341" v="101"/>
          <ac:picMkLst>
            <pc:docMk/>
            <pc:sldMk cId="1177524847" sldId="298"/>
            <ac:picMk id="32" creationId="{E5E1C388-F8D9-CB8A-F435-3C56C4CDC9A1}"/>
          </ac:picMkLst>
        </pc:picChg>
        <pc:picChg chg="add del mod ord">
          <ac:chgData name="Leonie Smith" userId="fed1330f33f5650e" providerId="LiveId" clId="{200B1A09-90E0-41B7-8150-7F9D343B0152}" dt="2022-12-15T05:38:45.670" v="102"/>
          <ac:picMkLst>
            <pc:docMk/>
            <pc:sldMk cId="1177524847" sldId="298"/>
            <ac:picMk id="35" creationId="{98066B9F-F500-36B0-0F74-E6E7EE049A9C}"/>
          </ac:picMkLst>
        </pc:picChg>
        <pc:picChg chg="add mod">
          <ac:chgData name="Leonie Smith" userId="fed1330f33f5650e" providerId="LiveId" clId="{200B1A09-90E0-41B7-8150-7F9D343B0152}" dt="2022-12-15T05:38:45.670" v="102"/>
          <ac:picMkLst>
            <pc:docMk/>
            <pc:sldMk cId="1177524847" sldId="298"/>
            <ac:picMk id="36" creationId="{0E01A040-A41B-CC7C-2196-F6DC8996A096}"/>
          </ac:picMkLst>
        </pc:picChg>
      </pc:sldChg>
      <pc:sldChg chg="addSp delSp modSp mod modTransition modAnim">
        <pc:chgData name="Leonie Smith" userId="fed1330f33f5650e" providerId="LiveId" clId="{200B1A09-90E0-41B7-8150-7F9D343B0152}" dt="2022-12-15T05:41:10.632" v="106"/>
        <pc:sldMkLst>
          <pc:docMk/>
          <pc:sldMk cId="4002258438" sldId="300"/>
        </pc:sldMkLst>
        <pc:picChg chg="add del mod">
          <ac:chgData name="Leonie Smith" userId="fed1330f33f5650e" providerId="LiveId" clId="{200B1A09-90E0-41B7-8150-7F9D343B0152}" dt="2022-12-15T05:40:54.304" v="105"/>
          <ac:picMkLst>
            <pc:docMk/>
            <pc:sldMk cId="4002258438" sldId="300"/>
            <ac:picMk id="6" creationId="{F483919D-A2BB-C1A3-6F1F-1A3A402B343A}"/>
          </ac:picMkLst>
        </pc:picChg>
        <pc:picChg chg="add del mod">
          <ac:chgData name="Leonie Smith" userId="fed1330f33f5650e" providerId="LiveId" clId="{200B1A09-90E0-41B7-8150-7F9D343B0152}" dt="2022-12-15T05:41:10.632" v="106"/>
          <ac:picMkLst>
            <pc:docMk/>
            <pc:sldMk cId="4002258438" sldId="300"/>
            <ac:picMk id="9" creationId="{1C9F8796-90C6-BDA8-D722-E68EDCAD3A77}"/>
          </ac:picMkLst>
        </pc:picChg>
        <pc:picChg chg="add mod">
          <ac:chgData name="Leonie Smith" userId="fed1330f33f5650e" providerId="LiveId" clId="{200B1A09-90E0-41B7-8150-7F9D343B0152}" dt="2022-12-15T05:41:10.632" v="106"/>
          <ac:picMkLst>
            <pc:docMk/>
            <pc:sldMk cId="4002258438" sldId="300"/>
            <ac:picMk id="10" creationId="{9F9F0E04-C4CD-54C7-C0F3-9FC0C7924500}"/>
          </ac:picMkLst>
        </pc:picChg>
      </pc:sldChg>
    </pc:docChg>
  </pc:docChgLst>
  <pc:docChgLst>
    <pc:chgData name="Leonie Smith" userId="fed1330f33f5650e" providerId="LiveId" clId="{60B3A83B-E69E-4F57-BB31-5FE8D1093B42}"/>
    <pc:docChg chg="custSel modSld">
      <pc:chgData name="Leonie Smith" userId="fed1330f33f5650e" providerId="LiveId" clId="{60B3A83B-E69E-4F57-BB31-5FE8D1093B42}" dt="2023-01-08T06:10:18.547" v="42" actId="20577"/>
      <pc:docMkLst>
        <pc:docMk/>
      </pc:docMkLst>
      <pc:sldChg chg="addSp modSp mod">
        <pc:chgData name="Leonie Smith" userId="fed1330f33f5650e" providerId="LiveId" clId="{60B3A83B-E69E-4F57-BB31-5FE8D1093B42}" dt="2023-01-08T06:09:13.148" v="31" actId="1076"/>
        <pc:sldMkLst>
          <pc:docMk/>
          <pc:sldMk cId="3788111665" sldId="258"/>
        </pc:sldMkLst>
        <pc:spChg chg="add mod">
          <ac:chgData name="Leonie Smith" userId="fed1330f33f5650e" providerId="LiveId" clId="{60B3A83B-E69E-4F57-BB31-5FE8D1093B42}" dt="2023-01-08T06:09:13.148" v="31" actId="1076"/>
          <ac:spMkLst>
            <pc:docMk/>
            <pc:sldMk cId="3788111665" sldId="258"/>
            <ac:spMk id="2" creationId="{9B47468F-B327-84C7-8167-A4A41E577914}"/>
          </ac:spMkLst>
        </pc:spChg>
      </pc:sldChg>
      <pc:sldChg chg="modSp mod">
        <pc:chgData name="Leonie Smith" userId="fed1330f33f5650e" providerId="LiveId" clId="{60B3A83B-E69E-4F57-BB31-5FE8D1093B42}" dt="2023-01-08T06:04:32.163" v="0" actId="20577"/>
        <pc:sldMkLst>
          <pc:docMk/>
          <pc:sldMk cId="454763615" sldId="259"/>
        </pc:sldMkLst>
        <pc:spChg chg="mod">
          <ac:chgData name="Leonie Smith" userId="fed1330f33f5650e" providerId="LiveId" clId="{60B3A83B-E69E-4F57-BB31-5FE8D1093B42}" dt="2023-01-08T06:04:32.163" v="0" actId="20577"/>
          <ac:spMkLst>
            <pc:docMk/>
            <pc:sldMk cId="454763615" sldId="259"/>
            <ac:spMk id="3" creationId="{A58184BD-88F1-BA02-40C1-D8403D0EEC0D}"/>
          </ac:spMkLst>
        </pc:spChg>
      </pc:sldChg>
      <pc:sldChg chg="addSp delSp modSp mod">
        <pc:chgData name="Leonie Smith" userId="fed1330f33f5650e" providerId="LiveId" clId="{60B3A83B-E69E-4F57-BB31-5FE8D1093B42}" dt="2023-01-08T06:09:18.993" v="32"/>
        <pc:sldMkLst>
          <pc:docMk/>
          <pc:sldMk cId="4120481681" sldId="270"/>
        </pc:sldMkLst>
        <pc:spChg chg="add del mod">
          <ac:chgData name="Leonie Smith" userId="fed1330f33f5650e" providerId="LiveId" clId="{60B3A83B-E69E-4F57-BB31-5FE8D1093B42}" dt="2023-01-08T06:09:03.405" v="30" actId="21"/>
          <ac:spMkLst>
            <pc:docMk/>
            <pc:sldMk cId="4120481681" sldId="270"/>
            <ac:spMk id="3" creationId="{D984DF9B-3774-756A-CE2F-52C42DBABA0D}"/>
          </ac:spMkLst>
        </pc:spChg>
        <pc:spChg chg="add mod">
          <ac:chgData name="Leonie Smith" userId="fed1330f33f5650e" providerId="LiveId" clId="{60B3A83B-E69E-4F57-BB31-5FE8D1093B42}" dt="2023-01-08T06:09:18.993" v="32"/>
          <ac:spMkLst>
            <pc:docMk/>
            <pc:sldMk cId="4120481681" sldId="270"/>
            <ac:spMk id="4" creationId="{1E41A477-FD93-A22B-5016-AC4439A407C3}"/>
          </ac:spMkLst>
        </pc:spChg>
      </pc:sldChg>
      <pc:sldChg chg="addSp modSp mod">
        <pc:chgData name="Leonie Smith" userId="fed1330f33f5650e" providerId="LiveId" clId="{60B3A83B-E69E-4F57-BB31-5FE8D1093B42}" dt="2023-01-08T06:05:56.239" v="9" actId="20577"/>
        <pc:sldMkLst>
          <pc:docMk/>
          <pc:sldMk cId="939110669" sldId="271"/>
        </pc:sldMkLst>
        <pc:spChg chg="add mod">
          <ac:chgData name="Leonie Smith" userId="fed1330f33f5650e" providerId="LiveId" clId="{60B3A83B-E69E-4F57-BB31-5FE8D1093B42}" dt="2023-01-08T06:05:56.239" v="9" actId="20577"/>
          <ac:spMkLst>
            <pc:docMk/>
            <pc:sldMk cId="939110669" sldId="271"/>
            <ac:spMk id="2" creationId="{A1A05FAB-F318-91A4-4515-F9418FFA80C0}"/>
          </ac:spMkLst>
        </pc:spChg>
      </pc:sldChg>
      <pc:sldChg chg="addSp modSp">
        <pc:chgData name="Leonie Smith" userId="fed1330f33f5650e" providerId="LiveId" clId="{60B3A83B-E69E-4F57-BB31-5FE8D1093B42}" dt="2023-01-08T06:06:02.839" v="10"/>
        <pc:sldMkLst>
          <pc:docMk/>
          <pc:sldMk cId="4024569785" sldId="272"/>
        </pc:sldMkLst>
        <pc:spChg chg="add mod">
          <ac:chgData name="Leonie Smith" userId="fed1330f33f5650e" providerId="LiveId" clId="{60B3A83B-E69E-4F57-BB31-5FE8D1093B42}" dt="2023-01-08T06:06:02.839" v="10"/>
          <ac:spMkLst>
            <pc:docMk/>
            <pc:sldMk cId="4024569785" sldId="272"/>
            <ac:spMk id="2" creationId="{48614D2C-983F-A7C3-6E34-7CEB7C82AC77}"/>
          </ac:spMkLst>
        </pc:spChg>
      </pc:sldChg>
      <pc:sldChg chg="addSp modSp">
        <pc:chgData name="Leonie Smith" userId="fed1330f33f5650e" providerId="LiveId" clId="{60B3A83B-E69E-4F57-BB31-5FE8D1093B42}" dt="2023-01-08T06:06:06.451" v="11"/>
        <pc:sldMkLst>
          <pc:docMk/>
          <pc:sldMk cId="487179600" sldId="273"/>
        </pc:sldMkLst>
        <pc:spChg chg="add mod">
          <ac:chgData name="Leonie Smith" userId="fed1330f33f5650e" providerId="LiveId" clId="{60B3A83B-E69E-4F57-BB31-5FE8D1093B42}" dt="2023-01-08T06:06:06.451" v="11"/>
          <ac:spMkLst>
            <pc:docMk/>
            <pc:sldMk cId="487179600" sldId="273"/>
            <ac:spMk id="2" creationId="{812EB1EC-00BF-DAA1-9C20-DA28739EC065}"/>
          </ac:spMkLst>
        </pc:spChg>
      </pc:sldChg>
      <pc:sldChg chg="addSp modSp">
        <pc:chgData name="Leonie Smith" userId="fed1330f33f5650e" providerId="LiveId" clId="{60B3A83B-E69E-4F57-BB31-5FE8D1093B42}" dt="2023-01-08T06:06:17.465" v="13"/>
        <pc:sldMkLst>
          <pc:docMk/>
          <pc:sldMk cId="2390376940" sldId="276"/>
        </pc:sldMkLst>
        <pc:spChg chg="add mod">
          <ac:chgData name="Leonie Smith" userId="fed1330f33f5650e" providerId="LiveId" clId="{60B3A83B-E69E-4F57-BB31-5FE8D1093B42}" dt="2023-01-08T06:06:17.465" v="13"/>
          <ac:spMkLst>
            <pc:docMk/>
            <pc:sldMk cId="2390376940" sldId="276"/>
            <ac:spMk id="2" creationId="{EA760DC8-ACC6-4F7C-68A5-59786AE21FD7}"/>
          </ac:spMkLst>
        </pc:spChg>
      </pc:sldChg>
      <pc:sldChg chg="addSp modSp mod">
        <pc:chgData name="Leonie Smith" userId="fed1330f33f5650e" providerId="LiveId" clId="{60B3A83B-E69E-4F57-BB31-5FE8D1093B42}" dt="2023-01-08T06:10:07.720" v="40" actId="20577"/>
        <pc:sldMkLst>
          <pc:docMk/>
          <pc:sldMk cId="4265919077" sldId="277"/>
        </pc:sldMkLst>
        <pc:spChg chg="add mod">
          <ac:chgData name="Leonie Smith" userId="fed1330f33f5650e" providerId="LiveId" clId="{60B3A83B-E69E-4F57-BB31-5FE8D1093B42}" dt="2023-01-08T06:10:07.720" v="40" actId="20577"/>
          <ac:spMkLst>
            <pc:docMk/>
            <pc:sldMk cId="4265919077" sldId="277"/>
            <ac:spMk id="2" creationId="{74F90F85-814A-DE93-D009-EA39D32A1144}"/>
          </ac:spMkLst>
        </pc:spChg>
      </pc:sldChg>
      <pc:sldChg chg="addSp modSp mod">
        <pc:chgData name="Leonie Smith" userId="fed1330f33f5650e" providerId="LiveId" clId="{60B3A83B-E69E-4F57-BB31-5FE8D1093B42}" dt="2023-01-08T06:10:13.969" v="41" actId="20577"/>
        <pc:sldMkLst>
          <pc:docMk/>
          <pc:sldMk cId="210266664" sldId="278"/>
        </pc:sldMkLst>
        <pc:spChg chg="add mod">
          <ac:chgData name="Leonie Smith" userId="fed1330f33f5650e" providerId="LiveId" clId="{60B3A83B-E69E-4F57-BB31-5FE8D1093B42}" dt="2023-01-08T06:10:13.969" v="41" actId="20577"/>
          <ac:spMkLst>
            <pc:docMk/>
            <pc:sldMk cId="210266664" sldId="278"/>
            <ac:spMk id="2" creationId="{7720A9C8-5062-08AA-5359-92B5AD3BE944}"/>
          </ac:spMkLst>
        </pc:spChg>
      </pc:sldChg>
      <pc:sldChg chg="addSp modSp mod">
        <pc:chgData name="Leonie Smith" userId="fed1330f33f5650e" providerId="LiveId" clId="{60B3A83B-E69E-4F57-BB31-5FE8D1093B42}" dt="2023-01-08T06:10:18.547" v="42" actId="20577"/>
        <pc:sldMkLst>
          <pc:docMk/>
          <pc:sldMk cId="888433145" sldId="279"/>
        </pc:sldMkLst>
        <pc:spChg chg="add mod">
          <ac:chgData name="Leonie Smith" userId="fed1330f33f5650e" providerId="LiveId" clId="{60B3A83B-E69E-4F57-BB31-5FE8D1093B42}" dt="2023-01-08T06:10:18.547" v="42" actId="20577"/>
          <ac:spMkLst>
            <pc:docMk/>
            <pc:sldMk cId="888433145" sldId="279"/>
            <ac:spMk id="2" creationId="{84D94061-80AC-5EA1-B4CE-CE9521ACF44B}"/>
          </ac:spMkLst>
        </pc:spChg>
      </pc:sldChg>
      <pc:sldChg chg="addSp modSp">
        <pc:chgData name="Leonie Smith" userId="fed1330f33f5650e" providerId="LiveId" clId="{60B3A83B-E69E-4F57-BB31-5FE8D1093B42}" dt="2023-01-08T06:06:14.924" v="12"/>
        <pc:sldMkLst>
          <pc:docMk/>
          <pc:sldMk cId="3684674464" sldId="280"/>
        </pc:sldMkLst>
        <pc:spChg chg="add mod">
          <ac:chgData name="Leonie Smith" userId="fed1330f33f5650e" providerId="LiveId" clId="{60B3A83B-E69E-4F57-BB31-5FE8D1093B42}" dt="2023-01-08T06:06:14.924" v="12"/>
          <ac:spMkLst>
            <pc:docMk/>
            <pc:sldMk cId="3684674464" sldId="280"/>
            <ac:spMk id="2" creationId="{9731CCF5-F958-CAB0-6842-B583894AE59C}"/>
          </ac:spMkLst>
        </pc:spChg>
      </pc:sldChg>
      <pc:sldChg chg="addSp modSp mod">
        <pc:chgData name="Leonie Smith" userId="fed1330f33f5650e" providerId="LiveId" clId="{60B3A83B-E69E-4F57-BB31-5FE8D1093B42}" dt="2023-01-08T06:07:08.587" v="19" actId="20577"/>
        <pc:sldMkLst>
          <pc:docMk/>
          <pc:sldMk cId="2274440811" sldId="297"/>
        </pc:sldMkLst>
        <pc:spChg chg="add mod">
          <ac:chgData name="Leonie Smith" userId="fed1330f33f5650e" providerId="LiveId" clId="{60B3A83B-E69E-4F57-BB31-5FE8D1093B42}" dt="2023-01-08T06:07:08.587" v="19" actId="20577"/>
          <ac:spMkLst>
            <pc:docMk/>
            <pc:sldMk cId="2274440811" sldId="297"/>
            <ac:spMk id="2" creationId="{C9D81231-6D5F-0E19-8BB7-C1D1F660FACB}"/>
          </ac:spMkLst>
        </pc:spChg>
      </pc:sldChg>
      <pc:sldChg chg="addSp modSp">
        <pc:chgData name="Leonie Smith" userId="fed1330f33f5650e" providerId="LiveId" clId="{60B3A83B-E69E-4F57-BB31-5FE8D1093B42}" dt="2023-01-08T06:07:14.874" v="20"/>
        <pc:sldMkLst>
          <pc:docMk/>
          <pc:sldMk cId="3397669472" sldId="299"/>
        </pc:sldMkLst>
        <pc:spChg chg="add mod">
          <ac:chgData name="Leonie Smith" userId="fed1330f33f5650e" providerId="LiveId" clId="{60B3A83B-E69E-4F57-BB31-5FE8D1093B42}" dt="2023-01-08T06:07:14.874" v="20"/>
          <ac:spMkLst>
            <pc:docMk/>
            <pc:sldMk cId="3397669472" sldId="299"/>
            <ac:spMk id="2" creationId="{3B58F4E8-823B-5AD3-2F63-CD5E6FBC34C2}"/>
          </ac:spMkLst>
        </pc:spChg>
      </pc:sldChg>
      <pc:sldChg chg="addSp modSp">
        <pc:chgData name="Leonie Smith" userId="fed1330f33f5650e" providerId="LiveId" clId="{60B3A83B-E69E-4F57-BB31-5FE8D1093B42}" dt="2023-01-08T06:07:21.211" v="21"/>
        <pc:sldMkLst>
          <pc:docMk/>
          <pc:sldMk cId="3539477495" sldId="301"/>
        </pc:sldMkLst>
        <pc:spChg chg="add mod">
          <ac:chgData name="Leonie Smith" userId="fed1330f33f5650e" providerId="LiveId" clId="{60B3A83B-E69E-4F57-BB31-5FE8D1093B42}" dt="2023-01-08T06:07:21.211" v="21"/>
          <ac:spMkLst>
            <pc:docMk/>
            <pc:sldMk cId="3539477495" sldId="301"/>
            <ac:spMk id="2" creationId="{D8D55DBE-B545-B3AE-4DE3-D5A3FF47AA5D}"/>
          </ac:spMkLst>
        </pc:spChg>
      </pc:sldChg>
    </pc:docChg>
  </pc:docChgLst>
  <pc:docChgLst>
    <pc:chgData name="Leonie Smith" userId="fed1330f33f5650e" providerId="LiveId" clId="{7CB160C6-E7D5-44BF-8B2F-F55F5D8F736A}"/>
    <pc:docChg chg="modSld">
      <pc:chgData name="Leonie Smith" userId="fed1330f33f5650e" providerId="LiveId" clId="{7CB160C6-E7D5-44BF-8B2F-F55F5D8F736A}" dt="2024-01-08T04:33:17.738" v="54" actId="20577"/>
      <pc:docMkLst>
        <pc:docMk/>
      </pc:docMkLst>
      <pc:sldChg chg="addSp delSp modSp mod modTransition modAnim modNotesTx">
        <pc:chgData name="Leonie Smith" userId="fed1330f33f5650e" providerId="LiveId" clId="{7CB160C6-E7D5-44BF-8B2F-F55F5D8F736A}" dt="2024-01-08T04:33:17.738" v="54" actId="20577"/>
        <pc:sldMkLst>
          <pc:docMk/>
          <pc:sldMk cId="1499918570" sldId="257"/>
        </pc:sldMkLst>
        <pc:picChg chg="add del mod">
          <ac:chgData name="Leonie Smith" userId="fed1330f33f5650e" providerId="LiveId" clId="{7CB160C6-E7D5-44BF-8B2F-F55F5D8F736A}" dt="2024-01-08T03:17:04.753" v="2"/>
          <ac:picMkLst>
            <pc:docMk/>
            <pc:sldMk cId="1499918570" sldId="257"/>
            <ac:picMk id="5" creationId="{2DD80AAE-2727-42FA-E486-CBE7DA326486}"/>
          </ac:picMkLst>
        </pc:picChg>
        <pc:picChg chg="add mod">
          <ac:chgData name="Leonie Smith" userId="fed1330f33f5650e" providerId="LiveId" clId="{7CB160C6-E7D5-44BF-8B2F-F55F5D8F736A}" dt="2024-01-08T03:17:04.753" v="2"/>
          <ac:picMkLst>
            <pc:docMk/>
            <pc:sldMk cId="1499918570" sldId="257"/>
            <ac:picMk id="6" creationId="{295DDB6E-5F93-9563-3234-2F666D7D5D76}"/>
          </ac:picMkLst>
        </pc:picChg>
        <pc:picChg chg="del">
          <ac:chgData name="Leonie Smith" userId="fed1330f33f5650e" providerId="LiveId" clId="{7CB160C6-E7D5-44BF-8B2F-F55F5D8F736A}" dt="2024-01-08T03:16:57.575" v="1"/>
          <ac:picMkLst>
            <pc:docMk/>
            <pc:sldMk cId="1499918570" sldId="257"/>
            <ac:picMk id="7" creationId="{ECB8A271-F460-E970-65C1-D1D14EAE21DD}"/>
          </ac:picMkLst>
        </pc:picChg>
      </pc:sldChg>
      <pc:sldChg chg="addSp delSp modSp mod modTransition modAnim">
        <pc:chgData name="Leonie Smith" userId="fed1330f33f5650e" providerId="LiveId" clId="{7CB160C6-E7D5-44BF-8B2F-F55F5D8F736A}" dt="2024-01-08T03:18:16.489" v="11"/>
        <pc:sldMkLst>
          <pc:docMk/>
          <pc:sldMk cId="454763615" sldId="259"/>
        </pc:sldMkLst>
        <pc:picChg chg="add del mod ord">
          <ac:chgData name="Leonie Smith" userId="fed1330f33f5650e" providerId="LiveId" clId="{7CB160C6-E7D5-44BF-8B2F-F55F5D8F736A}" dt="2024-01-08T03:17:25.647" v="5"/>
          <ac:picMkLst>
            <pc:docMk/>
            <pc:sldMk cId="454763615" sldId="259"/>
            <ac:picMk id="5" creationId="{2458489A-FD81-0A59-24D2-222717D26426}"/>
          </ac:picMkLst>
        </pc:picChg>
        <pc:picChg chg="add del mod">
          <ac:chgData name="Leonie Smith" userId="fed1330f33f5650e" providerId="LiveId" clId="{7CB160C6-E7D5-44BF-8B2F-F55F5D8F736A}" dt="2024-01-08T03:17:39.149" v="7"/>
          <ac:picMkLst>
            <pc:docMk/>
            <pc:sldMk cId="454763615" sldId="259"/>
            <ac:picMk id="6" creationId="{ADE904DF-48B1-B864-13DC-467B5481D578}"/>
          </ac:picMkLst>
        </pc:picChg>
        <pc:picChg chg="add del mod ord">
          <ac:chgData name="Leonie Smith" userId="fed1330f33f5650e" providerId="LiveId" clId="{7CB160C6-E7D5-44BF-8B2F-F55F5D8F736A}" dt="2024-01-08T03:17:47.038" v="8"/>
          <ac:picMkLst>
            <pc:docMk/>
            <pc:sldMk cId="454763615" sldId="259"/>
            <ac:picMk id="9" creationId="{46D87F2D-882C-8E22-A1E3-DA7868C16B9F}"/>
          </ac:picMkLst>
        </pc:picChg>
        <pc:picChg chg="del">
          <ac:chgData name="Leonie Smith" userId="fed1330f33f5650e" providerId="LiveId" clId="{7CB160C6-E7D5-44BF-8B2F-F55F5D8F736A}" dt="2024-01-08T03:17:18.720" v="4"/>
          <ac:picMkLst>
            <pc:docMk/>
            <pc:sldMk cId="454763615" sldId="259"/>
            <ac:picMk id="10" creationId="{3CBD9AA5-6DD4-81EE-3F98-9919835DD154}"/>
          </ac:picMkLst>
        </pc:picChg>
        <pc:picChg chg="add del mod">
          <ac:chgData name="Leonie Smith" userId="fed1330f33f5650e" providerId="LiveId" clId="{7CB160C6-E7D5-44BF-8B2F-F55F5D8F736A}" dt="2024-01-08T03:18:09.275" v="10"/>
          <ac:picMkLst>
            <pc:docMk/>
            <pc:sldMk cId="454763615" sldId="259"/>
            <ac:picMk id="11" creationId="{8DACBE11-62AC-68A4-1898-08249CA9B611}"/>
          </ac:picMkLst>
        </pc:picChg>
        <pc:picChg chg="add del mod ord">
          <ac:chgData name="Leonie Smith" userId="fed1330f33f5650e" providerId="LiveId" clId="{7CB160C6-E7D5-44BF-8B2F-F55F5D8F736A}" dt="2024-01-08T03:18:16.489" v="11"/>
          <ac:picMkLst>
            <pc:docMk/>
            <pc:sldMk cId="454763615" sldId="259"/>
            <ac:picMk id="16" creationId="{51338E9E-B53C-225D-B02A-9699B0FA0519}"/>
          </ac:picMkLst>
        </pc:picChg>
        <pc:picChg chg="add mod">
          <ac:chgData name="Leonie Smith" userId="fed1330f33f5650e" providerId="LiveId" clId="{7CB160C6-E7D5-44BF-8B2F-F55F5D8F736A}" dt="2024-01-08T03:18:16.489" v="11"/>
          <ac:picMkLst>
            <pc:docMk/>
            <pc:sldMk cId="454763615" sldId="259"/>
            <ac:picMk id="17" creationId="{D1338712-DF11-E800-B083-FD79E7A17612}"/>
          </ac:picMkLst>
        </pc:picChg>
      </pc:sldChg>
      <pc:sldChg chg="addSp delSp modSp mod modTransition modAnim">
        <pc:chgData name="Leonie Smith" userId="fed1330f33f5650e" providerId="LiveId" clId="{7CB160C6-E7D5-44BF-8B2F-F55F5D8F736A}" dt="2024-01-08T03:18:34.603" v="14"/>
        <pc:sldMkLst>
          <pc:docMk/>
          <pc:sldMk cId="2346136586" sldId="260"/>
        </pc:sldMkLst>
        <pc:picChg chg="add del mod ord">
          <ac:chgData name="Leonie Smith" userId="fed1330f33f5650e" providerId="LiveId" clId="{7CB160C6-E7D5-44BF-8B2F-F55F5D8F736A}" dt="2024-01-08T03:18:34.603" v="14"/>
          <ac:picMkLst>
            <pc:docMk/>
            <pc:sldMk cId="2346136586" sldId="260"/>
            <ac:picMk id="5" creationId="{C9188D1E-ED99-3068-147A-D73CD211FBFC}"/>
          </ac:picMkLst>
        </pc:picChg>
        <pc:picChg chg="add mod">
          <ac:chgData name="Leonie Smith" userId="fed1330f33f5650e" providerId="LiveId" clId="{7CB160C6-E7D5-44BF-8B2F-F55F5D8F736A}" dt="2024-01-08T03:18:34.603" v="14"/>
          <ac:picMkLst>
            <pc:docMk/>
            <pc:sldMk cId="2346136586" sldId="260"/>
            <ac:picMk id="6" creationId="{77832852-7B22-569B-CFD8-74B588017D38}"/>
          </ac:picMkLst>
        </pc:picChg>
        <pc:picChg chg="del">
          <ac:chgData name="Leonie Smith" userId="fed1330f33f5650e" providerId="LiveId" clId="{7CB160C6-E7D5-44BF-8B2F-F55F5D8F736A}" dt="2024-01-08T03:18:24.070" v="13"/>
          <ac:picMkLst>
            <pc:docMk/>
            <pc:sldMk cId="2346136586" sldId="260"/>
            <ac:picMk id="18" creationId="{31F67D38-89E2-8005-81A3-2073C08F907E}"/>
          </ac:picMkLst>
        </pc:picChg>
      </pc:sldChg>
      <pc:sldChg chg="addSp delSp modSp mod modTransition modAnim">
        <pc:chgData name="Leonie Smith" userId="fed1330f33f5650e" providerId="LiveId" clId="{7CB160C6-E7D5-44BF-8B2F-F55F5D8F736A}" dt="2024-01-08T03:19:02.151" v="17"/>
        <pc:sldMkLst>
          <pc:docMk/>
          <pc:sldMk cId="4037329247" sldId="261"/>
        </pc:sldMkLst>
        <pc:picChg chg="add del mod ord">
          <ac:chgData name="Leonie Smith" userId="fed1330f33f5650e" providerId="LiveId" clId="{7CB160C6-E7D5-44BF-8B2F-F55F5D8F736A}" dt="2024-01-08T03:19:02.151" v="17"/>
          <ac:picMkLst>
            <pc:docMk/>
            <pc:sldMk cId="4037329247" sldId="261"/>
            <ac:picMk id="5" creationId="{E25BAFCE-C937-6DE6-8C4A-10F4E17C48B8}"/>
          </ac:picMkLst>
        </pc:picChg>
        <pc:picChg chg="add mod">
          <ac:chgData name="Leonie Smith" userId="fed1330f33f5650e" providerId="LiveId" clId="{7CB160C6-E7D5-44BF-8B2F-F55F5D8F736A}" dt="2024-01-08T03:19:02.151" v="17"/>
          <ac:picMkLst>
            <pc:docMk/>
            <pc:sldMk cId="4037329247" sldId="261"/>
            <ac:picMk id="6" creationId="{6749A54F-FDEA-002E-F235-298D0A0EF916}"/>
          </ac:picMkLst>
        </pc:picChg>
        <pc:picChg chg="del">
          <ac:chgData name="Leonie Smith" userId="fed1330f33f5650e" providerId="LiveId" clId="{7CB160C6-E7D5-44BF-8B2F-F55F5D8F736A}" dt="2024-01-08T03:18:41.981" v="16"/>
          <ac:picMkLst>
            <pc:docMk/>
            <pc:sldMk cId="4037329247" sldId="261"/>
            <ac:picMk id="10" creationId="{2D67B19D-ADB4-AC67-1DB2-84634038FCCD}"/>
          </ac:picMkLst>
        </pc:picChg>
      </pc:sldChg>
      <pc:sldChg chg="addSp delSp modSp mod modTransition modAnim">
        <pc:chgData name="Leonie Smith" userId="fed1330f33f5650e" providerId="LiveId" clId="{7CB160C6-E7D5-44BF-8B2F-F55F5D8F736A}" dt="2024-01-08T03:19:27.239" v="20"/>
        <pc:sldMkLst>
          <pc:docMk/>
          <pc:sldMk cId="1909638311" sldId="262"/>
        </pc:sldMkLst>
        <pc:picChg chg="add del mod">
          <ac:chgData name="Leonie Smith" userId="fed1330f33f5650e" providerId="LiveId" clId="{7CB160C6-E7D5-44BF-8B2F-F55F5D8F736A}" dt="2024-01-08T03:19:27.239" v="20"/>
          <ac:picMkLst>
            <pc:docMk/>
            <pc:sldMk cId="1909638311" sldId="262"/>
            <ac:picMk id="5" creationId="{2E9136E7-9BA3-89D4-CED6-6508A3D7AC21}"/>
          </ac:picMkLst>
        </pc:picChg>
        <pc:picChg chg="del">
          <ac:chgData name="Leonie Smith" userId="fed1330f33f5650e" providerId="LiveId" clId="{7CB160C6-E7D5-44BF-8B2F-F55F5D8F736A}" dt="2024-01-08T03:19:10.107" v="19"/>
          <ac:picMkLst>
            <pc:docMk/>
            <pc:sldMk cId="1909638311" sldId="262"/>
            <ac:picMk id="6" creationId="{C8A9907F-9988-7216-E594-E1B38C10853E}"/>
          </ac:picMkLst>
        </pc:picChg>
        <pc:picChg chg="add mod">
          <ac:chgData name="Leonie Smith" userId="fed1330f33f5650e" providerId="LiveId" clId="{7CB160C6-E7D5-44BF-8B2F-F55F5D8F736A}" dt="2024-01-08T03:19:27.239" v="20"/>
          <ac:picMkLst>
            <pc:docMk/>
            <pc:sldMk cId="1909638311" sldId="262"/>
            <ac:picMk id="7" creationId="{3CF971E2-4867-6186-7A07-B3901CD2052E}"/>
          </ac:picMkLst>
        </pc:picChg>
      </pc:sldChg>
      <pc:sldChg chg="addSp delSp modSp mod modTransition modAnim">
        <pc:chgData name="Leonie Smith" userId="fed1330f33f5650e" providerId="LiveId" clId="{7CB160C6-E7D5-44BF-8B2F-F55F5D8F736A}" dt="2024-01-08T03:21:48.895" v="35"/>
        <pc:sldMkLst>
          <pc:docMk/>
          <pc:sldMk cId="978260341" sldId="265"/>
        </pc:sldMkLst>
        <pc:picChg chg="add del mod ord">
          <ac:chgData name="Leonie Smith" userId="fed1330f33f5650e" providerId="LiveId" clId="{7CB160C6-E7D5-44BF-8B2F-F55F5D8F736A}" dt="2024-01-08T03:21:48.895" v="35"/>
          <ac:picMkLst>
            <pc:docMk/>
            <pc:sldMk cId="978260341" sldId="265"/>
            <ac:picMk id="5" creationId="{555759B6-B396-7D52-B060-7C332BBA277E}"/>
          </ac:picMkLst>
        </pc:picChg>
        <pc:picChg chg="add mod">
          <ac:chgData name="Leonie Smith" userId="fed1330f33f5650e" providerId="LiveId" clId="{7CB160C6-E7D5-44BF-8B2F-F55F5D8F736A}" dt="2024-01-08T03:21:48.895" v="35"/>
          <ac:picMkLst>
            <pc:docMk/>
            <pc:sldMk cId="978260341" sldId="265"/>
            <ac:picMk id="6" creationId="{3C327E5C-4B03-695E-E4FA-FBC470C4251E}"/>
          </ac:picMkLst>
        </pc:picChg>
        <pc:picChg chg="del">
          <ac:chgData name="Leonie Smith" userId="fed1330f33f5650e" providerId="LiveId" clId="{7CB160C6-E7D5-44BF-8B2F-F55F5D8F736A}" dt="2024-01-08T03:21:26.524" v="34"/>
          <ac:picMkLst>
            <pc:docMk/>
            <pc:sldMk cId="978260341" sldId="265"/>
            <ac:picMk id="22" creationId="{8E39504F-A21F-57D2-671B-E354590B1A43}"/>
          </ac:picMkLst>
        </pc:picChg>
      </pc:sldChg>
      <pc:sldChg chg="addSp delSp modSp mod modTransition modAnim">
        <pc:chgData name="Leonie Smith" userId="fed1330f33f5650e" providerId="LiveId" clId="{7CB160C6-E7D5-44BF-8B2F-F55F5D8F736A}" dt="2024-01-08T03:22:13.494" v="38"/>
        <pc:sldMkLst>
          <pc:docMk/>
          <pc:sldMk cId="3575870363" sldId="266"/>
        </pc:sldMkLst>
        <pc:picChg chg="add del mod ord">
          <ac:chgData name="Leonie Smith" userId="fed1330f33f5650e" providerId="LiveId" clId="{7CB160C6-E7D5-44BF-8B2F-F55F5D8F736A}" dt="2024-01-08T03:22:13.494" v="38"/>
          <ac:picMkLst>
            <pc:docMk/>
            <pc:sldMk cId="3575870363" sldId="266"/>
            <ac:picMk id="5" creationId="{A4BDF202-E7E2-71D2-8D97-E64E677449FE}"/>
          </ac:picMkLst>
        </pc:picChg>
        <pc:picChg chg="add mod">
          <ac:chgData name="Leonie Smith" userId="fed1330f33f5650e" providerId="LiveId" clId="{7CB160C6-E7D5-44BF-8B2F-F55F5D8F736A}" dt="2024-01-08T03:22:13.494" v="38"/>
          <ac:picMkLst>
            <pc:docMk/>
            <pc:sldMk cId="3575870363" sldId="266"/>
            <ac:picMk id="6" creationId="{9F31E74E-D008-9022-27D8-91E0EE77543C}"/>
          </ac:picMkLst>
        </pc:picChg>
        <pc:picChg chg="del">
          <ac:chgData name="Leonie Smith" userId="fed1330f33f5650e" providerId="LiveId" clId="{7CB160C6-E7D5-44BF-8B2F-F55F5D8F736A}" dt="2024-01-08T03:21:56.100" v="37"/>
          <ac:picMkLst>
            <pc:docMk/>
            <pc:sldMk cId="3575870363" sldId="266"/>
            <ac:picMk id="12" creationId="{25F1EAA3-0818-06F3-BAB4-8B9B86211770}"/>
          </ac:picMkLst>
        </pc:picChg>
      </pc:sldChg>
      <pc:sldChg chg="addSp delSp modSp mod modTransition modAnim">
        <pc:chgData name="Leonie Smith" userId="fed1330f33f5650e" providerId="LiveId" clId="{7CB160C6-E7D5-44BF-8B2F-F55F5D8F736A}" dt="2024-01-08T03:22:40.698" v="41"/>
        <pc:sldMkLst>
          <pc:docMk/>
          <pc:sldMk cId="4017137865" sldId="267"/>
        </pc:sldMkLst>
        <pc:picChg chg="add del mod ord">
          <ac:chgData name="Leonie Smith" userId="fed1330f33f5650e" providerId="LiveId" clId="{7CB160C6-E7D5-44BF-8B2F-F55F5D8F736A}" dt="2024-01-08T03:22:40.698" v="41"/>
          <ac:picMkLst>
            <pc:docMk/>
            <pc:sldMk cId="4017137865" sldId="267"/>
            <ac:picMk id="5" creationId="{6041276F-F9F2-12B8-3B80-EB9C40263E82}"/>
          </ac:picMkLst>
        </pc:picChg>
        <pc:picChg chg="add mod">
          <ac:chgData name="Leonie Smith" userId="fed1330f33f5650e" providerId="LiveId" clId="{7CB160C6-E7D5-44BF-8B2F-F55F5D8F736A}" dt="2024-01-08T03:22:40.698" v="41"/>
          <ac:picMkLst>
            <pc:docMk/>
            <pc:sldMk cId="4017137865" sldId="267"/>
            <ac:picMk id="6" creationId="{A1AD5240-006E-0E4E-092C-A0A308892A7D}"/>
          </ac:picMkLst>
        </pc:picChg>
        <pc:picChg chg="del">
          <ac:chgData name="Leonie Smith" userId="fed1330f33f5650e" providerId="LiveId" clId="{7CB160C6-E7D5-44BF-8B2F-F55F5D8F736A}" dt="2024-01-08T03:22:23.513" v="40"/>
          <ac:picMkLst>
            <pc:docMk/>
            <pc:sldMk cId="4017137865" sldId="267"/>
            <ac:picMk id="11" creationId="{EE5F410E-8FCE-75A6-708D-C76EDC2F7C80}"/>
          </ac:picMkLst>
        </pc:picChg>
      </pc:sldChg>
      <pc:sldChg chg="addSp delSp modSp mod modTransition modAnim">
        <pc:chgData name="Leonie Smith" userId="fed1330f33f5650e" providerId="LiveId" clId="{7CB160C6-E7D5-44BF-8B2F-F55F5D8F736A}" dt="2024-01-08T03:22:59.250" v="44"/>
        <pc:sldMkLst>
          <pc:docMk/>
          <pc:sldMk cId="3137811553" sldId="268"/>
        </pc:sldMkLst>
        <pc:picChg chg="add del mod">
          <ac:chgData name="Leonie Smith" userId="fed1330f33f5650e" providerId="LiveId" clId="{7CB160C6-E7D5-44BF-8B2F-F55F5D8F736A}" dt="2024-01-08T03:22:59.250" v="44"/>
          <ac:picMkLst>
            <pc:docMk/>
            <pc:sldMk cId="3137811553" sldId="268"/>
            <ac:picMk id="5" creationId="{5C025010-305A-6F14-B2E5-5A8D0A7881D0}"/>
          </ac:picMkLst>
        </pc:picChg>
        <pc:picChg chg="add mod">
          <ac:chgData name="Leonie Smith" userId="fed1330f33f5650e" providerId="LiveId" clId="{7CB160C6-E7D5-44BF-8B2F-F55F5D8F736A}" dt="2024-01-08T03:22:59.250" v="44"/>
          <ac:picMkLst>
            <pc:docMk/>
            <pc:sldMk cId="3137811553" sldId="268"/>
            <ac:picMk id="6" creationId="{D4D78FC6-15B7-10DC-5AD5-D67E45C22C24}"/>
          </ac:picMkLst>
        </pc:picChg>
        <pc:picChg chg="del">
          <ac:chgData name="Leonie Smith" userId="fed1330f33f5650e" providerId="LiveId" clId="{7CB160C6-E7D5-44BF-8B2F-F55F5D8F736A}" dt="2024-01-08T03:22:47.788" v="43"/>
          <ac:picMkLst>
            <pc:docMk/>
            <pc:sldMk cId="3137811553" sldId="268"/>
            <ac:picMk id="7" creationId="{6681CE7A-EB41-4507-2DED-F9A52B329AED}"/>
          </ac:picMkLst>
        </pc:picChg>
      </pc:sldChg>
      <pc:sldChg chg="addSp delSp modSp mod modTransition modAnim">
        <pc:chgData name="Leonie Smith" userId="fed1330f33f5650e" providerId="LiveId" clId="{7CB160C6-E7D5-44BF-8B2F-F55F5D8F736A}" dt="2024-01-08T03:21:20.067" v="32"/>
        <pc:sldMkLst>
          <pc:docMk/>
          <pc:sldMk cId="3002250605" sldId="269"/>
        </pc:sldMkLst>
        <pc:picChg chg="add del mod">
          <ac:chgData name="Leonie Smith" userId="fed1330f33f5650e" providerId="LiveId" clId="{7CB160C6-E7D5-44BF-8B2F-F55F5D8F736A}" dt="2024-01-08T03:21:20.067" v="32"/>
          <ac:picMkLst>
            <pc:docMk/>
            <pc:sldMk cId="3002250605" sldId="269"/>
            <ac:picMk id="5" creationId="{2BAE5E21-48D3-F1C9-7382-5816DC8F9C5F}"/>
          </ac:picMkLst>
        </pc:picChg>
        <pc:picChg chg="del">
          <ac:chgData name="Leonie Smith" userId="fed1330f33f5650e" providerId="LiveId" clId="{7CB160C6-E7D5-44BF-8B2F-F55F5D8F736A}" dt="2024-01-08T03:21:03.511" v="31"/>
          <ac:picMkLst>
            <pc:docMk/>
            <pc:sldMk cId="3002250605" sldId="269"/>
            <ac:picMk id="6" creationId="{351FE9A6-04C7-A703-B984-00525BB98A11}"/>
          </ac:picMkLst>
        </pc:picChg>
        <pc:picChg chg="add mod">
          <ac:chgData name="Leonie Smith" userId="fed1330f33f5650e" providerId="LiveId" clId="{7CB160C6-E7D5-44BF-8B2F-F55F5D8F736A}" dt="2024-01-08T03:21:20.067" v="32"/>
          <ac:picMkLst>
            <pc:docMk/>
            <pc:sldMk cId="3002250605" sldId="269"/>
            <ac:picMk id="7" creationId="{D6944BE0-BBFD-C4A9-8EDB-7022573E1FB7}"/>
          </ac:picMkLst>
        </pc:picChg>
      </pc:sldChg>
      <pc:sldChg chg="addSp delSp modSp mod modTransition modAnim">
        <pc:chgData name="Leonie Smith" userId="fed1330f33f5650e" providerId="LiveId" clId="{7CB160C6-E7D5-44BF-8B2F-F55F5D8F736A}" dt="2024-01-08T03:19:57.357" v="23"/>
        <pc:sldMkLst>
          <pc:docMk/>
          <pc:sldMk cId="1705185243" sldId="296"/>
        </pc:sldMkLst>
        <pc:picChg chg="add del mod ord">
          <ac:chgData name="Leonie Smith" userId="fed1330f33f5650e" providerId="LiveId" clId="{7CB160C6-E7D5-44BF-8B2F-F55F5D8F736A}" dt="2024-01-08T03:19:57.357" v="23"/>
          <ac:picMkLst>
            <pc:docMk/>
            <pc:sldMk cId="1705185243" sldId="296"/>
            <ac:picMk id="5" creationId="{F87A8D27-69C7-0AB4-3160-4ED86463BC67}"/>
          </ac:picMkLst>
        </pc:picChg>
        <pc:picChg chg="add mod">
          <ac:chgData name="Leonie Smith" userId="fed1330f33f5650e" providerId="LiveId" clId="{7CB160C6-E7D5-44BF-8B2F-F55F5D8F736A}" dt="2024-01-08T03:19:57.357" v="23"/>
          <ac:picMkLst>
            <pc:docMk/>
            <pc:sldMk cId="1705185243" sldId="296"/>
            <ac:picMk id="6" creationId="{E75F817F-9EBF-B9C3-F3CA-E722CD5EFCD6}"/>
          </ac:picMkLst>
        </pc:picChg>
        <pc:picChg chg="del">
          <ac:chgData name="Leonie Smith" userId="fed1330f33f5650e" providerId="LiveId" clId="{7CB160C6-E7D5-44BF-8B2F-F55F5D8F736A}" dt="2024-01-08T03:19:34.301" v="22"/>
          <ac:picMkLst>
            <pc:docMk/>
            <pc:sldMk cId="1705185243" sldId="296"/>
            <ac:picMk id="12" creationId="{C89EE153-1DF5-87B4-2939-7056329F6E21}"/>
          </ac:picMkLst>
        </pc:picChg>
      </pc:sldChg>
      <pc:sldChg chg="addSp delSp modSp mod modTransition modAnim">
        <pc:chgData name="Leonie Smith" userId="fed1330f33f5650e" providerId="LiveId" clId="{7CB160C6-E7D5-44BF-8B2F-F55F5D8F736A}" dt="2024-01-08T03:20:31.626" v="26"/>
        <pc:sldMkLst>
          <pc:docMk/>
          <pc:sldMk cId="1177524847" sldId="298"/>
        </pc:sldMkLst>
        <pc:picChg chg="add del mod ord">
          <ac:chgData name="Leonie Smith" userId="fed1330f33f5650e" providerId="LiveId" clId="{7CB160C6-E7D5-44BF-8B2F-F55F5D8F736A}" dt="2024-01-08T03:20:31.626" v="26"/>
          <ac:picMkLst>
            <pc:docMk/>
            <pc:sldMk cId="1177524847" sldId="298"/>
            <ac:picMk id="5" creationId="{56C06887-F562-5BB8-4C89-4E6D9DA4D5A2}"/>
          </ac:picMkLst>
        </pc:picChg>
        <pc:picChg chg="add mod">
          <ac:chgData name="Leonie Smith" userId="fed1330f33f5650e" providerId="LiveId" clId="{7CB160C6-E7D5-44BF-8B2F-F55F5D8F736A}" dt="2024-01-08T03:20:31.626" v="26"/>
          <ac:picMkLst>
            <pc:docMk/>
            <pc:sldMk cId="1177524847" sldId="298"/>
            <ac:picMk id="6" creationId="{C0D5F8C8-1AD0-219D-AF83-7830D9EAC9CF}"/>
          </ac:picMkLst>
        </pc:picChg>
        <pc:picChg chg="del">
          <ac:chgData name="Leonie Smith" userId="fed1330f33f5650e" providerId="LiveId" clId="{7CB160C6-E7D5-44BF-8B2F-F55F5D8F736A}" dt="2024-01-08T03:20:04.077" v="25"/>
          <ac:picMkLst>
            <pc:docMk/>
            <pc:sldMk cId="1177524847" sldId="298"/>
            <ac:picMk id="36" creationId="{0E01A040-A41B-CC7C-2196-F6DC8996A096}"/>
          </ac:picMkLst>
        </pc:picChg>
      </pc:sldChg>
      <pc:sldChg chg="addSp delSp modSp mod modTransition modAnim">
        <pc:chgData name="Leonie Smith" userId="fed1330f33f5650e" providerId="LiveId" clId="{7CB160C6-E7D5-44BF-8B2F-F55F5D8F736A}" dt="2024-01-08T03:20:56.556" v="29"/>
        <pc:sldMkLst>
          <pc:docMk/>
          <pc:sldMk cId="4002258438" sldId="300"/>
        </pc:sldMkLst>
        <pc:picChg chg="add del mod ord">
          <ac:chgData name="Leonie Smith" userId="fed1330f33f5650e" providerId="LiveId" clId="{7CB160C6-E7D5-44BF-8B2F-F55F5D8F736A}" dt="2024-01-08T03:20:56.556" v="29"/>
          <ac:picMkLst>
            <pc:docMk/>
            <pc:sldMk cId="4002258438" sldId="300"/>
            <ac:picMk id="5" creationId="{156FC795-41B1-2D03-ABA1-358BA43E3A9E}"/>
          </ac:picMkLst>
        </pc:picChg>
        <pc:picChg chg="add mod">
          <ac:chgData name="Leonie Smith" userId="fed1330f33f5650e" providerId="LiveId" clId="{7CB160C6-E7D5-44BF-8B2F-F55F5D8F736A}" dt="2024-01-08T03:20:56.556" v="29"/>
          <ac:picMkLst>
            <pc:docMk/>
            <pc:sldMk cId="4002258438" sldId="300"/>
            <ac:picMk id="6" creationId="{F8E7FA0D-FF24-FF04-7199-7C47BDB7721E}"/>
          </ac:picMkLst>
        </pc:picChg>
        <pc:picChg chg="del">
          <ac:chgData name="Leonie Smith" userId="fed1330f33f5650e" providerId="LiveId" clId="{7CB160C6-E7D5-44BF-8B2F-F55F5D8F736A}" dt="2024-01-08T03:20:39.832" v="28"/>
          <ac:picMkLst>
            <pc:docMk/>
            <pc:sldMk cId="4002258438" sldId="300"/>
            <ac:picMk id="10" creationId="{9F9F0E04-C4CD-54C7-C0F3-9FC0C79245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43 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43-4</a:t>
            </a:r>
          </a:p>
        </p:txBody>
      </p:sp>
      <p:pic>
        <p:nvPicPr>
          <p:cNvPr id="6" name="Audio 5">
            <a:hlinkClick r:id="" action="ppaction://media"/>
            <a:extLst>
              <a:ext uri="{FF2B5EF4-FFF2-40B4-BE49-F238E27FC236}">
                <a16:creationId xmlns:a16="http://schemas.microsoft.com/office/drawing/2014/main" id="{295DDB6E-5F93-9563-3234-2F666D7D5D7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0A5951F8-902E-039D-3C3D-04A741F63A13}"/>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72"/>
    </mc:Choice>
    <mc:Fallback xmlns="">
      <p:transition spd="slow" advTm="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259CF-66AA-F027-D3A9-86961C89AB05}"/>
              </a:ext>
            </a:extLst>
          </p:cNvPr>
          <p:cNvPicPr>
            <a:picLocks noChangeAspect="1"/>
          </p:cNvPicPr>
          <p:nvPr/>
        </p:nvPicPr>
        <p:blipFill>
          <a:blip r:embed="rId2"/>
          <a:stretch>
            <a:fillRect/>
          </a:stretch>
        </p:blipFill>
        <p:spPr>
          <a:xfrm>
            <a:off x="-1" y="-19282"/>
            <a:ext cx="12469091" cy="6877282"/>
          </a:xfrm>
          <a:prstGeom prst="rect">
            <a:avLst/>
          </a:prstGeom>
        </p:spPr>
      </p:pic>
      <p:sp>
        <p:nvSpPr>
          <p:cNvPr id="2" name="TextBox 1">
            <a:extLst>
              <a:ext uri="{FF2B5EF4-FFF2-40B4-BE49-F238E27FC236}">
                <a16:creationId xmlns:a16="http://schemas.microsoft.com/office/drawing/2014/main" id="{812EB1EC-00BF-DAA1-9C20-DA28739EC065}"/>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ཡོ་ཧ་ནན། 18:36</a:t>
            </a:r>
            <a:r>
              <a:rPr lang="bo-CN" sz="5400" dirty="0">
                <a:solidFill>
                  <a:srgbClr val="121212"/>
                </a:solidFill>
                <a:latin typeface="Arial" panose="020B0604020202020204" pitchFamily="34" charset="0"/>
              </a:rPr>
              <a:t>ཡེ་ཤུས་“ངའི་རྒྱལ་ཁམས་ནི་འཇིག་རྟེན་འདིའི་རྒྱལ་ཁམས་མ་ཡིན། གལ་ཏེ་ཡིན་ན། ངའི་གཡོག་པོ་རྣམས་ཀྱིས་ང་རང་ཡ་ཧུ་དཱ་པའི་ལག་ཏུ་མི་སྤྲོད་པའི་ཕྱིར་འཐབ་འཛིང་བྱེད་པ་ཡིན། འོན་ཀྱང་ད་ངའི་རྒྱལ་ཁམས་ནི་འཇིག་རྟེན་འདི་ནས་མ་ཡིན་ནོ་”ཞེས་གསུངས། </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John 18:</a:t>
            </a:r>
            <a:r>
              <a:rPr lang="en-US" sz="4000" dirty="0">
                <a:solidFill>
                  <a:srgbClr val="777A7B"/>
                </a:solidFill>
                <a:latin typeface="Arial" panose="020B0604020202020204" pitchFamily="34" charset="0"/>
              </a:rPr>
              <a:t>36Jesus answered, “My kingdom is not of this world; if it were, My servants would fight to prevent My arrest by the Jews. But now My kingdom is not of this realm.”</a:t>
            </a:r>
            <a:endParaRPr lang="en-IN" dirty="0"/>
          </a:p>
        </p:txBody>
      </p:sp>
      <p:pic>
        <p:nvPicPr>
          <p:cNvPr id="6" name="Audio 5">
            <a:hlinkClick r:id="" action="ppaction://media"/>
            <a:extLst>
              <a:ext uri="{FF2B5EF4-FFF2-40B4-BE49-F238E27FC236}">
                <a16:creationId xmlns:a16="http://schemas.microsoft.com/office/drawing/2014/main" id="{E75F817F-9EBF-B9C3-F3CA-E722CD5EFC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05185243"/>
      </p:ext>
    </p:extLst>
  </p:cSld>
  <p:clrMapOvr>
    <a:masterClrMapping/>
  </p:clrMapOvr>
  <mc:AlternateContent xmlns:mc="http://schemas.openxmlformats.org/markup-compatibility/2006" xmlns:p14="http://schemas.microsoft.com/office/powerpoint/2010/main">
    <mc:Choice Requires="p14">
      <p:transition spd="slow" p14:dur="2000" advTm="19711"/>
    </mc:Choice>
    <mc:Fallback xmlns="">
      <p:transition spd="slow" advTm="19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95FC3-DFC5-D883-79AD-735961E538EA}"/>
              </a:ext>
            </a:extLst>
          </p:cNvPr>
          <p:cNvPicPr>
            <a:picLocks noChangeAspect="1"/>
          </p:cNvPicPr>
          <p:nvPr/>
        </p:nvPicPr>
        <p:blipFill>
          <a:blip r:embed="rId2"/>
          <a:stretch>
            <a:fillRect/>
          </a:stretch>
        </p:blipFill>
        <p:spPr>
          <a:xfrm>
            <a:off x="-204788" y="0"/>
            <a:ext cx="12601575" cy="6858000"/>
          </a:xfrm>
          <a:prstGeom prst="rect">
            <a:avLst/>
          </a:prstGeom>
        </p:spPr>
      </p:pic>
      <p:sp>
        <p:nvSpPr>
          <p:cNvPr id="2" name="TextBox 1">
            <a:extLst>
              <a:ext uri="{FF2B5EF4-FFF2-40B4-BE49-F238E27FC236}">
                <a16:creationId xmlns:a16="http://schemas.microsoft.com/office/drawing/2014/main" id="{C9D81231-6D5F-0E19-8BB7-C1D1F660FACB}"/>
              </a:ext>
            </a:extLst>
          </p:cNvPr>
          <p:cNvSpPr txBox="1"/>
          <p:nvPr/>
        </p:nvSpPr>
        <p:spPr>
          <a:xfrm>
            <a:off x="663907"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18:36</a:t>
            </a:r>
          </a:p>
          <a:p>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74440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37</a:t>
            </a:r>
            <a:r>
              <a:rPr lang="bo-CN" sz="5400" dirty="0">
                <a:solidFill>
                  <a:srgbClr val="121212"/>
                </a:solidFill>
                <a:latin typeface="Arial" panose="020B0604020202020204" pitchFamily="34" charset="0"/>
              </a:rPr>
              <a:t>དེའི་ཕྱིར་པི་ལ་ཏུ་ཡིས་“འོ་ན་ཁྱོད་རྒྱལ་པོ་ཞིག་ཡིན་ནམ་”ཞེས་བརྗོད་པ་དང༌། ཡེ་ཤུས་“ཁྱེད་ཀྱིས་གསུངས་པ་ལྟར་ང་རྒྱལ་པོ་ཞིག་ཡིན། ང་ནི་བདེན་པ་ཉིད་ལ་དཔང་པོ་བྱེད་པའི་ཕྱིར་སྐྱེས། དེའི་དོན་དུ་ང་འཇིག་རྟེན་དུ་ཡོང༌། སུ་ཡང་བདེན་པ་ཉིད་ནས་ཡིན་པ་དེས་ངའི་བཀའ་ལ་ཉན་ནོ་”ཞེས་གསུངས།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37“Then You are a king!” Pilate said.</a:t>
            </a:r>
          </a:p>
          <a:p>
            <a:r>
              <a:rPr lang="en-US" sz="3600" dirty="0">
                <a:solidFill>
                  <a:srgbClr val="777A7B"/>
                </a:solidFill>
                <a:latin typeface="Arial" panose="020B0604020202020204" pitchFamily="34" charset="0"/>
              </a:rPr>
              <a:t>“You say that I am a king,” Jesus answered. “For this reason I was born and have come into the world, to testify to the truth. Everyone who belongs to the truth listens to My voice.”</a:t>
            </a:r>
            <a:endParaRPr lang="en-IN" dirty="0"/>
          </a:p>
        </p:txBody>
      </p:sp>
      <p:pic>
        <p:nvPicPr>
          <p:cNvPr id="6" name="Audio 5">
            <a:hlinkClick r:id="" action="ppaction://media"/>
            <a:extLst>
              <a:ext uri="{FF2B5EF4-FFF2-40B4-BE49-F238E27FC236}">
                <a16:creationId xmlns:a16="http://schemas.microsoft.com/office/drawing/2014/main" id="{C0D5F8C8-1AD0-219D-AF83-7830D9EAC9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77524847"/>
      </p:ext>
    </p:extLst>
  </p:cSld>
  <p:clrMapOvr>
    <a:masterClrMapping/>
  </p:clrMapOvr>
  <mc:AlternateContent xmlns:mc="http://schemas.openxmlformats.org/markup-compatibility/2006" xmlns:p14="http://schemas.microsoft.com/office/powerpoint/2010/main">
    <mc:Choice Requires="p14">
      <p:transition spd="slow" p14:dur="2000" advTm="24226"/>
    </mc:Choice>
    <mc:Fallback xmlns="">
      <p:transition spd="slow" advTm="24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4253B-C01F-3569-2956-1887A1CB65F0}"/>
              </a:ext>
            </a:extLst>
          </p:cNvPr>
          <p:cNvPicPr>
            <a:picLocks noChangeAspect="1"/>
          </p:cNvPicPr>
          <p:nvPr/>
        </p:nvPicPr>
        <p:blipFill>
          <a:blip r:embed="rId2"/>
          <a:stretch>
            <a:fillRect/>
          </a:stretch>
        </p:blipFill>
        <p:spPr>
          <a:xfrm>
            <a:off x="0" y="-63789"/>
            <a:ext cx="12192000" cy="6921790"/>
          </a:xfrm>
          <a:prstGeom prst="rect">
            <a:avLst/>
          </a:prstGeom>
        </p:spPr>
      </p:pic>
      <p:sp>
        <p:nvSpPr>
          <p:cNvPr id="2" name="TextBox 1">
            <a:extLst>
              <a:ext uri="{FF2B5EF4-FFF2-40B4-BE49-F238E27FC236}">
                <a16:creationId xmlns:a16="http://schemas.microsoft.com/office/drawing/2014/main" id="{3B58F4E8-823B-5AD3-2F63-CD5E6FBC34C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97669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པི་ལ་ཏུ་ཡིས་ཁོང་ལ་“བདེན་པ་ནི་ཅི་ཡིན་”ཞེས་བཤད་ནས་ཡང་ཕྱི་རོལ་ཏུ་ཡ་ཧུ་དཱ་པའི་རྩར་སོང་སྟེ་ཁོ་ཚོ་ལ་“ངས་མི་འདི་ལ་ཉེས་སྐྱོན་ཅིའང་མི་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38“What is truth?” Pilate asked.</a:t>
            </a:r>
          </a:p>
          <a:p>
            <a:r>
              <a:rPr lang="en-US" sz="4400" dirty="0">
                <a:solidFill>
                  <a:srgbClr val="777A7B"/>
                </a:solidFill>
                <a:latin typeface="Arial" panose="020B0604020202020204" pitchFamily="34" charset="0"/>
              </a:rPr>
              <a:t>And having said this, he went out again to the Jews and told them, “I find no basis for a charge against Him.</a:t>
            </a:r>
            <a:endParaRPr lang="en-IN" dirty="0"/>
          </a:p>
        </p:txBody>
      </p:sp>
      <p:pic>
        <p:nvPicPr>
          <p:cNvPr id="6" name="Audio 5">
            <a:hlinkClick r:id="" action="ppaction://media"/>
            <a:extLst>
              <a:ext uri="{FF2B5EF4-FFF2-40B4-BE49-F238E27FC236}">
                <a16:creationId xmlns:a16="http://schemas.microsoft.com/office/drawing/2014/main" id="{F8E7FA0D-FF24-FF04-7199-7C47BDB772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258438"/>
      </p:ext>
    </p:extLst>
  </p:cSld>
  <p:clrMapOvr>
    <a:masterClrMapping/>
  </p:clrMapOvr>
  <mc:AlternateContent xmlns:mc="http://schemas.openxmlformats.org/markup-compatibility/2006" xmlns:p14="http://schemas.microsoft.com/office/powerpoint/2010/main">
    <mc:Choice Requires="p14">
      <p:transition spd="slow" p14:dur="2000" advTm="13514"/>
    </mc:Choice>
    <mc:Fallback xmlns="">
      <p:transition spd="slow" advTm="13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74150-DE09-04ED-5D16-46C7E6DA2785}"/>
              </a:ext>
            </a:extLst>
          </p:cNvPr>
          <p:cNvPicPr>
            <a:picLocks noChangeAspect="1"/>
          </p:cNvPicPr>
          <p:nvPr/>
        </p:nvPicPr>
        <p:blipFill>
          <a:blip r:embed="rId2"/>
          <a:stretch>
            <a:fillRect/>
          </a:stretch>
        </p:blipFill>
        <p:spPr>
          <a:xfrm>
            <a:off x="0" y="1"/>
            <a:ext cx="12758468" cy="6858000"/>
          </a:xfrm>
          <a:prstGeom prst="rect">
            <a:avLst/>
          </a:prstGeom>
        </p:spPr>
      </p:pic>
      <p:sp>
        <p:nvSpPr>
          <p:cNvPr id="2" name="TextBox 1">
            <a:extLst>
              <a:ext uri="{FF2B5EF4-FFF2-40B4-BE49-F238E27FC236}">
                <a16:creationId xmlns:a16="http://schemas.microsoft.com/office/drawing/2014/main" id="{D8D55DBE-B545-B3AE-4DE3-D5A3FF47AA5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39477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23:5</a:t>
            </a:r>
          </a:p>
          <a:p>
            <a:r>
              <a:rPr lang="bo-CN" sz="7200" dirty="0">
                <a:solidFill>
                  <a:srgbClr val="121212"/>
                </a:solidFill>
                <a:latin typeface="Arial" panose="020B0604020202020204" pitchFamily="34" charset="0"/>
              </a:rPr>
              <a:t>ཁོ་ཚོས་“ག་ལིལ་ཡུལ་ནས་ས་ཆ་འདིའི་བར་དུ་ཡ་ཧུ་དཱ་ཡུལ་ཡོངས་སུ་ཆོས་བསྟན་པའི་སྒོ་ནས་ཁོས་མི་རྣམས་ལ་ངན་བསྐུལ་བྱེད་ཀྱི་འདུག་”ཅེས་ཨུ་ཚུགས་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Luke23:</a:t>
            </a:r>
            <a:r>
              <a:rPr lang="en-US" sz="4400" dirty="0">
                <a:solidFill>
                  <a:srgbClr val="777A7B"/>
                </a:solidFill>
                <a:latin typeface="Arial" panose="020B0604020202020204" pitchFamily="34" charset="0"/>
              </a:rPr>
              <a:t>5But they kept insisting, “He stirs up the people all over Judea with His teaching. He began in Galilee and has come all the way here.”</a:t>
            </a:r>
            <a:endParaRPr lang="en-IN" dirty="0"/>
          </a:p>
        </p:txBody>
      </p:sp>
      <p:pic>
        <p:nvPicPr>
          <p:cNvPr id="7" name="Audio 6">
            <a:hlinkClick r:id="" action="ppaction://media"/>
            <a:extLst>
              <a:ext uri="{FF2B5EF4-FFF2-40B4-BE49-F238E27FC236}">
                <a16:creationId xmlns:a16="http://schemas.microsoft.com/office/drawing/2014/main" id="{D6944BE0-BBFD-C4A9-8EDB-7022573E1F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2250605"/>
      </p:ext>
    </p:extLst>
  </p:cSld>
  <p:clrMapOvr>
    <a:masterClrMapping/>
  </p:clrMapOvr>
  <mc:AlternateContent xmlns:mc="http://schemas.openxmlformats.org/markup-compatibility/2006" xmlns:p14="http://schemas.microsoft.com/office/powerpoint/2010/main">
    <mc:Choice Requires="p14">
      <p:transition spd="slow" p14:dur="2000" advTm="13240"/>
    </mc:Choice>
    <mc:Fallback xmlns="">
      <p:transition spd="slow" advTm="13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CD853-FA15-BA61-FA11-72FEECFD6F99}"/>
              </a:ext>
            </a:extLst>
          </p:cNvPr>
          <p:cNvPicPr>
            <a:picLocks noChangeAspect="1"/>
          </p:cNvPicPr>
          <p:nvPr/>
        </p:nvPicPr>
        <p:blipFill>
          <a:blip r:embed="rId2"/>
          <a:stretch>
            <a:fillRect/>
          </a:stretch>
        </p:blipFill>
        <p:spPr>
          <a:xfrm>
            <a:off x="0" y="-804789"/>
            <a:ext cx="12192000" cy="7662790"/>
          </a:xfrm>
          <a:prstGeom prst="rect">
            <a:avLst/>
          </a:prstGeom>
        </p:spPr>
      </p:pic>
      <p:sp>
        <p:nvSpPr>
          <p:cNvPr id="2" name="TextBox 1">
            <a:extLst>
              <a:ext uri="{FF2B5EF4-FFF2-40B4-BE49-F238E27FC236}">
                <a16:creationId xmlns:a16="http://schemas.microsoft.com/office/drawing/2014/main" id="{9731CCF5-F958-CAB0-6842-B583894AE59C}"/>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84674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པི་ལ་ཏུ་ཡིས་གཏམ་དེ་ཐོས་ནས་ཁོང་ག་ལིལ་ཡུལ་གྱི་མི་ཡིན་ནམ་ཞེས་དྲིས།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ཡེ་ཤུ་ནི་རྒྱལ་པོ་ཧེ་རོ་དཱེ་ཡི་འབངས་མི་ཡིན་པ་ཐོས་རྗེས་དེའི་དུས་སུ་ཧེ་རོ་དཱེ་ཡེ་རུ་ཤ་ལེམ་ལ་ཡོད་པས་པི་ལ་ཏུས་ཁོང་ཧེ་རོ་དཱེ་ཡི་རྩར་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6When Pilate heard this, he asked if the man was a Galilean. 7And learning that Jesus was under Herod’s jurisdiction, he sent Him to Herod, who himself was in Jerusalem at that time.</a:t>
            </a:r>
            <a:endParaRPr lang="en-IN" dirty="0"/>
          </a:p>
        </p:txBody>
      </p:sp>
      <p:pic>
        <p:nvPicPr>
          <p:cNvPr id="6" name="Audio 5">
            <a:hlinkClick r:id="" action="ppaction://media"/>
            <a:extLst>
              <a:ext uri="{FF2B5EF4-FFF2-40B4-BE49-F238E27FC236}">
                <a16:creationId xmlns:a16="http://schemas.microsoft.com/office/drawing/2014/main" id="{3C327E5C-4B03-695E-E4FA-FBC470C425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028"/>
    </mc:Choice>
    <mc:Fallback xmlns="">
      <p:transition spd="slow" advTm="1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AA4CF-3C13-F789-AABD-F3EE135A7CCD}"/>
              </a:ext>
            </a:extLst>
          </p:cNvPr>
          <p:cNvPicPr>
            <a:picLocks noChangeAspect="1"/>
          </p:cNvPicPr>
          <p:nvPr/>
        </p:nvPicPr>
        <p:blipFill>
          <a:blip r:embed="rId2"/>
          <a:stretch>
            <a:fillRect/>
          </a:stretch>
        </p:blipFill>
        <p:spPr>
          <a:xfrm>
            <a:off x="0" y="0"/>
            <a:ext cx="12289452" cy="6858000"/>
          </a:xfrm>
          <a:prstGeom prst="rect">
            <a:avLst/>
          </a:prstGeom>
        </p:spPr>
      </p:pic>
      <p:sp>
        <p:nvSpPr>
          <p:cNvPr id="2" name="TextBox 1">
            <a:extLst>
              <a:ext uri="{FF2B5EF4-FFF2-40B4-BE49-F238E27FC236}">
                <a16:creationId xmlns:a16="http://schemas.microsoft.com/office/drawing/2014/main" id="{9B47468F-B327-84C7-8167-A4A41E577914}"/>
              </a:ext>
            </a:extLst>
          </p:cNvPr>
          <p:cNvSpPr txBox="1"/>
          <p:nvPr/>
        </p:nvSpPr>
        <p:spPr>
          <a:xfrm>
            <a:off x="6096000" y="-148540"/>
            <a:ext cx="6096000" cy="4885431"/>
          </a:xfrm>
          <a:prstGeom prst="rect">
            <a:avLst/>
          </a:prstGeom>
          <a:noFill/>
        </p:spPr>
        <p:txBody>
          <a:bodyPr wrap="square" rtlCol="0">
            <a:noAutofit/>
          </a:bodyPr>
          <a:lstStyle/>
          <a:p>
            <a:pPr algn="ctr"/>
            <a:r>
              <a:rPr lang="bo-CN" sz="8000" b="1" i="0" cap="all" dirty="0">
                <a:solidFill>
                  <a:schemeClr val="bg1"/>
                </a:solidFill>
                <a:effectLst/>
                <a:latin typeface="ArialMT"/>
              </a:rPr>
              <a:t>མད་ཐཱ། 27</a:t>
            </a:r>
            <a:r>
              <a:rPr lang="en-IN" sz="8000" b="1" i="0" cap="all" dirty="0">
                <a:solidFill>
                  <a:schemeClr val="bg1"/>
                </a:solidFill>
                <a:effectLst/>
                <a:latin typeface="ArialMT"/>
              </a:rPr>
              <a:t>,</a:t>
            </a:r>
            <a:r>
              <a:rPr lang="en-IN" sz="8000" dirty="0">
                <a:solidFill>
                  <a:schemeClr val="bg1"/>
                </a:solidFill>
              </a:rPr>
              <a:t> </a:t>
            </a:r>
            <a:r>
              <a:rPr lang="bo-CN" sz="8000" b="1" cap="all" dirty="0">
                <a:solidFill>
                  <a:schemeClr val="bg1"/>
                </a:solidFill>
                <a:latin typeface="ArialMT"/>
              </a:rPr>
              <a:t>ལུ་ཀཱ 23</a:t>
            </a:r>
            <a:r>
              <a:rPr lang="en-IN" sz="8000" b="1" cap="all" dirty="0">
                <a:solidFill>
                  <a:schemeClr val="bg1"/>
                </a:solidFill>
                <a:latin typeface="ArialMT"/>
              </a:rPr>
              <a:t>,</a:t>
            </a:r>
            <a:r>
              <a:rPr lang="bo-CN" sz="8000" b="1" i="0" cap="all" dirty="0">
                <a:solidFill>
                  <a:schemeClr val="bg1"/>
                </a:solidFill>
                <a:effectLst/>
                <a:latin typeface="ArialMT"/>
              </a:rPr>
              <a:t> </a:t>
            </a:r>
            <a:endParaRPr lang="en-IN" sz="8000" b="1" i="0" cap="all" dirty="0">
              <a:solidFill>
                <a:schemeClr val="bg1"/>
              </a:solidFill>
              <a:effectLst/>
              <a:latin typeface="ArialMT"/>
            </a:endParaRPr>
          </a:p>
          <a:p>
            <a:pPr algn="ctr"/>
            <a:r>
              <a:rPr lang="bo-CN" sz="8000" b="1" i="0" cap="all" dirty="0">
                <a:solidFill>
                  <a:schemeClr val="bg1"/>
                </a:solidFill>
                <a:effectLst/>
                <a:latin typeface="ArialMT"/>
              </a:rPr>
              <a:t>ཡོ་ཧ་ནན། 18</a:t>
            </a:r>
          </a:p>
          <a:p>
            <a:r>
              <a:rPr lang="bo-CN" sz="8000" b="1" dirty="0">
                <a:solidFill>
                  <a:schemeClr val="bg1"/>
                </a:solidFill>
                <a:latin typeface="Arial" panose="020B0604020202020204" pitchFamily="34" charset="0"/>
              </a:rPr>
              <a:t>སྤྱི་ཁྱབ་པི་ལ་ཏུའི་དྲུང་དུ་ཁྲིད་པ།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9A2426-414B-3DB1-EC68-6C7ADAE72349}"/>
              </a:ext>
            </a:extLst>
          </p:cNvPr>
          <p:cNvPicPr>
            <a:picLocks noChangeAspect="1"/>
          </p:cNvPicPr>
          <p:nvPr/>
        </p:nvPicPr>
        <p:blipFill>
          <a:blip r:embed="rId2"/>
          <a:stretch>
            <a:fillRect/>
          </a:stretch>
        </p:blipFill>
        <p:spPr>
          <a:xfrm>
            <a:off x="0" y="0"/>
            <a:ext cx="12708082" cy="6858000"/>
          </a:xfrm>
          <a:prstGeom prst="rect">
            <a:avLst/>
          </a:prstGeom>
        </p:spPr>
      </p:pic>
      <p:sp>
        <p:nvSpPr>
          <p:cNvPr id="2" name="TextBox 1">
            <a:extLst>
              <a:ext uri="{FF2B5EF4-FFF2-40B4-BE49-F238E27FC236}">
                <a16:creationId xmlns:a16="http://schemas.microsoft.com/office/drawing/2014/main" id="{EA760DC8-ACC6-4F7C-68A5-59786AE21FD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a:t>
            </a:r>
            <a:r>
              <a:rPr lang="en-IN" sz="6000" dirty="0">
                <a:solidFill>
                  <a:srgbClr val="777A7B"/>
                </a:solidFill>
                <a:latin typeface="Arial" panose="020B0604020202020204" pitchFamily="34" charset="0"/>
              </a:rPr>
              <a:t>27:3</a:t>
            </a:r>
            <a:r>
              <a:rPr lang="bo-CN" sz="6000" dirty="0">
                <a:solidFill>
                  <a:srgbClr val="121212"/>
                </a:solidFill>
                <a:latin typeface="Arial" panose="020B0604020202020204" pitchFamily="34" charset="0"/>
              </a:rPr>
              <a:t>ཡེ་ཤུ་ལ་རྒྱབ་གཏོད་བྱེད་མཁན་ཡུ་དཱ་ཡིས་ཁོང་གསོད་དགོས་པའི་ཁྲིམས་ཐག་བཅད་པ་མཐོང་བས་འགྱོད་པ་སྐྱེས་ནས་དངུལ་སྒོར་སུམ་ཅུ་འཁྱེར་ཏེ་བླ་ཆེན་གཙོ་བོ་དང་རྒན་མི་རྣམས་ཀྱི་རྩར་ལོ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Matt 27:</a:t>
            </a:r>
            <a:r>
              <a:rPr lang="en-US" sz="4000" dirty="0">
                <a:solidFill>
                  <a:srgbClr val="777A7B"/>
                </a:solidFill>
                <a:latin typeface="Arial" panose="020B0604020202020204" pitchFamily="34" charset="0"/>
              </a:rPr>
              <a:t> 3When Judas, who had betrayed Him, saw that Jesus was condemned, he was filled with remorse and returned the thirty pieces of silver to the chief priests and elders. </a:t>
            </a:r>
            <a:endParaRPr lang="en-IN" dirty="0"/>
          </a:p>
        </p:txBody>
      </p:sp>
      <p:pic>
        <p:nvPicPr>
          <p:cNvPr id="6" name="Audio 5">
            <a:hlinkClick r:id="" action="ppaction://media"/>
            <a:extLst>
              <a:ext uri="{FF2B5EF4-FFF2-40B4-BE49-F238E27FC236}">
                <a16:creationId xmlns:a16="http://schemas.microsoft.com/office/drawing/2014/main" id="{9F31E74E-D008-9022-27D8-91E0EE7754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058"/>
    </mc:Choice>
    <mc:Fallback xmlns="">
      <p:transition spd="slow" advTm="1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3987A-A8B2-27B1-F0DF-D020746C018D}"/>
              </a:ext>
            </a:extLst>
          </p:cNvPr>
          <p:cNvPicPr>
            <a:picLocks noChangeAspect="1"/>
          </p:cNvPicPr>
          <p:nvPr/>
        </p:nvPicPr>
        <p:blipFill>
          <a:blip r:embed="rId2"/>
          <a:stretch>
            <a:fillRect/>
          </a:stretch>
        </p:blipFill>
        <p:spPr>
          <a:xfrm>
            <a:off x="0" y="-242072"/>
            <a:ext cx="12192000" cy="7342144"/>
          </a:xfrm>
          <a:prstGeom prst="rect">
            <a:avLst/>
          </a:prstGeom>
        </p:spPr>
      </p:pic>
      <p:sp>
        <p:nvSpPr>
          <p:cNvPr id="2" name="TextBox 1">
            <a:extLst>
              <a:ext uri="{FF2B5EF4-FFF2-40B4-BE49-F238E27FC236}">
                <a16:creationId xmlns:a16="http://schemas.microsoft.com/office/drawing/2014/main" id="{74F90F85-814A-DE93-D009-EA39D32A114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ཁོ་ཚོར་“ངས་སྐྱོན་མེད་པའི་མི་ཞིག་ལ་རྒྱབ་གཏོད་བྱས་ནས་སྡིག་ཉེས་བྱས་”ཞེས་ཟེར་བས། དེ་ཚོས་“ང་ཚོ་ལ་འབྲེལ་བ་ཅི་ཡོད། ཁྱོད་ཀྱིས་འགན་ཁུར་དགོས་”ཞེས་སྨྲས།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4“I have sinned by betraying innocent blood,” he said.</a:t>
            </a:r>
          </a:p>
          <a:p>
            <a:r>
              <a:rPr lang="en-US" sz="4400" dirty="0">
                <a:solidFill>
                  <a:srgbClr val="777A7B"/>
                </a:solidFill>
                <a:latin typeface="Arial" panose="020B0604020202020204" pitchFamily="34" charset="0"/>
              </a:rPr>
              <a:t>“What is that to us?” they replied. “You bear the responsibility.”</a:t>
            </a:r>
            <a:endParaRPr lang="en-IN" dirty="0"/>
          </a:p>
        </p:txBody>
      </p:sp>
      <p:pic>
        <p:nvPicPr>
          <p:cNvPr id="6" name="Audio 5">
            <a:hlinkClick r:id="" action="ppaction://media"/>
            <a:extLst>
              <a:ext uri="{FF2B5EF4-FFF2-40B4-BE49-F238E27FC236}">
                <a16:creationId xmlns:a16="http://schemas.microsoft.com/office/drawing/2014/main" id="{A1AD5240-006E-0E4E-092C-A0A308892A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873"/>
    </mc:Choice>
    <mc:Fallback xmlns="">
      <p:transition spd="slow" advTm="13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37323F-00BE-7E69-F9B1-A7113C0F8869}"/>
              </a:ext>
            </a:extLst>
          </p:cNvPr>
          <p:cNvPicPr>
            <a:picLocks noChangeAspect="1"/>
          </p:cNvPicPr>
          <p:nvPr/>
        </p:nvPicPr>
        <p:blipFill>
          <a:blip r:embed="rId2"/>
          <a:stretch>
            <a:fillRect/>
          </a:stretch>
        </p:blipFill>
        <p:spPr>
          <a:xfrm>
            <a:off x="0" y="-353713"/>
            <a:ext cx="12192000" cy="7211714"/>
          </a:xfrm>
          <a:prstGeom prst="rect">
            <a:avLst/>
          </a:prstGeom>
        </p:spPr>
      </p:pic>
      <p:sp>
        <p:nvSpPr>
          <p:cNvPr id="2" name="TextBox 1">
            <a:extLst>
              <a:ext uri="{FF2B5EF4-FFF2-40B4-BE49-F238E27FC236}">
                <a16:creationId xmlns:a16="http://schemas.microsoft.com/office/drawing/2014/main" id="{7720A9C8-5062-08AA-5359-92B5AD3BE94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དངུལ་སྒོར་དེ་རྣམས་མཆོད་ཁང་ཆེན་མོའི་ནང་ལ་དབྱུགས་ཤིང་ཕར་སོང་སྟེ་རང་གི་སྐེ་ཐག་པས་བསྡམས་ནས་ཤི</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a:solidFill>
                  <a:srgbClr val="777A7B"/>
                </a:solidFill>
                <a:latin typeface="Arial" panose="020B0604020202020204" pitchFamily="34" charset="0"/>
              </a:rPr>
              <a:t>5So </a:t>
            </a:r>
            <a:r>
              <a:rPr lang="en-US" sz="4000" dirty="0">
                <a:solidFill>
                  <a:srgbClr val="777A7B"/>
                </a:solidFill>
                <a:latin typeface="Arial" panose="020B0604020202020204" pitchFamily="34" charset="0"/>
              </a:rPr>
              <a:t>Judas threw the silver into the temple and left. Then he went away and hanged himself.</a:t>
            </a:r>
            <a:endParaRPr lang="en-IN" dirty="0"/>
          </a:p>
        </p:txBody>
      </p:sp>
      <p:pic>
        <p:nvPicPr>
          <p:cNvPr id="6" name="Audio 5">
            <a:hlinkClick r:id="" action="ppaction://media"/>
            <a:extLst>
              <a:ext uri="{FF2B5EF4-FFF2-40B4-BE49-F238E27FC236}">
                <a16:creationId xmlns:a16="http://schemas.microsoft.com/office/drawing/2014/main" id="{D4D78FC6-15B7-10DC-5AD5-D67E45C22C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8165"/>
    </mc:Choice>
    <mc:Fallback xmlns="">
      <p:transition spd="slow" advTm="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DA0B7C-950A-7B7E-850D-53CD1FF5F53D}"/>
              </a:ext>
            </a:extLst>
          </p:cNvPr>
          <p:cNvPicPr>
            <a:picLocks noChangeAspect="1"/>
          </p:cNvPicPr>
          <p:nvPr/>
        </p:nvPicPr>
        <p:blipFill>
          <a:blip r:embed="rId2"/>
          <a:stretch>
            <a:fillRect/>
          </a:stretch>
        </p:blipFill>
        <p:spPr>
          <a:xfrm>
            <a:off x="1" y="-505287"/>
            <a:ext cx="12192000" cy="7363287"/>
          </a:xfrm>
          <a:prstGeom prst="rect">
            <a:avLst/>
          </a:prstGeom>
        </p:spPr>
      </p:pic>
      <p:sp>
        <p:nvSpPr>
          <p:cNvPr id="2" name="TextBox 1">
            <a:extLst>
              <a:ext uri="{FF2B5EF4-FFF2-40B4-BE49-F238E27FC236}">
                <a16:creationId xmlns:a16="http://schemas.microsoft.com/office/drawing/2014/main" id="{84D94061-80AC-5EA1-B4CE-CE9521ACF44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ལུ་ཀཱ 23</a:t>
            </a:r>
            <a:r>
              <a:rPr lang="en-IN" sz="8000" b="1" cap="all" dirty="0">
                <a:solidFill>
                  <a:srgbClr val="121212"/>
                </a:solidFill>
                <a:latin typeface="ArialMT"/>
              </a:rPr>
              <a:t>,</a:t>
            </a:r>
            <a:r>
              <a:rPr lang="bo-CN" sz="8000" b="1" i="0" cap="all" dirty="0">
                <a:solidFill>
                  <a:srgbClr val="121212"/>
                </a:solidFill>
                <a:effectLst/>
                <a:latin typeface="ArialMT"/>
              </a:rPr>
              <a:t> ཡོ་ཧ་ནན། 18</a:t>
            </a:r>
          </a:p>
          <a:p>
            <a:r>
              <a:rPr lang="bo-CN" sz="8000" b="1" dirty="0">
                <a:solidFill>
                  <a:srgbClr val="121212"/>
                </a:solidFill>
                <a:latin typeface="Arial" panose="020B0604020202020204" pitchFamily="34" charset="0"/>
              </a:rPr>
              <a:t>སྤྱི་ཁྱབ་པི་ལ་ཏུའི་དྲུང་དུ་ཁྲིད་པ།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Jesus taken to Pilate, Judas Hangs - Matt 27:1-11; Luke 23:1-7; John 18:28-38 </a:t>
            </a:r>
            <a:endParaRPr lang="en-IN" sz="4400" dirty="0"/>
          </a:p>
        </p:txBody>
      </p:sp>
      <p:pic>
        <p:nvPicPr>
          <p:cNvPr id="17" name="Audio 16">
            <a:hlinkClick r:id="" action="ppaction://media"/>
            <a:extLst>
              <a:ext uri="{FF2B5EF4-FFF2-40B4-BE49-F238E27FC236}">
                <a16:creationId xmlns:a16="http://schemas.microsoft.com/office/drawing/2014/main" id="{D1338712-DF11-E800-B083-FD79E7A176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027"/>
    </mc:Choice>
    <mc:Fallback xmlns="">
      <p:transition spd="slow" advTm="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5B0F94-BEC5-37F7-F68D-28E9E7835F0E}"/>
              </a:ext>
            </a:extLst>
          </p:cNvPr>
          <p:cNvPicPr>
            <a:picLocks noChangeAspect="1"/>
          </p:cNvPicPr>
          <p:nvPr/>
        </p:nvPicPr>
        <p:blipFill>
          <a:blip r:embed="rId2"/>
          <a:stretch>
            <a:fillRect/>
          </a:stretch>
        </p:blipFill>
        <p:spPr>
          <a:xfrm>
            <a:off x="0" y="0"/>
            <a:ext cx="12289452" cy="6858000"/>
          </a:xfrm>
          <a:prstGeom prst="rect">
            <a:avLst/>
          </a:prstGeom>
        </p:spPr>
      </p:pic>
      <p:sp>
        <p:nvSpPr>
          <p:cNvPr id="4" name="TextBox 3">
            <a:extLst>
              <a:ext uri="{FF2B5EF4-FFF2-40B4-BE49-F238E27FC236}">
                <a16:creationId xmlns:a16="http://schemas.microsoft.com/office/drawing/2014/main" id="{1E41A477-FD93-A22B-5016-AC4439A407C3}"/>
              </a:ext>
            </a:extLst>
          </p:cNvPr>
          <p:cNvSpPr txBox="1"/>
          <p:nvPr/>
        </p:nvSpPr>
        <p:spPr>
          <a:xfrm>
            <a:off x="6096000" y="-148540"/>
            <a:ext cx="6096000" cy="4885431"/>
          </a:xfrm>
          <a:prstGeom prst="rect">
            <a:avLst/>
          </a:prstGeom>
          <a:noFill/>
        </p:spPr>
        <p:txBody>
          <a:bodyPr wrap="square" rtlCol="0">
            <a:noAutofit/>
          </a:bodyPr>
          <a:lstStyle/>
          <a:p>
            <a:pPr algn="ctr"/>
            <a:r>
              <a:rPr lang="bo-CN" sz="8000" b="1" i="0" cap="all" dirty="0">
                <a:solidFill>
                  <a:schemeClr val="bg1"/>
                </a:solidFill>
                <a:effectLst/>
                <a:latin typeface="ArialMT"/>
              </a:rPr>
              <a:t>མད་ཐཱ། 27</a:t>
            </a:r>
            <a:r>
              <a:rPr lang="en-IN" sz="8000" b="1" i="0" cap="all" dirty="0">
                <a:solidFill>
                  <a:schemeClr val="bg1"/>
                </a:solidFill>
                <a:effectLst/>
                <a:latin typeface="ArialMT"/>
              </a:rPr>
              <a:t>,</a:t>
            </a:r>
            <a:r>
              <a:rPr lang="en-IN" sz="8000" dirty="0">
                <a:solidFill>
                  <a:schemeClr val="bg1"/>
                </a:solidFill>
              </a:rPr>
              <a:t> </a:t>
            </a:r>
            <a:r>
              <a:rPr lang="bo-CN" sz="8000" b="1" cap="all" dirty="0">
                <a:solidFill>
                  <a:schemeClr val="bg1"/>
                </a:solidFill>
                <a:latin typeface="ArialMT"/>
              </a:rPr>
              <a:t>ལུ་ཀཱ 23</a:t>
            </a:r>
            <a:r>
              <a:rPr lang="en-IN" sz="8000" b="1" cap="all" dirty="0">
                <a:solidFill>
                  <a:schemeClr val="bg1"/>
                </a:solidFill>
                <a:latin typeface="ArialMT"/>
              </a:rPr>
              <a:t>,</a:t>
            </a:r>
            <a:r>
              <a:rPr lang="bo-CN" sz="8000" b="1" i="0" cap="all" dirty="0">
                <a:solidFill>
                  <a:schemeClr val="bg1"/>
                </a:solidFill>
                <a:effectLst/>
                <a:latin typeface="ArialMT"/>
              </a:rPr>
              <a:t> </a:t>
            </a:r>
            <a:endParaRPr lang="en-IN" sz="8000" b="1" i="0" cap="all" dirty="0">
              <a:solidFill>
                <a:schemeClr val="bg1"/>
              </a:solidFill>
              <a:effectLst/>
              <a:latin typeface="ArialMT"/>
            </a:endParaRPr>
          </a:p>
          <a:p>
            <a:pPr algn="ctr"/>
            <a:r>
              <a:rPr lang="bo-CN" sz="8000" b="1" i="0" cap="all" dirty="0">
                <a:solidFill>
                  <a:schemeClr val="bg1"/>
                </a:solidFill>
                <a:effectLst/>
                <a:latin typeface="ArialMT"/>
              </a:rPr>
              <a:t>ཡོ་ཧ་ནན། 18</a:t>
            </a:r>
          </a:p>
          <a:p>
            <a:r>
              <a:rPr lang="bo-CN" sz="8000" b="1" dirty="0">
                <a:solidFill>
                  <a:schemeClr val="bg1"/>
                </a:solidFill>
                <a:latin typeface="Arial" panose="020B0604020202020204" pitchFamily="34" charset="0"/>
              </a:rPr>
              <a:t>སྤྱི་ཁྱབ་པི་ལ་ཏུའི་དྲུང་དུ་ཁྲིད་པ།</a:t>
            </a:r>
          </a:p>
          <a:p>
            <a:endParaRPr lang="en-IN" dirty="0"/>
          </a:p>
        </p:txBody>
      </p:sp>
      <p:sp>
        <p:nvSpPr>
          <p:cNvPr id="3" name="TextBox 2">
            <a:extLst>
              <a:ext uri="{FF2B5EF4-FFF2-40B4-BE49-F238E27FC236}">
                <a16:creationId xmlns:a16="http://schemas.microsoft.com/office/drawing/2014/main" id="{53A20C4F-81F8-CD38-2655-83570702D4DA}"/>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དེ་ནས་རྒྱལ་ཚོགས་ཀྱི་མི་ཐམས་ཅད་ཡར་ལངས་ནས་ཡེ་ཤུ་སྤྱི་ཁྱབ་པི་ལ་ཏུའི་མདུན་དུ་ཁྲིད།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ctr"/>
            <a:r>
              <a:rPr lang="en-IN" dirty="0"/>
              <a:t> </a:t>
            </a:r>
            <a:r>
              <a:rPr lang="en-US" sz="4000" b="1" cap="all" dirty="0">
                <a:solidFill>
                  <a:srgbClr val="121212"/>
                </a:solidFill>
                <a:latin typeface="ArialMT"/>
              </a:rPr>
              <a:t>LUKE 23</a:t>
            </a:r>
          </a:p>
          <a:p>
            <a:r>
              <a:rPr lang="en-US" sz="4000" dirty="0">
                <a:solidFill>
                  <a:srgbClr val="777A7B"/>
                </a:solidFill>
                <a:latin typeface="Arial" panose="020B0604020202020204" pitchFamily="34" charset="0"/>
              </a:rPr>
              <a:t>(After deciding that Jesus must be sentenced to death) 1Then the whole council rose and led Jesus away to Pilate.</a:t>
            </a:r>
            <a:endParaRPr lang="en-IN" dirty="0"/>
          </a:p>
        </p:txBody>
      </p:sp>
      <p:pic>
        <p:nvPicPr>
          <p:cNvPr id="6" name="Audio 5">
            <a:hlinkClick r:id="" action="ppaction://media"/>
            <a:extLst>
              <a:ext uri="{FF2B5EF4-FFF2-40B4-BE49-F238E27FC236}">
                <a16:creationId xmlns:a16="http://schemas.microsoft.com/office/drawing/2014/main" id="{77832852-7B22-569B-CFD8-74B588017D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7236"/>
    </mc:Choice>
    <mc:Fallback xmlns="">
      <p:transition spd="slow" advTm="7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157E57-D60C-48F7-ACF6-5244F96C742C}"/>
              </a:ext>
            </a:extLst>
          </p:cNvPr>
          <p:cNvPicPr>
            <a:picLocks noChangeAspect="1"/>
          </p:cNvPicPr>
          <p:nvPr/>
        </p:nvPicPr>
        <p:blipFill>
          <a:blip r:embed="rId2"/>
          <a:stretch>
            <a:fillRect/>
          </a:stretch>
        </p:blipFill>
        <p:spPr>
          <a:xfrm>
            <a:off x="-1333643" y="0"/>
            <a:ext cx="13822823" cy="6858000"/>
          </a:xfrm>
          <a:prstGeom prst="rect">
            <a:avLst/>
          </a:prstGeom>
        </p:spPr>
      </p:pic>
      <p:sp>
        <p:nvSpPr>
          <p:cNvPr id="2" name="TextBox 1">
            <a:extLst>
              <a:ext uri="{FF2B5EF4-FFF2-40B4-BE49-F238E27FC236}">
                <a16:creationId xmlns:a16="http://schemas.microsoft.com/office/drawing/2014/main" id="{A1A05FAB-F318-91A4-4515-F9418FFA80C0}"/>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ཁོ་ཚོས་ཁོང་ལ་ཉེས་སྐྱོན་བཙུགས་ཏེ་“མི་འདིས་ང་ཚོའི་མི་རིགས་ལ་མགོ་སྐོར་བཏང་སྟེ། ང་ཚོས་རྒྱལ་པོ་སེ་སར་ལ་ཁྲལ་འཇལ་མི་ཆོག་པ་དང༌། ཁོ་རང་རྒྱལ་པོ་མཱ་ཤི་ཀ་ཡིན་ཞེས་བཤད་པ་ང་ཚོས་ཐོས་”ཞེས་སྨྲས།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2And they began to accuse Him, saying, “We found this man subverting our nation, forbidding payment of taxes to Caesar, and proclaiming Himself to be Christ, a King.”</a:t>
            </a:r>
            <a:endParaRPr lang="en-IN" dirty="0"/>
          </a:p>
        </p:txBody>
      </p:sp>
      <p:pic>
        <p:nvPicPr>
          <p:cNvPr id="6" name="Audio 5">
            <a:hlinkClick r:id="" action="ppaction://media"/>
            <a:extLst>
              <a:ext uri="{FF2B5EF4-FFF2-40B4-BE49-F238E27FC236}">
                <a16:creationId xmlns:a16="http://schemas.microsoft.com/office/drawing/2014/main" id="{6749A54F-FDEA-002E-F235-298D0A0EF9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811"/>
    </mc:Choice>
    <mc:Fallback xmlns="">
      <p:transition spd="slow" advTm="16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A35D91-D8C9-53DF-FB92-0278DEA1E454}"/>
              </a:ext>
            </a:extLst>
          </p:cNvPr>
          <p:cNvPicPr>
            <a:picLocks noChangeAspect="1"/>
          </p:cNvPicPr>
          <p:nvPr/>
        </p:nvPicPr>
        <p:blipFill>
          <a:blip r:embed="rId2"/>
          <a:stretch>
            <a:fillRect/>
          </a:stretch>
        </p:blipFill>
        <p:spPr>
          <a:xfrm>
            <a:off x="0" y="1"/>
            <a:ext cx="12404510" cy="6858000"/>
          </a:xfrm>
          <a:prstGeom prst="rect">
            <a:avLst/>
          </a:prstGeom>
        </p:spPr>
      </p:pic>
      <p:sp>
        <p:nvSpPr>
          <p:cNvPr id="2" name="TextBox 1">
            <a:extLst>
              <a:ext uri="{FF2B5EF4-FFF2-40B4-BE49-F238E27FC236}">
                <a16:creationId xmlns:a16="http://schemas.microsoft.com/office/drawing/2014/main" id="{48614D2C-983F-A7C3-6E34-7CEB7C82AC7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a:t>
            </a:r>
            <a:r>
              <a:rPr lang="bo-CN" sz="6600" dirty="0">
                <a:solidFill>
                  <a:srgbClr val="121212"/>
                </a:solidFill>
                <a:latin typeface="Arial" panose="020B0604020202020204" pitchFamily="34" charset="0"/>
              </a:rPr>
              <a:t>དེའི་ཕྱིར་པི་ལ་ཏུས་ཁོང་ལ་“ཁྱོད་ནི་ཡ་ཧུ་དཱ་པའི་མི་རིགས་ཀྱི་རྒྱལ་པོ་ཡིན་ནམ་”ཞེས་ཁོང་ལ་དྲིས་པ་ན། ཁོང་གིས་“ཁྱེད་ཀྱིས་སྨྲས་པ་བཞིན་ཡིན་ནོ་”ཞེས་གསུངས།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3So Pilate asked Him, “Are You the King of the Jews?”</a:t>
            </a:r>
          </a:p>
          <a:p>
            <a:r>
              <a:rPr lang="en-US" sz="4000" dirty="0">
                <a:solidFill>
                  <a:srgbClr val="777A7B"/>
                </a:solidFill>
                <a:latin typeface="Arial" panose="020B0604020202020204" pitchFamily="34" charset="0"/>
              </a:rPr>
              <a:t>“You have said so,” Jesus replied.</a:t>
            </a:r>
            <a:endParaRPr lang="en-IN" dirty="0"/>
          </a:p>
        </p:txBody>
      </p:sp>
      <p:pic>
        <p:nvPicPr>
          <p:cNvPr id="7" name="Audio 6">
            <a:hlinkClick r:id="" action="ppaction://media"/>
            <a:extLst>
              <a:ext uri="{FF2B5EF4-FFF2-40B4-BE49-F238E27FC236}">
                <a16:creationId xmlns:a16="http://schemas.microsoft.com/office/drawing/2014/main" id="{3CF971E2-4867-6186-7A07-B3901CD205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760"/>
    </mc:Choice>
    <mc:Fallback xmlns="">
      <p:transition spd="slow" advTm="13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1542</TotalTime>
  <Words>1312</Words>
  <Application>Microsoft Office PowerPoint</Application>
  <PresentationFormat>Widescreen</PresentationFormat>
  <Paragraphs>72</Paragraphs>
  <Slides>26</Slides>
  <Notes>1</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ArialMT</vt:lpstr>
      <vt:lpstr>Calibri</vt:lpstr>
      <vt:lpstr>Calibri Light</vt:lpstr>
      <vt:lpstr>Microsoft Himalaya</vt:lpstr>
      <vt:lpstr>TimesNewRomanPS-BoldMT</vt:lpstr>
      <vt:lpstr>TimesNewRomanPSMT</vt:lpstr>
      <vt:lpstr>Office Theme</vt:lpstr>
      <vt:lpstr>43-4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2024-07-23T12:04:27Z</dcterms:modified>
</cp:coreProperties>
</file>