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6" r:id="rId16"/>
    <p:sldId id="277" r:id="rId17"/>
    <p:sldId id="267" r:id="rId18"/>
    <p:sldId id="278" r:id="rId19"/>
    <p:sldId id="268" r:id="rId20"/>
    <p:sldId id="279" r:id="rId21"/>
    <p:sldId id="296" r:id="rId22"/>
    <p:sldId id="297" r:id="rId23"/>
    <p:sldId id="26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45" autoAdjust="0"/>
  </p:normalViewPr>
  <p:slideViewPr>
    <p:cSldViewPr snapToGrid="0">
      <p:cViewPr varScale="1">
        <p:scale>
          <a:sx n="48" d="100"/>
          <a:sy n="48" d="100"/>
        </p:scale>
        <p:origin x="67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D059511-416B-4CB3-87BA-DF2444B3C4A6}"/>
    <pc:docChg chg="custSel modSld">
      <pc:chgData name="Alfred Smith" userId="3c60a3631c0db8ad" providerId="LiveId" clId="{4D059511-416B-4CB3-87BA-DF2444B3C4A6}" dt="2025-05-02T07:44:26.921" v="5"/>
      <pc:docMkLst>
        <pc:docMk/>
      </pc:docMkLst>
      <pc:sldChg chg="addSp delSp modSp mod">
        <pc:chgData name="Alfred Smith" userId="3c60a3631c0db8ad" providerId="LiveId" clId="{4D059511-416B-4CB3-87BA-DF2444B3C4A6}" dt="2025-05-02T07:44:07.118" v="4" actId="27636"/>
        <pc:sldMkLst>
          <pc:docMk/>
          <pc:sldMk cId="1499918570" sldId="257"/>
        </pc:sldMkLst>
        <pc:spChg chg="add mod">
          <ac:chgData name="Alfred Smith" userId="3c60a3631c0db8ad" providerId="LiveId" clId="{4D059511-416B-4CB3-87BA-DF2444B3C4A6}" dt="2025-05-02T07:44:07.118" v="4" actId="27636"/>
          <ac:spMkLst>
            <pc:docMk/>
            <pc:sldMk cId="1499918570" sldId="257"/>
            <ac:spMk id="7" creationId="{8D7D4ED7-226B-67C3-F552-AB71DFAE6E6E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3788111665" sldId="258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3788111665" sldId="258"/>
            <ac:spMk id="4" creationId="{54C3F0BC-255E-885E-63D4-14E383E9132E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454763615" sldId="259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4120481681" sldId="270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4120481681" sldId="270"/>
            <ac:spMk id="4" creationId="{3DA0F75D-D836-2624-468D-A12FA80F5A4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791300187" sldId="280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791300187" sldId="280"/>
            <ac:spMk id="2" creationId="{956D1E1E-9054-2C0B-F25D-0540C1E98A79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1126511635" sldId="282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1126511635" sldId="282"/>
            <ac:spMk id="2" creationId="{4A03A03A-F008-4BBD-2023-B68F52BA494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3259277409" sldId="296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3259277409" sldId="296"/>
            <ac:spMk id="3" creationId="{A58184BD-88F1-BA02-40C1-D8403D0EEC0D}"/>
          </ac:spMkLst>
        </pc:spChg>
      </pc:sldChg>
      <pc:sldChg chg="modSp">
        <pc:chgData name="Alfred Smith" userId="3c60a3631c0db8ad" providerId="LiveId" clId="{4D059511-416B-4CB3-87BA-DF2444B3C4A6}" dt="2025-05-02T07:44:26.921" v="5"/>
        <pc:sldMkLst>
          <pc:docMk/>
          <pc:sldMk cId="2338820647" sldId="297"/>
        </pc:sldMkLst>
        <pc:spChg chg="mod">
          <ac:chgData name="Alfred Smith" userId="3c60a3631c0db8ad" providerId="LiveId" clId="{4D059511-416B-4CB3-87BA-DF2444B3C4A6}" dt="2025-05-02T07:44:26.921" v="5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Leonie Smith" userId="fed1330f33f5650e" providerId="LiveId" clId="{870E8631-E837-407D-B797-1A303277337A}"/>
    <pc:docChg chg="custSel modSld">
      <pc:chgData name="Leonie Smith" userId="fed1330f33f5650e" providerId="LiveId" clId="{870E8631-E837-407D-B797-1A303277337A}" dt="2022-12-16T05:11:19.044" v="9" actId="5793"/>
      <pc:docMkLst>
        <pc:docMk/>
      </pc:docMkLst>
      <pc:sldChg chg="modNotesTx">
        <pc:chgData name="Leonie Smith" userId="fed1330f33f5650e" providerId="LiveId" clId="{870E8631-E837-407D-B797-1A303277337A}" dt="2022-12-16T05:11:19.044" v="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70E8631-E837-407D-B797-1A303277337A}" dt="2022-12-16T05:09:14.655" v="5"/>
        <pc:sldMkLst>
          <pc:docMk/>
          <pc:sldMk cId="1909638311" sldId="262"/>
        </pc:sldMkLst>
      </pc:sldChg>
    </pc:docChg>
  </pc:docChgLst>
  <pc:docChgLst>
    <pc:chgData name="Leonie Smith" userId="fed1330f33f5650e" providerId="LiveId" clId="{530EDE8A-2619-4F79-AB11-EFE2C9CE0300}"/>
    <pc:docChg chg="modSld">
      <pc:chgData name="Leonie Smith" userId="fed1330f33f5650e" providerId="LiveId" clId="{530EDE8A-2619-4F79-AB11-EFE2C9CE0300}" dt="2024-01-08T04:36:15.501" v="57" actId="20577"/>
      <pc:docMkLst>
        <pc:docMk/>
      </pc:docMkLst>
      <pc:sldChg chg="addSp delSp modSp mod modTransition modAnim modNotesTx">
        <pc:chgData name="Leonie Smith" userId="fed1330f33f5650e" providerId="LiveId" clId="{530EDE8A-2619-4F79-AB11-EFE2C9CE0300}" dt="2024-01-08T04:36:15.501" v="57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30EDE8A-2619-4F79-AB11-EFE2C9CE0300}" dt="2024-01-08T03:24:06.08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530EDE8A-2619-4F79-AB11-EFE2C9CE0300}" dt="2024-01-08T03:24:29.476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30EDE8A-2619-4F79-AB11-EFE2C9CE0300}" dt="2024-01-08T03:24:52.890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30EDE8A-2619-4F79-AB11-EFE2C9CE0300}" dt="2024-01-08T03:26:12.613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30EDE8A-2619-4F79-AB11-EFE2C9CE0300}" dt="2024-01-08T03:26:33.103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30EDE8A-2619-4F79-AB11-EFE2C9CE0300}" dt="2024-01-08T03:26:54.012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30EDE8A-2619-4F79-AB11-EFE2C9CE0300}" dt="2024-01-08T03:27:09.522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530EDE8A-2619-4F79-AB11-EFE2C9CE0300}" dt="2024-01-08T03:27:35.318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530EDE8A-2619-4F79-AB11-EFE2C9CE0300}" dt="2024-01-08T03:27:56.949" v="32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530EDE8A-2619-4F79-AB11-EFE2C9CE0300}" dt="2024-01-08T03:29:10.360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530EDE8A-2619-4F79-AB11-EFE2C9CE0300}" dt="2024-01-08T03:29:48.202" v="4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530EDE8A-2619-4F79-AB11-EFE2C9CE0300}" dt="2024-01-08T03:28:18.535" v="35"/>
        <pc:sldMkLst>
          <pc:docMk/>
          <pc:sldMk cId="3259277409" sldId="296"/>
        </pc:sldMkLst>
      </pc:sldChg>
    </pc:docChg>
  </pc:docChgLst>
  <pc:docChgLst>
    <pc:chgData name="Leonie Smith" userId="fed1330f33f5650e" providerId="LiveId" clId="{4293475C-B90B-408C-A236-DD5F2717CAE7}"/>
    <pc:docChg chg="custSel modSld">
      <pc:chgData name="Leonie Smith" userId="fed1330f33f5650e" providerId="LiveId" clId="{4293475C-B90B-408C-A236-DD5F2717CAE7}" dt="2023-01-08T06:24:41.321" v="69" actId="20577"/>
      <pc:docMkLst>
        <pc:docMk/>
      </pc:docMkLst>
      <pc:sldChg chg="addSp delSp modSp mod">
        <pc:chgData name="Leonie Smith" userId="fed1330f33f5650e" providerId="LiveId" clId="{4293475C-B90B-408C-A236-DD5F2717CAE7}" dt="2023-01-08T06:20:28.884" v="36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4293475C-B90B-408C-A236-DD5F2717CAE7}" dt="2023-01-08T06:18:41.373" v="23" actId="271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4293475C-B90B-408C-A236-DD5F2717CAE7}" dt="2023-01-08T06:20:33.887" v="37" actId="1076"/>
        <pc:sldMkLst>
          <pc:docMk/>
          <pc:sldMk cId="4120481681" sldId="270"/>
        </pc:sldMkLst>
      </pc:sldChg>
      <pc:sldChg chg="addSp modSp mod">
        <pc:chgData name="Leonie Smith" userId="fed1330f33f5650e" providerId="LiveId" clId="{4293475C-B90B-408C-A236-DD5F2717CAE7}" dt="2023-01-08T06:22:55.439" v="4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4293475C-B90B-408C-A236-DD5F2717CAE7}" dt="2023-01-08T06:23:06.001" v="4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4293475C-B90B-408C-A236-DD5F2717CAE7}" dt="2023-01-08T06:23:11.460" v="4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4293475C-B90B-408C-A236-DD5F2717CAE7}" dt="2023-01-08T06:23:21.905" v="5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4293475C-B90B-408C-A236-DD5F2717CAE7}" dt="2023-01-08T06:23:28.626" v="5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4293475C-B90B-408C-A236-DD5F2717CAE7}" dt="2023-01-08T06:23:43.048" v="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4293475C-B90B-408C-A236-DD5F2717CAE7}" dt="2023-01-08T06:23:51.456" v="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4293475C-B90B-408C-A236-DD5F2717CAE7}" dt="2023-01-08T06:23:58.351" v="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4293475C-B90B-408C-A236-DD5F2717CAE7}" dt="2023-01-08T06:24:34.954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4293475C-B90B-408C-A236-DD5F2717CAE7}" dt="2023-01-08T06:24:41.321" v="69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4293475C-B90B-408C-A236-DD5F2717CAE7}" dt="2023-01-08T06:24:13.146" v="67" actId="20577"/>
        <pc:sldMkLst>
          <pc:docMk/>
          <pc:sldMk cId="2338820647" sldId="297"/>
        </pc:sldMkLst>
      </pc:sldChg>
    </pc:docChg>
  </pc:docChgLst>
  <pc:docChgLst>
    <pc:chgData name="Alfred Smith" userId="3c60a3631c0db8ad" providerId="LiveId" clId="{D599E1FD-6EF8-4350-B08D-75057EFEAEEF}"/>
    <pc:docChg chg="modSld">
      <pc:chgData name="Alfred Smith" userId="3c60a3631c0db8ad" providerId="LiveId" clId="{D599E1FD-6EF8-4350-B08D-75057EFEAEEF}" dt="2025-05-21T10:27:48.861" v="0" actId="404"/>
      <pc:docMkLst>
        <pc:docMk/>
      </pc:docMkLst>
      <pc:sldChg chg="modSp mod">
        <pc:chgData name="Alfred Smith" userId="3c60a3631c0db8ad" providerId="LiveId" clId="{D599E1FD-6EF8-4350-B08D-75057EFEAEEF}" dt="2025-05-21T10:27:48.861" v="0" actId="404"/>
        <pc:sldMkLst>
          <pc:docMk/>
          <pc:sldMk cId="3259277409" sldId="296"/>
        </pc:sldMkLst>
        <pc:spChg chg="mod">
          <ac:chgData name="Alfred Smith" userId="3c60a3631c0db8ad" providerId="LiveId" clId="{D599E1FD-6EF8-4350-B08D-75057EFEAEEF}" dt="2025-05-21T10:27:48.861" v="0" actId="404"/>
          <ac:spMkLst>
            <pc:docMk/>
            <pc:sldMk cId="3259277409" sldId="296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D1985855-885F-4A50-A77B-37E57B737068}"/>
    <pc:docChg chg="undo custSel modSld">
      <pc:chgData name="Alfred Smith" userId="3c60a3631c0db8ad" providerId="LiveId" clId="{D1985855-885F-4A50-A77B-37E57B737068}" dt="2024-07-23T12:12:48.234" v="47"/>
      <pc:docMkLst>
        <pc:docMk/>
      </pc:docMkLst>
      <pc:sldChg chg="addSp delSp modSp mod">
        <pc:chgData name="Alfred Smith" userId="3c60a3631c0db8ad" providerId="LiveId" clId="{D1985855-885F-4A50-A77B-37E57B737068}" dt="2024-07-23T11:39:44.837" v="1"/>
        <pc:sldMkLst>
          <pc:docMk/>
          <pc:sldMk cId="1499918570" sldId="257"/>
        </pc:sldMkLst>
      </pc:sldChg>
      <pc:sldChg chg="modSp mod">
        <pc:chgData name="Alfred Smith" userId="3c60a3631c0db8ad" providerId="LiveId" clId="{D1985855-885F-4A50-A77B-37E57B737068}" dt="2024-07-23T12:06:31.601" v="21" actId="20577"/>
        <pc:sldMkLst>
          <pc:docMk/>
          <pc:sldMk cId="2346136586" sldId="260"/>
        </pc:sldMkLst>
      </pc:sldChg>
      <pc:sldChg chg="modSp mod">
        <pc:chgData name="Alfred Smith" userId="3c60a3631c0db8ad" providerId="LiveId" clId="{D1985855-885F-4A50-A77B-37E57B737068}" dt="2024-07-23T12:07:24.107" v="22"/>
        <pc:sldMkLst>
          <pc:docMk/>
          <pc:sldMk cId="4037329247" sldId="261"/>
        </pc:sldMkLst>
      </pc:sldChg>
      <pc:sldChg chg="modSp mod">
        <pc:chgData name="Alfred Smith" userId="3c60a3631c0db8ad" providerId="LiveId" clId="{D1985855-885F-4A50-A77B-37E57B737068}" dt="2024-07-23T12:07:39.841" v="26"/>
        <pc:sldMkLst>
          <pc:docMk/>
          <pc:sldMk cId="1909638311" sldId="262"/>
        </pc:sldMkLst>
      </pc:sldChg>
      <pc:sldChg chg="modSp mod">
        <pc:chgData name="Alfred Smith" userId="3c60a3631c0db8ad" providerId="LiveId" clId="{D1985855-885F-4A50-A77B-37E57B737068}" dt="2024-07-23T12:07:59.446" v="29" actId="6549"/>
        <pc:sldMkLst>
          <pc:docMk/>
          <pc:sldMk cId="641208035" sldId="263"/>
        </pc:sldMkLst>
      </pc:sldChg>
      <pc:sldChg chg="modSp mod">
        <pc:chgData name="Alfred Smith" userId="3c60a3631c0db8ad" providerId="LiveId" clId="{D1985855-885F-4A50-A77B-37E57B737068}" dt="2024-07-23T12:08:19.195" v="31"/>
        <pc:sldMkLst>
          <pc:docMk/>
          <pc:sldMk cId="4044745628" sldId="264"/>
        </pc:sldMkLst>
      </pc:sldChg>
      <pc:sldChg chg="modSp mod">
        <pc:chgData name="Alfred Smith" userId="3c60a3631c0db8ad" providerId="LiveId" clId="{D1985855-885F-4A50-A77B-37E57B737068}" dt="2024-07-23T12:08:39.687" v="35" actId="6549"/>
        <pc:sldMkLst>
          <pc:docMk/>
          <pc:sldMk cId="3575870363" sldId="266"/>
        </pc:sldMkLst>
      </pc:sldChg>
      <pc:sldChg chg="modSp mod">
        <pc:chgData name="Alfred Smith" userId="3c60a3631c0db8ad" providerId="LiveId" clId="{D1985855-885F-4A50-A77B-37E57B737068}" dt="2024-07-23T12:08:56.305" v="37"/>
        <pc:sldMkLst>
          <pc:docMk/>
          <pc:sldMk cId="4017137865" sldId="267"/>
        </pc:sldMkLst>
      </pc:sldChg>
      <pc:sldChg chg="modSp mod">
        <pc:chgData name="Alfred Smith" userId="3c60a3631c0db8ad" providerId="LiveId" clId="{D1985855-885F-4A50-A77B-37E57B737068}" dt="2024-07-23T12:09:11.789" v="38"/>
        <pc:sldMkLst>
          <pc:docMk/>
          <pc:sldMk cId="3137811553" sldId="268"/>
        </pc:sldMkLst>
      </pc:sldChg>
      <pc:sldChg chg="modSp mod">
        <pc:chgData name="Alfred Smith" userId="3c60a3631c0db8ad" providerId="LiveId" clId="{D1985855-885F-4A50-A77B-37E57B737068}" dt="2024-07-23T12:12:32.752" v="44"/>
        <pc:sldMkLst>
          <pc:docMk/>
          <pc:sldMk cId="100491716" sldId="269"/>
        </pc:sldMkLst>
      </pc:sldChg>
      <pc:sldChg chg="addSp modSp">
        <pc:chgData name="Alfred Smith" userId="3c60a3631c0db8ad" providerId="LiveId" clId="{D1985855-885F-4A50-A77B-37E57B737068}" dt="2024-07-23T11:40:35.665" v="2"/>
        <pc:sldMkLst>
          <pc:docMk/>
          <pc:sldMk cId="4120481681" sldId="270"/>
        </pc:sldMkLst>
      </pc:sldChg>
      <pc:sldChg chg="modSp mod">
        <pc:chgData name="Alfred Smith" userId="3c60a3631c0db8ad" providerId="LiveId" clId="{D1985855-885F-4A50-A77B-37E57B737068}" dt="2024-07-23T12:12:48.234" v="47"/>
        <pc:sldMkLst>
          <pc:docMk/>
          <pc:sldMk cId="1922139011" sldId="281"/>
        </pc:sldMkLst>
      </pc:sldChg>
      <pc:sldChg chg="modSp mod">
        <pc:chgData name="Alfred Smith" userId="3c60a3631c0db8ad" providerId="LiveId" clId="{D1985855-885F-4A50-A77B-37E57B737068}" dt="2024-07-23T12:12:16.616" v="43"/>
        <pc:sldMkLst>
          <pc:docMk/>
          <pc:sldMk cId="3259277409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43 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0EEFE5-7255-9FF0-735B-F0CEA2B5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7D4ED7-226B-67C3-F552-AB71DFAE6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"/>
    </mc:Choice>
    <mc:Fallback xmlns="">
      <p:transition spd="slow" advTm="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7D71B-D15A-AE59-AB15-DCF73194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419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8A95D-ADC0-7992-2C49-6AFFEBC754A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ཡང་ཡ་ཧུ་དཱ་པའི་བླ་ཆེན་དང༌། ཆོས་ཁྲིམས་ལ་མཁས་པའི་མི་རྣམས་ཀྱིས་དེར་ལངས་ཏེ་ཁོང་ལ་ཉེས་སྐྱོན་ནན་གྱིས་བཙུགས།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10Meanwhile, the chief priests and scribes stood there, vehemently accusing Him. 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80135F-7402-4438-40D5-7B1281B1F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1"/>
    </mc:Choice>
    <mc:Fallback xmlns="">
      <p:transition spd="slow" advTm="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8840A-2F5F-D1FF-9882-F33440E3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996" y="-554636"/>
            <a:ext cx="13628996" cy="7412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B238B-1DFE-8EF1-C6E0-295946B524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དང་ཁོའི་དམག་མི་རྣམས་ཀྱིས་ཁོང་ལ་མཐོང་ཆུང་དང་འཕྱ་སྨོད་བྱས་ཏེ་ན་བཟའ་མཛེས་པོ་ཁོང་ལ་གཡོགས་ནས་པི་ལ་ཏུའི་རྩར་ཕྱིར་བཏ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11And even Herod and his soldiers ridiculed and mocked Him. Dressing Him in a fine robe, they sent Him back to Pilate.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BE0473-BBF7-0CD4-D471-3EEC20C2F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3"/>
    </mc:Choice>
    <mc:Fallback xmlns="">
      <p:transition spd="slow" advTm="1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E8038-1E03-4975-C711-A660C1F5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47"/>
            <a:ext cx="12192000" cy="7012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3ECC7-C20E-57E6-FD50-6F78AE4A10A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པི་ལ་ཏུ་ཡིས་བླ་ཆེན་དང༌། དཔོན་རིགས། ཡུལ་མི་བཅས་ཁོའི་དྲུང་དུ་བོས་ནས།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13Then Pilate called together the chief priests, the rulers, and the people,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E2BE24-34AE-D964-FB30-C7008AA20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"/>
    </mc:Choice>
    <mc:Fallback xmlns="">
      <p:transition spd="slow" advTm="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25C93-F7DF-5E4A-29B5-0F7839B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319"/>
            <a:ext cx="12192000" cy="7362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C5FE1-D419-D7D4-D3CC-8A9F6937A9E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ཁོ་ཚོར་“ཁྱོད་རྣམས་ཀྱིས་མི་འདི་ཟིང་ཆ་སློང་དུ་ངན་བསྐུལ་བྱེད་མཁན་ལྟར་ངའི་རྩར་ཁྲིད། ཁྱོད་ཚོའི་མདུན་དུ་ངས་ཁོ་ལ་འདྲི་གཅོད་བྱས་ཀྱང༌། ཁྱོད་ཀྱིས་སྨྲས་པའི་ཉེས་སྐྱོན་ཅིའང་མ་རྙེད།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14and said to them, “You brought me this man as one who was inciting the people to rebellion. I have examined Him here in your presence and found Him not guilty of your charges against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D770BF-AEBE-0376-8287-92590B11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9"/>
    </mc:Choice>
    <mc:Fallback xmlns="">
      <p:transition spd="slow" advTm="1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51C7A-19C5-A96D-F008-BD1B61AA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899"/>
            <a:ext cx="13236315" cy="688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8C12-F3B1-096E-E4AB-443F5084ACC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400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ཧེ་རོ་དཱེ་ཡིས་ཁོང་ང་ཚོར་ཕྱིར་ལོག་མངགས་པས་ཁོང་ལ་ཡང་ཉེས་སྐྱོན་མ་རྙེད། མི་འདིས་སྲོག་ཁྲིམས་གཏོང་དགོས་པའི་ཉེས་པ་ཅི་ཡང་མ་བྱས། 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15Neither has Herod, for he sent Him back to us. As you can see, He has done nothing deserving of death.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BCAFD5-F9C4-55C3-07F6-35BAF056D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8"/>
    </mc:Choice>
    <mc:Fallback xmlns="">
      <p:transition spd="slow" advTm="1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F341A-07A1-DE79-CBA0-818B08DA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3F0BC-255E-885E-63D4-14E383E9132E}"/>
              </a:ext>
            </a:extLst>
          </p:cNvPr>
          <p:cNvSpPr txBox="1"/>
          <p:nvPr/>
        </p:nvSpPr>
        <p:spPr>
          <a:xfrm>
            <a:off x="150312" y="203834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4A569-2C8E-DA71-E87D-B70F650A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63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DAF3-DF67-B961-26F5-BB27869B0E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དེའི་ཕྱིར་ངས་ཁོ་ལ་ཉེས་ཆད་བཅད་ནས་གློད་གྲོལ་གཏོང་རྒྱུ་ཡིན་”ཞེས་བཤད། </a:t>
            </a:r>
            <a:endParaRPr lang="en-IN" sz="66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ཡོ་ཧ་ནན 19:1</a:t>
            </a:r>
          </a:p>
          <a:p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དེ་ནས་པི་ལ་ཏུ་ཡིས་ཡེ་ཤུ་རྟ་ལྕག་གིས་རྡུང་དུ་བཅུག་པ་དང༌།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16Therefore I will punish Him and release Him.”</a:t>
            </a:r>
          </a:p>
          <a:p>
            <a:r>
              <a:rPr lang="en-IN" sz="4800" b="1" i="0" cap="all" dirty="0">
                <a:solidFill>
                  <a:srgbClr val="121212"/>
                </a:solidFill>
                <a:effectLst/>
                <a:latin typeface="ArialMT"/>
              </a:rPr>
              <a:t>JOHN 19</a:t>
            </a:r>
          </a:p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Pilate took Jesus and had Him flogged.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A8CDAD-D1C0-8810-C680-52A4BF497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8"/>
    </mc:Choice>
    <mc:Fallback xmlns="">
      <p:transition spd="slow" advTm="1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563E-4FB2-EB3C-2B75-2FA7CB7F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477"/>
            <a:ext cx="12351895" cy="6881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08E7B-A102-F1B0-328C-E216211DB618}"/>
              </a:ext>
            </a:extLst>
          </p:cNvPr>
          <p:cNvSpPr txBox="1"/>
          <p:nvPr/>
        </p:nvSpPr>
        <p:spPr>
          <a:xfrm>
            <a:off x="663907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23:16,17</a:t>
            </a: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དམག་མི་རྣམས་ཀྱིས་ཚེར་མའི་ཅོད་པན་ཅིག་བསླས་ནས་ཁོང་གི་དབུ་ལ་བསྐོན་ཅིང༌། མདོག་རྒྱ་སྨུག་ཅན་གྱི་ན་བཟའ་ཞིག་ཁོང་ལ་བསྐོན།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2The soldiers twisted together a crown of thorns, set it on His head, and dressed Him in a purple robe.</a:t>
            </a:r>
            <a:endParaRPr lang="en-IN" sz="4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E3DC93-F186-2A99-B341-64727A940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32908-A646-A93E-EA66-95E8A2AB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11" y="-65495"/>
            <a:ext cx="12326911" cy="692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D1E1E-9054-2C0B-F25D-0540C1E98A7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ཁོང་གི་དྲུང་དུ་ཡོང་ནས་“ཡ་ཧུ་དཱ་པའི་རྒྱལ་པོ་ལ་ཕྱག་འཚལ་ལོ་”ཞེས་ཡང་ཡང་ཟེར་ཞིང་འགྲམ་ལྕག་བཞུ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3And they went up to Him again and again, saying, “Hail, King of the Jews!” and slapping Him in the face.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640ACA5-36BE-B7A2-67DF-5BCC7AC42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2"/>
    </mc:Choice>
    <mc:Fallback xmlns="">
      <p:transition spd="slow" advTm="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CBFBB-EBAC-8184-F2A9-B5F92094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241"/>
            <a:ext cx="12192000" cy="722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3A03A-F008-4BBD-2023-B68F52BA49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rgbClr val="121212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before Herod - Luke 23:8-16 </a:t>
            </a:r>
            <a:r>
              <a:rPr lang="en-US" sz="1800" b="0" i="0" u="none" strike="noStrike" baseline="0" dirty="0">
                <a:latin typeface="TimesNewRomanPSMT"/>
              </a:rPr>
              <a:t>John 19:1-3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5291AF-8D4B-CBA6-C1FA-80EE58C6E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"/>
    </mc:Choice>
    <mc:Fallback xmlns="">
      <p:transition spd="slow" advTm="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1716-5D72-2FC1-2443-34C4EC3C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F75D-D836-2624-468D-A12FA80F5A4D}"/>
              </a:ext>
            </a:extLst>
          </p:cNvPr>
          <p:cNvSpPr txBox="1"/>
          <p:nvPr/>
        </p:nvSpPr>
        <p:spPr>
          <a:xfrm>
            <a:off x="125261" y="178781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75809-001F-101B-CA4C-0F9DFF46AE2F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ནི་རྒྱལ་པོ་ཧེ་རོ་དཱེ་ཡི་འབངས་མི་ཡིན་པ་ཐོས་རྗེས་དེའི་དུས་སུ་ཧེ་རོ་དཱེ་ཡེ་རུ་ཤ་ལེམ་ལ་ཡོད་པས་པི་ལ་ཏུས་ཁོང་ཧེ་རོ་དཱེ་ཡི་རྩར་བཏ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Luke23:7And learning that Jesus was under Herod’s jurisdiction, he sent Him to Herod, who himself was in Jerusalem at that time.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88FB97-9353-4ABA-8364-BC423563B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2"/>
    </mc:Choice>
    <mc:Fallback xmlns="">
      <p:transition spd="slow" advTm="1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85AF1D-36A1-0BFE-24C8-8F722E38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160"/>
            <a:ext cx="12192000" cy="713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5EFCF-E155-C1E0-2DF9-4C637D49012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ཧེ་རོ་དཱེ་དུས་ཡུན་རིང་པོའི་སྔོན་ནས་ཡེ་ཤུ་དང་མཇལ་བར་འདོད་པས་ཁོང་མཐོང་ནས་ཤིན་ཏུ་དགའ། ཡེ་ཤུའི་སྐོར་ཐོས་ནས་ཁོང་གིས་ངོ་མཚར་བའི་རྟགས་ཤིག་མཛད་པར་མཐོང་བའི་རེ་བ་བྱས།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8When Herod saw Jesus, he was greatly pleased. He had wanted to see Him for a long time, because he had heard about Him and was hoping to see Him perform a miracle.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9387A7-9AE2-9604-4313-B148F7864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8"/>
    </mc:Choice>
    <mc:Fallback xmlns="">
      <p:transition spd="slow" advTm="1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05243-B89B-3F20-A59D-75F8355C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14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8FC55-1F68-EB6E-96CD-E0CC4462CC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ཧེ་རོ་དཱེ་ཡིས་ཁོང་ལ་དྲི་བ་མང་པོ་དྲིས་ཀྱང༌། ཁོང་གིས་ལན་ཅིའང་མ་གནང༌།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9Herod questioned Jesus at great length, but He gave no answer.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92F975F-8953-8B96-4F70-0BD10B32E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"/>
    </mc:Choice>
    <mc:Fallback xmlns="">
      <p:transition spd="slow" advTm="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1044</Words>
  <Application>Microsoft Office PowerPoint</Application>
  <PresentationFormat>Widescreen</PresentationFormat>
  <Paragraphs>69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2025-05-21T10:27:50Z</dcterms:modified>
</cp:coreProperties>
</file>