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6" r:id="rId16"/>
    <p:sldId id="277" r:id="rId17"/>
    <p:sldId id="267" r:id="rId18"/>
    <p:sldId id="278" r:id="rId19"/>
    <p:sldId id="268" r:id="rId20"/>
    <p:sldId id="279" r:id="rId21"/>
    <p:sldId id="296" r:id="rId22"/>
    <p:sldId id="297"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985855-885F-4A50-A77B-37E57B737068}" v="2" dt="2024-07-23T11:40:35.6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45" autoAdjust="0"/>
  </p:normalViewPr>
  <p:slideViewPr>
    <p:cSldViewPr snapToGrid="0">
      <p:cViewPr varScale="1">
        <p:scale>
          <a:sx n="83" d="100"/>
          <a:sy n="83" d="100"/>
        </p:scale>
        <p:origin x="68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70E8631-E837-407D-B797-1A303277337A}"/>
    <pc:docChg chg="custSel modSld">
      <pc:chgData name="Leonie Smith" userId="fed1330f33f5650e" providerId="LiveId" clId="{870E8631-E837-407D-B797-1A303277337A}" dt="2022-12-16T05:11:19.044" v="9" actId="5793"/>
      <pc:docMkLst>
        <pc:docMk/>
      </pc:docMkLst>
      <pc:sldChg chg="modNotesTx">
        <pc:chgData name="Leonie Smith" userId="fed1330f33f5650e" providerId="LiveId" clId="{870E8631-E837-407D-B797-1A303277337A}" dt="2022-12-16T05:11:19.044" v="9" actId="5793"/>
        <pc:sldMkLst>
          <pc:docMk/>
          <pc:sldMk cId="1499918570" sldId="257"/>
        </pc:sldMkLst>
      </pc:sldChg>
      <pc:sldChg chg="addSp delSp modSp mod modTransition modAnim">
        <pc:chgData name="Leonie Smith" userId="fed1330f33f5650e" providerId="LiveId" clId="{870E8631-E837-407D-B797-1A303277337A}" dt="2022-12-16T05:09:14.655" v="5"/>
        <pc:sldMkLst>
          <pc:docMk/>
          <pc:sldMk cId="1909638311" sldId="262"/>
        </pc:sldMkLst>
        <pc:picChg chg="del">
          <ac:chgData name="Leonie Smith" userId="fed1330f33f5650e" providerId="LiveId" clId="{870E8631-E837-407D-B797-1A303277337A}" dt="2022-12-16T05:08:54.419" v="1"/>
          <ac:picMkLst>
            <pc:docMk/>
            <pc:sldMk cId="1909638311" sldId="262"/>
            <ac:picMk id="8" creationId="{6481D814-4DED-B847-9003-9C9E9B970A02}"/>
          </ac:picMkLst>
        </pc:picChg>
        <pc:picChg chg="add del mod">
          <ac:chgData name="Leonie Smith" userId="fed1330f33f5650e" providerId="LiveId" clId="{870E8631-E837-407D-B797-1A303277337A}" dt="2022-12-16T05:09:02.508" v="2"/>
          <ac:picMkLst>
            <pc:docMk/>
            <pc:sldMk cId="1909638311" sldId="262"/>
            <ac:picMk id="13" creationId="{B22256C3-A375-3A75-E9A3-62D96FB343A4}"/>
          </ac:picMkLst>
        </pc:picChg>
        <pc:picChg chg="add del mod">
          <ac:chgData name="Leonie Smith" userId="fed1330f33f5650e" providerId="LiveId" clId="{870E8631-E837-407D-B797-1A303277337A}" dt="2022-12-16T05:09:06.152" v="4"/>
          <ac:picMkLst>
            <pc:docMk/>
            <pc:sldMk cId="1909638311" sldId="262"/>
            <ac:picMk id="14" creationId="{79BFC9E9-D1DA-695C-71CB-2C8F3975C7FE}"/>
          </ac:picMkLst>
        </pc:picChg>
        <pc:picChg chg="add del mod ord">
          <ac:chgData name="Leonie Smith" userId="fed1330f33f5650e" providerId="LiveId" clId="{870E8631-E837-407D-B797-1A303277337A}" dt="2022-12-16T05:09:14.655" v="5"/>
          <ac:picMkLst>
            <pc:docMk/>
            <pc:sldMk cId="1909638311" sldId="262"/>
            <ac:picMk id="17" creationId="{4D7F22C6-67C1-D105-AF1D-ECAF75B1D394}"/>
          </ac:picMkLst>
        </pc:picChg>
        <pc:picChg chg="add mod">
          <ac:chgData name="Leonie Smith" userId="fed1330f33f5650e" providerId="LiveId" clId="{870E8631-E837-407D-B797-1A303277337A}" dt="2022-12-16T05:09:14.655" v="5"/>
          <ac:picMkLst>
            <pc:docMk/>
            <pc:sldMk cId="1909638311" sldId="262"/>
            <ac:picMk id="18" creationId="{494C832F-B71F-761F-9246-6CB90DA293E5}"/>
          </ac:picMkLst>
        </pc:picChg>
      </pc:sldChg>
    </pc:docChg>
  </pc:docChgLst>
  <pc:docChgLst>
    <pc:chgData name="Leonie Smith" userId="fed1330f33f5650e" providerId="LiveId" clId="{530EDE8A-2619-4F79-AB11-EFE2C9CE0300}"/>
    <pc:docChg chg="modSld">
      <pc:chgData name="Leonie Smith" userId="fed1330f33f5650e" providerId="LiveId" clId="{530EDE8A-2619-4F79-AB11-EFE2C9CE0300}" dt="2024-01-08T04:36:15.501" v="57" actId="20577"/>
      <pc:docMkLst>
        <pc:docMk/>
      </pc:docMkLst>
      <pc:sldChg chg="addSp delSp modSp mod modTransition modAnim modNotesTx">
        <pc:chgData name="Leonie Smith" userId="fed1330f33f5650e" providerId="LiveId" clId="{530EDE8A-2619-4F79-AB11-EFE2C9CE0300}" dt="2024-01-08T04:36:15.501" v="57" actId="20577"/>
        <pc:sldMkLst>
          <pc:docMk/>
          <pc:sldMk cId="1499918570" sldId="257"/>
        </pc:sldMkLst>
        <pc:picChg chg="add del mod">
          <ac:chgData name="Leonie Smith" userId="fed1330f33f5650e" providerId="LiveId" clId="{530EDE8A-2619-4F79-AB11-EFE2C9CE0300}" dt="2024-01-08T03:23:41.377" v="2"/>
          <ac:picMkLst>
            <pc:docMk/>
            <pc:sldMk cId="1499918570" sldId="257"/>
            <ac:picMk id="5" creationId="{EAE125BD-C000-64F1-3826-67B9568830CA}"/>
          </ac:picMkLst>
        </pc:picChg>
        <pc:picChg chg="add mod">
          <ac:chgData name="Leonie Smith" userId="fed1330f33f5650e" providerId="LiveId" clId="{530EDE8A-2619-4F79-AB11-EFE2C9CE0300}" dt="2024-01-08T03:23:41.377" v="2"/>
          <ac:picMkLst>
            <pc:docMk/>
            <pc:sldMk cId="1499918570" sldId="257"/>
            <ac:picMk id="6" creationId="{970EEFE5-7255-9FF0-735B-F0CEA2B5F9D4}"/>
          </ac:picMkLst>
        </pc:picChg>
        <pc:picChg chg="del">
          <ac:chgData name="Leonie Smith" userId="fed1330f33f5650e" providerId="LiveId" clId="{530EDE8A-2619-4F79-AB11-EFE2C9CE0300}" dt="2024-01-08T03:23:33.817" v="1"/>
          <ac:picMkLst>
            <pc:docMk/>
            <pc:sldMk cId="1499918570" sldId="257"/>
            <ac:picMk id="11" creationId="{0CDFCBC7-76A1-40AC-F734-A02C66955FA2}"/>
          </ac:picMkLst>
        </pc:picChg>
      </pc:sldChg>
      <pc:sldChg chg="addSp delSp modSp mod modTransition modAnim">
        <pc:chgData name="Leonie Smith" userId="fed1330f33f5650e" providerId="LiveId" clId="{530EDE8A-2619-4F79-AB11-EFE2C9CE0300}" dt="2024-01-08T03:24:06.081" v="5"/>
        <pc:sldMkLst>
          <pc:docMk/>
          <pc:sldMk cId="454763615" sldId="259"/>
        </pc:sldMkLst>
        <pc:picChg chg="add del mod">
          <ac:chgData name="Leonie Smith" userId="fed1330f33f5650e" providerId="LiveId" clId="{530EDE8A-2619-4F79-AB11-EFE2C9CE0300}" dt="2024-01-08T03:24:06.081" v="5"/>
          <ac:picMkLst>
            <pc:docMk/>
            <pc:sldMk cId="454763615" sldId="259"/>
            <ac:picMk id="5" creationId="{EE81A879-DB89-D56F-0A65-9852EAFE1676}"/>
          </ac:picMkLst>
        </pc:picChg>
        <pc:picChg chg="add mod">
          <ac:chgData name="Leonie Smith" userId="fed1330f33f5650e" providerId="LiveId" clId="{530EDE8A-2619-4F79-AB11-EFE2C9CE0300}" dt="2024-01-08T03:24:06.081" v="5"/>
          <ac:picMkLst>
            <pc:docMk/>
            <pc:sldMk cId="454763615" sldId="259"/>
            <ac:picMk id="6" creationId="{AA5291AF-8D4B-CBA6-C1FA-80EE58C6E37F}"/>
          </ac:picMkLst>
        </pc:picChg>
        <pc:picChg chg="del">
          <ac:chgData name="Leonie Smith" userId="fed1330f33f5650e" providerId="LiveId" clId="{530EDE8A-2619-4F79-AB11-EFE2C9CE0300}" dt="2024-01-08T03:23:58.365" v="4"/>
          <ac:picMkLst>
            <pc:docMk/>
            <pc:sldMk cId="454763615" sldId="259"/>
            <ac:picMk id="9" creationId="{9D13BCEC-57B3-93EA-44A4-6C834F117FDE}"/>
          </ac:picMkLst>
        </pc:picChg>
      </pc:sldChg>
      <pc:sldChg chg="addSp delSp modSp mod modTransition modAnim">
        <pc:chgData name="Leonie Smith" userId="fed1330f33f5650e" providerId="LiveId" clId="{530EDE8A-2619-4F79-AB11-EFE2C9CE0300}" dt="2024-01-08T03:24:29.476" v="8"/>
        <pc:sldMkLst>
          <pc:docMk/>
          <pc:sldMk cId="2346136586" sldId="260"/>
        </pc:sldMkLst>
        <pc:picChg chg="add del mod ord">
          <ac:chgData name="Leonie Smith" userId="fed1330f33f5650e" providerId="LiveId" clId="{530EDE8A-2619-4F79-AB11-EFE2C9CE0300}" dt="2024-01-08T03:24:29.476" v="8"/>
          <ac:picMkLst>
            <pc:docMk/>
            <pc:sldMk cId="2346136586" sldId="260"/>
            <ac:picMk id="5" creationId="{3059DF90-7DF0-ACC6-85C6-49C69E4A352D}"/>
          </ac:picMkLst>
        </pc:picChg>
        <pc:picChg chg="add mod">
          <ac:chgData name="Leonie Smith" userId="fed1330f33f5650e" providerId="LiveId" clId="{530EDE8A-2619-4F79-AB11-EFE2C9CE0300}" dt="2024-01-08T03:24:29.476" v="8"/>
          <ac:picMkLst>
            <pc:docMk/>
            <pc:sldMk cId="2346136586" sldId="260"/>
            <ac:picMk id="6" creationId="{B588FB97-9353-4ABA-8364-BC423563BEEC}"/>
          </ac:picMkLst>
        </pc:picChg>
        <pc:picChg chg="del">
          <ac:chgData name="Leonie Smith" userId="fed1330f33f5650e" providerId="LiveId" clId="{530EDE8A-2619-4F79-AB11-EFE2C9CE0300}" dt="2024-01-08T03:24:13.494" v="7"/>
          <ac:picMkLst>
            <pc:docMk/>
            <pc:sldMk cId="2346136586" sldId="260"/>
            <ac:picMk id="24" creationId="{B9836543-0F84-6D6E-50BD-D7BA9F2EA8DC}"/>
          </ac:picMkLst>
        </pc:picChg>
      </pc:sldChg>
      <pc:sldChg chg="addSp delSp modSp mod modTransition modAnim">
        <pc:chgData name="Leonie Smith" userId="fed1330f33f5650e" providerId="LiveId" clId="{530EDE8A-2619-4F79-AB11-EFE2C9CE0300}" dt="2024-01-08T03:24:52.890" v="11"/>
        <pc:sldMkLst>
          <pc:docMk/>
          <pc:sldMk cId="4037329247" sldId="261"/>
        </pc:sldMkLst>
        <pc:picChg chg="add del mod ord">
          <ac:chgData name="Leonie Smith" userId="fed1330f33f5650e" providerId="LiveId" clId="{530EDE8A-2619-4F79-AB11-EFE2C9CE0300}" dt="2024-01-08T03:24:52.890" v="11"/>
          <ac:picMkLst>
            <pc:docMk/>
            <pc:sldMk cId="4037329247" sldId="261"/>
            <ac:picMk id="5" creationId="{84DC2FE4-75C2-4DFB-F718-145899CFDDB6}"/>
          </ac:picMkLst>
        </pc:picChg>
        <pc:picChg chg="add mod">
          <ac:chgData name="Leonie Smith" userId="fed1330f33f5650e" providerId="LiveId" clId="{530EDE8A-2619-4F79-AB11-EFE2C9CE0300}" dt="2024-01-08T03:24:52.890" v="11"/>
          <ac:picMkLst>
            <pc:docMk/>
            <pc:sldMk cId="4037329247" sldId="261"/>
            <ac:picMk id="6" creationId="{4E9387A7-9AE2-9604-4313-B148F78642C6}"/>
          </ac:picMkLst>
        </pc:picChg>
        <pc:picChg chg="del">
          <ac:chgData name="Leonie Smith" userId="fed1330f33f5650e" providerId="LiveId" clId="{530EDE8A-2619-4F79-AB11-EFE2C9CE0300}" dt="2024-01-08T03:24:36.872" v="10"/>
          <ac:picMkLst>
            <pc:docMk/>
            <pc:sldMk cId="4037329247" sldId="261"/>
            <ac:picMk id="24" creationId="{DD75DFC8-C0AD-2359-F58C-61CDE146016C}"/>
          </ac:picMkLst>
        </pc:picChg>
      </pc:sldChg>
      <pc:sldChg chg="addSp delSp modSp mod modTransition modAnim">
        <pc:chgData name="Leonie Smith" userId="fed1330f33f5650e" providerId="LiveId" clId="{530EDE8A-2619-4F79-AB11-EFE2C9CE0300}" dt="2024-01-08T03:26:12.613" v="17"/>
        <pc:sldMkLst>
          <pc:docMk/>
          <pc:sldMk cId="1909638311" sldId="262"/>
        </pc:sldMkLst>
        <pc:picChg chg="add del mod ord">
          <ac:chgData name="Leonie Smith" userId="fed1330f33f5650e" providerId="LiveId" clId="{530EDE8A-2619-4F79-AB11-EFE2C9CE0300}" dt="2024-01-08T03:25:09.122" v="14"/>
          <ac:picMkLst>
            <pc:docMk/>
            <pc:sldMk cId="1909638311" sldId="262"/>
            <ac:picMk id="5" creationId="{6C50DB9A-C586-AE87-BDE2-90663A9545ED}"/>
          </ac:picMkLst>
        </pc:picChg>
        <pc:picChg chg="add del mod">
          <ac:chgData name="Leonie Smith" userId="fed1330f33f5650e" providerId="LiveId" clId="{530EDE8A-2619-4F79-AB11-EFE2C9CE0300}" dt="2024-01-08T03:26:03.110" v="16"/>
          <ac:picMkLst>
            <pc:docMk/>
            <pc:sldMk cId="1909638311" sldId="262"/>
            <ac:picMk id="6" creationId="{060A5B04-B68E-5939-84CA-A340B379B7ED}"/>
          </ac:picMkLst>
        </pc:picChg>
        <pc:picChg chg="add del mod ord">
          <ac:chgData name="Leonie Smith" userId="fed1330f33f5650e" providerId="LiveId" clId="{530EDE8A-2619-4F79-AB11-EFE2C9CE0300}" dt="2024-01-08T03:26:12.613" v="17"/>
          <ac:picMkLst>
            <pc:docMk/>
            <pc:sldMk cId="1909638311" sldId="262"/>
            <ac:picMk id="10" creationId="{885BFE6C-852A-2013-B511-F8D3CC3EB663}"/>
          </ac:picMkLst>
        </pc:picChg>
        <pc:picChg chg="add mod">
          <ac:chgData name="Leonie Smith" userId="fed1330f33f5650e" providerId="LiveId" clId="{530EDE8A-2619-4F79-AB11-EFE2C9CE0300}" dt="2024-01-08T03:26:12.613" v="17"/>
          <ac:picMkLst>
            <pc:docMk/>
            <pc:sldMk cId="1909638311" sldId="262"/>
            <ac:picMk id="11" creationId="{692F975F-8953-8B96-4F70-0BD10B32EEC3}"/>
          </ac:picMkLst>
        </pc:picChg>
        <pc:picChg chg="del">
          <ac:chgData name="Leonie Smith" userId="fed1330f33f5650e" providerId="LiveId" clId="{530EDE8A-2619-4F79-AB11-EFE2C9CE0300}" dt="2024-01-08T03:24:59.982" v="13"/>
          <ac:picMkLst>
            <pc:docMk/>
            <pc:sldMk cId="1909638311" sldId="262"/>
            <ac:picMk id="18" creationId="{494C832F-B71F-761F-9246-6CB90DA293E5}"/>
          </ac:picMkLst>
        </pc:picChg>
      </pc:sldChg>
      <pc:sldChg chg="addSp delSp modSp mod modTransition modAnim">
        <pc:chgData name="Leonie Smith" userId="fed1330f33f5650e" providerId="LiveId" clId="{530EDE8A-2619-4F79-AB11-EFE2C9CE0300}" dt="2024-01-08T03:26:33.103" v="20"/>
        <pc:sldMkLst>
          <pc:docMk/>
          <pc:sldMk cId="641208035" sldId="263"/>
        </pc:sldMkLst>
        <pc:picChg chg="add del mod ord">
          <ac:chgData name="Leonie Smith" userId="fed1330f33f5650e" providerId="LiveId" clId="{530EDE8A-2619-4F79-AB11-EFE2C9CE0300}" dt="2024-01-08T03:26:33.103" v="20"/>
          <ac:picMkLst>
            <pc:docMk/>
            <pc:sldMk cId="641208035" sldId="263"/>
            <ac:picMk id="5" creationId="{BCE85D79-2514-B8C7-9A7B-8B3537B3E4E1}"/>
          </ac:picMkLst>
        </pc:picChg>
        <pc:picChg chg="add mod">
          <ac:chgData name="Leonie Smith" userId="fed1330f33f5650e" providerId="LiveId" clId="{530EDE8A-2619-4F79-AB11-EFE2C9CE0300}" dt="2024-01-08T03:26:33.103" v="20"/>
          <ac:picMkLst>
            <pc:docMk/>
            <pc:sldMk cId="641208035" sldId="263"/>
            <ac:picMk id="6" creationId="{A080135F-7402-4438-40D5-7B1281B1F6B9}"/>
          </ac:picMkLst>
        </pc:picChg>
        <pc:picChg chg="del">
          <ac:chgData name="Leonie Smith" userId="fed1330f33f5650e" providerId="LiveId" clId="{530EDE8A-2619-4F79-AB11-EFE2C9CE0300}" dt="2024-01-08T03:26:21.172" v="19"/>
          <ac:picMkLst>
            <pc:docMk/>
            <pc:sldMk cId="641208035" sldId="263"/>
            <ac:picMk id="33" creationId="{666A057A-4B68-7268-79D9-AF514F83A8A5}"/>
          </ac:picMkLst>
        </pc:picChg>
      </pc:sldChg>
      <pc:sldChg chg="addSp delSp modSp mod modTransition modAnim">
        <pc:chgData name="Leonie Smith" userId="fed1330f33f5650e" providerId="LiveId" clId="{530EDE8A-2619-4F79-AB11-EFE2C9CE0300}" dt="2024-01-08T03:26:54.012" v="23"/>
        <pc:sldMkLst>
          <pc:docMk/>
          <pc:sldMk cId="4044745628" sldId="264"/>
        </pc:sldMkLst>
        <pc:picChg chg="add del mod ord">
          <ac:chgData name="Leonie Smith" userId="fed1330f33f5650e" providerId="LiveId" clId="{530EDE8A-2619-4F79-AB11-EFE2C9CE0300}" dt="2024-01-08T03:26:54.012" v="23"/>
          <ac:picMkLst>
            <pc:docMk/>
            <pc:sldMk cId="4044745628" sldId="264"/>
            <ac:picMk id="5" creationId="{67AA54C0-62CF-1608-7787-A468F0835F30}"/>
          </ac:picMkLst>
        </pc:picChg>
        <pc:picChg chg="add mod">
          <ac:chgData name="Leonie Smith" userId="fed1330f33f5650e" providerId="LiveId" clId="{530EDE8A-2619-4F79-AB11-EFE2C9CE0300}" dt="2024-01-08T03:26:54.012" v="23"/>
          <ac:picMkLst>
            <pc:docMk/>
            <pc:sldMk cId="4044745628" sldId="264"/>
            <ac:picMk id="6" creationId="{6CBE0473-BBF7-0CD4-D471-3EEC20C2FE37}"/>
          </ac:picMkLst>
        </pc:picChg>
        <pc:picChg chg="del">
          <ac:chgData name="Leonie Smith" userId="fed1330f33f5650e" providerId="LiveId" clId="{530EDE8A-2619-4F79-AB11-EFE2C9CE0300}" dt="2024-01-08T03:26:39.813" v="22"/>
          <ac:picMkLst>
            <pc:docMk/>
            <pc:sldMk cId="4044745628" sldId="264"/>
            <ac:picMk id="15" creationId="{120FB92F-B030-1898-6447-7FDDB587D14F}"/>
          </ac:picMkLst>
        </pc:picChg>
      </pc:sldChg>
      <pc:sldChg chg="addSp delSp modSp mod modTransition modAnim">
        <pc:chgData name="Leonie Smith" userId="fed1330f33f5650e" providerId="LiveId" clId="{530EDE8A-2619-4F79-AB11-EFE2C9CE0300}" dt="2024-01-08T03:27:09.522" v="26"/>
        <pc:sldMkLst>
          <pc:docMk/>
          <pc:sldMk cId="3575870363" sldId="266"/>
        </pc:sldMkLst>
        <pc:picChg chg="add del mod ord">
          <ac:chgData name="Leonie Smith" userId="fed1330f33f5650e" providerId="LiveId" clId="{530EDE8A-2619-4F79-AB11-EFE2C9CE0300}" dt="2024-01-08T03:27:09.522" v="26"/>
          <ac:picMkLst>
            <pc:docMk/>
            <pc:sldMk cId="3575870363" sldId="266"/>
            <ac:picMk id="5" creationId="{5311398A-665F-9D44-EDB9-F545F6C05BCC}"/>
          </ac:picMkLst>
        </pc:picChg>
        <pc:picChg chg="add mod">
          <ac:chgData name="Leonie Smith" userId="fed1330f33f5650e" providerId="LiveId" clId="{530EDE8A-2619-4F79-AB11-EFE2C9CE0300}" dt="2024-01-08T03:27:09.522" v="26"/>
          <ac:picMkLst>
            <pc:docMk/>
            <pc:sldMk cId="3575870363" sldId="266"/>
            <ac:picMk id="6" creationId="{7EE2BE24-34AE-D964-FB30-C7008AA20CE8}"/>
          </ac:picMkLst>
        </pc:picChg>
        <pc:picChg chg="del">
          <ac:chgData name="Leonie Smith" userId="fed1330f33f5650e" providerId="LiveId" clId="{530EDE8A-2619-4F79-AB11-EFE2C9CE0300}" dt="2024-01-08T03:27:00.367" v="25"/>
          <ac:picMkLst>
            <pc:docMk/>
            <pc:sldMk cId="3575870363" sldId="266"/>
            <ac:picMk id="14" creationId="{7CBAAB3D-0FDF-F751-0BA5-966DBD7FDB89}"/>
          </ac:picMkLst>
        </pc:picChg>
      </pc:sldChg>
      <pc:sldChg chg="addSp delSp modSp mod modTransition modAnim">
        <pc:chgData name="Leonie Smith" userId="fed1330f33f5650e" providerId="LiveId" clId="{530EDE8A-2619-4F79-AB11-EFE2C9CE0300}" dt="2024-01-08T03:27:35.318" v="29"/>
        <pc:sldMkLst>
          <pc:docMk/>
          <pc:sldMk cId="4017137865" sldId="267"/>
        </pc:sldMkLst>
        <pc:picChg chg="add del mod ord">
          <ac:chgData name="Leonie Smith" userId="fed1330f33f5650e" providerId="LiveId" clId="{530EDE8A-2619-4F79-AB11-EFE2C9CE0300}" dt="2024-01-08T03:27:35.318" v="29"/>
          <ac:picMkLst>
            <pc:docMk/>
            <pc:sldMk cId="4017137865" sldId="267"/>
            <ac:picMk id="5" creationId="{E8405423-EEE3-236E-48A4-6A865CFA0D8C}"/>
          </ac:picMkLst>
        </pc:picChg>
        <pc:picChg chg="add mod">
          <ac:chgData name="Leonie Smith" userId="fed1330f33f5650e" providerId="LiveId" clId="{530EDE8A-2619-4F79-AB11-EFE2C9CE0300}" dt="2024-01-08T03:27:35.318" v="29"/>
          <ac:picMkLst>
            <pc:docMk/>
            <pc:sldMk cId="4017137865" sldId="267"/>
            <ac:picMk id="6" creationId="{34D770BF-AEBE-0376-8287-92590B11CF65}"/>
          </ac:picMkLst>
        </pc:picChg>
        <pc:picChg chg="del">
          <ac:chgData name="Leonie Smith" userId="fed1330f33f5650e" providerId="LiveId" clId="{530EDE8A-2619-4F79-AB11-EFE2C9CE0300}" dt="2024-01-08T03:27:17.531" v="28"/>
          <ac:picMkLst>
            <pc:docMk/>
            <pc:sldMk cId="4017137865" sldId="267"/>
            <ac:picMk id="20" creationId="{19B290EB-A8F8-091A-BE2E-CE257F1825A1}"/>
          </ac:picMkLst>
        </pc:picChg>
      </pc:sldChg>
      <pc:sldChg chg="addSp delSp modSp mod modTransition modAnim">
        <pc:chgData name="Leonie Smith" userId="fed1330f33f5650e" providerId="LiveId" clId="{530EDE8A-2619-4F79-AB11-EFE2C9CE0300}" dt="2024-01-08T03:27:56.949" v="32"/>
        <pc:sldMkLst>
          <pc:docMk/>
          <pc:sldMk cId="3137811553" sldId="268"/>
        </pc:sldMkLst>
        <pc:picChg chg="add del mod ord">
          <ac:chgData name="Leonie Smith" userId="fed1330f33f5650e" providerId="LiveId" clId="{530EDE8A-2619-4F79-AB11-EFE2C9CE0300}" dt="2024-01-08T03:27:56.949" v="32"/>
          <ac:picMkLst>
            <pc:docMk/>
            <pc:sldMk cId="3137811553" sldId="268"/>
            <ac:picMk id="5" creationId="{A9F6670A-F874-811B-DB18-B78FF88EA819}"/>
          </ac:picMkLst>
        </pc:picChg>
        <pc:picChg chg="add mod">
          <ac:chgData name="Leonie Smith" userId="fed1330f33f5650e" providerId="LiveId" clId="{530EDE8A-2619-4F79-AB11-EFE2C9CE0300}" dt="2024-01-08T03:27:56.949" v="32"/>
          <ac:picMkLst>
            <pc:docMk/>
            <pc:sldMk cId="3137811553" sldId="268"/>
            <ac:picMk id="6" creationId="{B9BCAFD5-F9C4-55C3-07F6-35BAF056D6E9}"/>
          </ac:picMkLst>
        </pc:picChg>
        <pc:picChg chg="del">
          <ac:chgData name="Leonie Smith" userId="fed1330f33f5650e" providerId="LiveId" clId="{530EDE8A-2619-4F79-AB11-EFE2C9CE0300}" dt="2024-01-08T03:27:43.188" v="31"/>
          <ac:picMkLst>
            <pc:docMk/>
            <pc:sldMk cId="3137811553" sldId="268"/>
            <ac:picMk id="9" creationId="{2B2EDA4F-6D8A-E081-AE67-BF9333F32990}"/>
          </ac:picMkLst>
        </pc:picChg>
      </pc:sldChg>
      <pc:sldChg chg="addSp delSp modSp mod modTransition modAnim">
        <pc:chgData name="Leonie Smith" userId="fed1330f33f5650e" providerId="LiveId" clId="{530EDE8A-2619-4F79-AB11-EFE2C9CE0300}" dt="2024-01-08T03:29:10.360" v="41"/>
        <pc:sldMkLst>
          <pc:docMk/>
          <pc:sldMk cId="100491716" sldId="269"/>
        </pc:sldMkLst>
        <pc:picChg chg="add del mod ord">
          <ac:chgData name="Leonie Smith" userId="fed1330f33f5650e" providerId="LiveId" clId="{530EDE8A-2619-4F79-AB11-EFE2C9CE0300}" dt="2024-01-08T03:28:40.941" v="38"/>
          <ac:picMkLst>
            <pc:docMk/>
            <pc:sldMk cId="100491716" sldId="269"/>
            <ac:picMk id="5" creationId="{D8906515-D52B-057A-4677-C6D36114C290}"/>
          </ac:picMkLst>
        </pc:picChg>
        <pc:picChg chg="add del mod">
          <ac:chgData name="Leonie Smith" userId="fed1330f33f5650e" providerId="LiveId" clId="{530EDE8A-2619-4F79-AB11-EFE2C9CE0300}" dt="2024-01-08T03:28:56.464" v="40"/>
          <ac:picMkLst>
            <pc:docMk/>
            <pc:sldMk cId="100491716" sldId="269"/>
            <ac:picMk id="6" creationId="{D3372D52-CF7E-0E77-7A5F-BF571AF9ABCD}"/>
          </ac:picMkLst>
        </pc:picChg>
        <pc:picChg chg="add del mod ord">
          <ac:chgData name="Leonie Smith" userId="fed1330f33f5650e" providerId="LiveId" clId="{530EDE8A-2619-4F79-AB11-EFE2C9CE0300}" dt="2024-01-08T03:29:10.360" v="41"/>
          <ac:picMkLst>
            <pc:docMk/>
            <pc:sldMk cId="100491716" sldId="269"/>
            <ac:picMk id="9" creationId="{74F44F9F-15B8-EAC4-79FA-5AFFCC98AC72}"/>
          </ac:picMkLst>
        </pc:picChg>
        <pc:picChg chg="add mod">
          <ac:chgData name="Leonie Smith" userId="fed1330f33f5650e" providerId="LiveId" clId="{530EDE8A-2619-4F79-AB11-EFE2C9CE0300}" dt="2024-01-08T03:29:10.360" v="41"/>
          <ac:picMkLst>
            <pc:docMk/>
            <pc:sldMk cId="100491716" sldId="269"/>
            <ac:picMk id="10" creationId="{C5E3DC93-F186-2A99-B341-64727A940259}"/>
          </ac:picMkLst>
        </pc:picChg>
        <pc:picChg chg="del">
          <ac:chgData name="Leonie Smith" userId="fed1330f33f5650e" providerId="LiveId" clId="{530EDE8A-2619-4F79-AB11-EFE2C9CE0300}" dt="2024-01-08T03:28:27.335" v="37"/>
          <ac:picMkLst>
            <pc:docMk/>
            <pc:sldMk cId="100491716" sldId="269"/>
            <ac:picMk id="16" creationId="{80B5FFA6-2168-887F-76C1-8139DEF3A42D}"/>
          </ac:picMkLst>
        </pc:picChg>
      </pc:sldChg>
      <pc:sldChg chg="addSp delSp modSp mod modTransition modAnim">
        <pc:chgData name="Leonie Smith" userId="fed1330f33f5650e" providerId="LiveId" clId="{530EDE8A-2619-4F79-AB11-EFE2C9CE0300}" dt="2024-01-08T03:29:48.202" v="47"/>
        <pc:sldMkLst>
          <pc:docMk/>
          <pc:sldMk cId="1922139011" sldId="281"/>
        </pc:sldMkLst>
        <pc:picChg chg="add del mod ord">
          <ac:chgData name="Leonie Smith" userId="fed1330f33f5650e" providerId="LiveId" clId="{530EDE8A-2619-4F79-AB11-EFE2C9CE0300}" dt="2024-01-08T03:29:31.364" v="44"/>
          <ac:picMkLst>
            <pc:docMk/>
            <pc:sldMk cId="1922139011" sldId="281"/>
            <ac:picMk id="5" creationId="{8F00B838-3254-259C-1095-75E4ABF8F901}"/>
          </ac:picMkLst>
        </pc:picChg>
        <pc:picChg chg="add del mod">
          <ac:chgData name="Leonie Smith" userId="fed1330f33f5650e" providerId="LiveId" clId="{530EDE8A-2619-4F79-AB11-EFE2C9CE0300}" dt="2024-01-08T03:29:35.051" v="46"/>
          <ac:picMkLst>
            <pc:docMk/>
            <pc:sldMk cId="1922139011" sldId="281"/>
            <ac:picMk id="6" creationId="{7653FE57-9160-86AE-E199-6A0C6CC5F7A3}"/>
          </ac:picMkLst>
        </pc:picChg>
        <pc:picChg chg="add del mod ord">
          <ac:chgData name="Leonie Smith" userId="fed1330f33f5650e" providerId="LiveId" clId="{530EDE8A-2619-4F79-AB11-EFE2C9CE0300}" dt="2024-01-08T03:29:48.202" v="47"/>
          <ac:picMkLst>
            <pc:docMk/>
            <pc:sldMk cId="1922139011" sldId="281"/>
            <ac:picMk id="9" creationId="{DE92EE38-9A3D-1C6D-A05B-4498084FCBBA}"/>
          </ac:picMkLst>
        </pc:picChg>
        <pc:picChg chg="add mod">
          <ac:chgData name="Leonie Smith" userId="fed1330f33f5650e" providerId="LiveId" clId="{530EDE8A-2619-4F79-AB11-EFE2C9CE0300}" dt="2024-01-08T03:29:48.202" v="47"/>
          <ac:picMkLst>
            <pc:docMk/>
            <pc:sldMk cId="1922139011" sldId="281"/>
            <ac:picMk id="10" creationId="{8640ACA5-36BE-B7A2-67DF-5BCC7AC42022}"/>
          </ac:picMkLst>
        </pc:picChg>
        <pc:picChg chg="del">
          <ac:chgData name="Leonie Smith" userId="fed1330f33f5650e" providerId="LiveId" clId="{530EDE8A-2619-4F79-AB11-EFE2C9CE0300}" dt="2024-01-08T03:29:18.172" v="43"/>
          <ac:picMkLst>
            <pc:docMk/>
            <pc:sldMk cId="1922139011" sldId="281"/>
            <ac:picMk id="19" creationId="{8475E04E-20A6-229C-94C1-B953E7C2C8CC}"/>
          </ac:picMkLst>
        </pc:picChg>
      </pc:sldChg>
      <pc:sldChg chg="addSp delSp modSp mod modTransition modAnim">
        <pc:chgData name="Leonie Smith" userId="fed1330f33f5650e" providerId="LiveId" clId="{530EDE8A-2619-4F79-AB11-EFE2C9CE0300}" dt="2024-01-08T03:28:18.535" v="35"/>
        <pc:sldMkLst>
          <pc:docMk/>
          <pc:sldMk cId="3259277409" sldId="296"/>
        </pc:sldMkLst>
        <pc:picChg chg="add del mod ord">
          <ac:chgData name="Leonie Smith" userId="fed1330f33f5650e" providerId="LiveId" clId="{530EDE8A-2619-4F79-AB11-EFE2C9CE0300}" dt="2024-01-08T03:28:18.535" v="35"/>
          <ac:picMkLst>
            <pc:docMk/>
            <pc:sldMk cId="3259277409" sldId="296"/>
            <ac:picMk id="5" creationId="{16B738D3-BEAE-AD33-2FDA-F298108FF91B}"/>
          </ac:picMkLst>
        </pc:picChg>
        <pc:picChg chg="add mod">
          <ac:chgData name="Leonie Smith" userId="fed1330f33f5650e" providerId="LiveId" clId="{530EDE8A-2619-4F79-AB11-EFE2C9CE0300}" dt="2024-01-08T03:28:18.535" v="35"/>
          <ac:picMkLst>
            <pc:docMk/>
            <pc:sldMk cId="3259277409" sldId="296"/>
            <ac:picMk id="6" creationId="{09A8CDAD-D1C0-8810-C680-52A4BF4974A1}"/>
          </ac:picMkLst>
        </pc:picChg>
        <pc:picChg chg="del">
          <ac:chgData name="Leonie Smith" userId="fed1330f33f5650e" providerId="LiveId" clId="{530EDE8A-2619-4F79-AB11-EFE2C9CE0300}" dt="2024-01-08T03:28:04.591" v="34"/>
          <ac:picMkLst>
            <pc:docMk/>
            <pc:sldMk cId="3259277409" sldId="296"/>
            <ac:picMk id="34" creationId="{9DE5B868-7291-04AA-DE37-2F970245FC17}"/>
          </ac:picMkLst>
        </pc:picChg>
      </pc:sldChg>
    </pc:docChg>
  </pc:docChgLst>
  <pc:docChgLst>
    <pc:chgData name="Leonie Smith" userId="fed1330f33f5650e" providerId="LiveId" clId="{4293475C-B90B-408C-A236-DD5F2717CAE7}"/>
    <pc:docChg chg="custSel modSld">
      <pc:chgData name="Leonie Smith" userId="fed1330f33f5650e" providerId="LiveId" clId="{4293475C-B90B-408C-A236-DD5F2717CAE7}" dt="2023-01-08T06:24:41.321" v="69" actId="20577"/>
      <pc:docMkLst>
        <pc:docMk/>
      </pc:docMkLst>
      <pc:sldChg chg="addSp delSp modSp mod">
        <pc:chgData name="Leonie Smith" userId="fed1330f33f5650e" providerId="LiveId" clId="{4293475C-B90B-408C-A236-DD5F2717CAE7}" dt="2023-01-08T06:20:28.884" v="36" actId="1076"/>
        <pc:sldMkLst>
          <pc:docMk/>
          <pc:sldMk cId="3788111665" sldId="258"/>
        </pc:sldMkLst>
        <pc:spChg chg="add del mod">
          <ac:chgData name="Leonie Smith" userId="fed1330f33f5650e" providerId="LiveId" clId="{4293475C-B90B-408C-A236-DD5F2717CAE7}" dt="2023-01-08T06:18:57.139" v="24" actId="21"/>
          <ac:spMkLst>
            <pc:docMk/>
            <pc:sldMk cId="3788111665" sldId="258"/>
            <ac:spMk id="2" creationId="{5A8C287C-603A-4664-EE7C-D252CF7616C2}"/>
          </ac:spMkLst>
        </pc:spChg>
        <pc:spChg chg="add mod">
          <ac:chgData name="Leonie Smith" userId="fed1330f33f5650e" providerId="LiveId" clId="{4293475C-B90B-408C-A236-DD5F2717CAE7}" dt="2023-01-08T06:20:28.884" v="36" actId="1076"/>
          <ac:spMkLst>
            <pc:docMk/>
            <pc:sldMk cId="3788111665" sldId="258"/>
            <ac:spMk id="4" creationId="{54C3F0BC-255E-885E-63D4-14E383E9132E}"/>
          </ac:spMkLst>
        </pc:spChg>
      </pc:sldChg>
      <pc:sldChg chg="modSp mod">
        <pc:chgData name="Leonie Smith" userId="fed1330f33f5650e" providerId="LiveId" clId="{4293475C-B90B-408C-A236-DD5F2717CAE7}" dt="2023-01-08T06:18:41.373" v="23" actId="2711"/>
        <pc:sldMkLst>
          <pc:docMk/>
          <pc:sldMk cId="454763615" sldId="259"/>
        </pc:sldMkLst>
        <pc:spChg chg="mod">
          <ac:chgData name="Leonie Smith" userId="fed1330f33f5650e" providerId="LiveId" clId="{4293475C-B90B-408C-A236-DD5F2717CAE7}" dt="2023-01-08T06:18:41.373" v="23" actId="2711"/>
          <ac:spMkLst>
            <pc:docMk/>
            <pc:sldMk cId="454763615" sldId="259"/>
            <ac:spMk id="3" creationId="{A58184BD-88F1-BA02-40C1-D8403D0EEC0D}"/>
          </ac:spMkLst>
        </pc:spChg>
      </pc:sldChg>
      <pc:sldChg chg="addSp delSp modSp mod">
        <pc:chgData name="Leonie Smith" userId="fed1330f33f5650e" providerId="LiveId" clId="{4293475C-B90B-408C-A236-DD5F2717CAE7}" dt="2023-01-08T06:20:33.887" v="37" actId="1076"/>
        <pc:sldMkLst>
          <pc:docMk/>
          <pc:sldMk cId="4120481681" sldId="270"/>
        </pc:sldMkLst>
        <pc:spChg chg="add del mod">
          <ac:chgData name="Leonie Smith" userId="fed1330f33f5650e" providerId="LiveId" clId="{4293475C-B90B-408C-A236-DD5F2717CAE7}" dt="2023-01-08T06:19:01.038" v="25" actId="21"/>
          <ac:spMkLst>
            <pc:docMk/>
            <pc:sldMk cId="4120481681" sldId="270"/>
            <ac:spMk id="3" creationId="{653D1D08-03D4-0B74-C6A3-D26685163627}"/>
          </ac:spMkLst>
        </pc:spChg>
        <pc:spChg chg="add mod">
          <ac:chgData name="Leonie Smith" userId="fed1330f33f5650e" providerId="LiveId" clId="{4293475C-B90B-408C-A236-DD5F2717CAE7}" dt="2023-01-08T06:20:33.887" v="37" actId="1076"/>
          <ac:spMkLst>
            <pc:docMk/>
            <pc:sldMk cId="4120481681" sldId="270"/>
            <ac:spMk id="4" creationId="{3DA0F75D-D836-2624-468D-A12FA80F5A4D}"/>
          </ac:spMkLst>
        </pc:spChg>
      </pc:sldChg>
      <pc:sldChg chg="addSp modSp mod">
        <pc:chgData name="Leonie Smith" userId="fed1330f33f5650e" providerId="LiveId" clId="{4293475C-B90B-408C-A236-DD5F2717CAE7}" dt="2023-01-08T06:22:55.439" v="47" actId="20577"/>
        <pc:sldMkLst>
          <pc:docMk/>
          <pc:sldMk cId="939110669" sldId="271"/>
        </pc:sldMkLst>
        <pc:spChg chg="add mod">
          <ac:chgData name="Leonie Smith" userId="fed1330f33f5650e" providerId="LiveId" clId="{4293475C-B90B-408C-A236-DD5F2717CAE7}" dt="2023-01-08T06:22:55.439" v="47" actId="20577"/>
          <ac:spMkLst>
            <pc:docMk/>
            <pc:sldMk cId="939110669" sldId="271"/>
            <ac:spMk id="2" creationId="{9245EFCF-E155-C1E0-2DF9-4C637D490128}"/>
          </ac:spMkLst>
        </pc:spChg>
      </pc:sldChg>
      <pc:sldChg chg="addSp modSp mod">
        <pc:chgData name="Leonie Smith" userId="fed1330f33f5650e" providerId="LiveId" clId="{4293475C-B90B-408C-A236-DD5F2717CAE7}" dt="2023-01-08T06:23:06.001" v="48" actId="20577"/>
        <pc:sldMkLst>
          <pc:docMk/>
          <pc:sldMk cId="4024569785" sldId="272"/>
        </pc:sldMkLst>
        <pc:spChg chg="add mod">
          <ac:chgData name="Leonie Smith" userId="fed1330f33f5650e" providerId="LiveId" clId="{4293475C-B90B-408C-A236-DD5F2717CAE7}" dt="2023-01-08T06:23:06.001" v="48" actId="20577"/>
          <ac:spMkLst>
            <pc:docMk/>
            <pc:sldMk cId="4024569785" sldId="272"/>
            <ac:spMk id="2" creationId="{E918FC55-1F68-EB6E-96CD-E0CC4462CC5B}"/>
          </ac:spMkLst>
        </pc:spChg>
      </pc:sldChg>
      <pc:sldChg chg="addSp modSp mod">
        <pc:chgData name="Leonie Smith" userId="fed1330f33f5650e" providerId="LiveId" clId="{4293475C-B90B-408C-A236-DD5F2717CAE7}" dt="2023-01-08T06:23:11.460" v="49" actId="20577"/>
        <pc:sldMkLst>
          <pc:docMk/>
          <pc:sldMk cId="487179600" sldId="273"/>
        </pc:sldMkLst>
        <pc:spChg chg="add mod">
          <ac:chgData name="Leonie Smith" userId="fed1330f33f5650e" providerId="LiveId" clId="{4293475C-B90B-408C-A236-DD5F2717CAE7}" dt="2023-01-08T06:23:11.460" v="49" actId="20577"/>
          <ac:spMkLst>
            <pc:docMk/>
            <pc:sldMk cId="487179600" sldId="273"/>
            <ac:spMk id="2" creationId="{9C28A95D-ADC0-7992-2C49-6AFFEBC754AE}"/>
          </ac:spMkLst>
        </pc:spChg>
      </pc:sldChg>
      <pc:sldChg chg="addSp modSp mod">
        <pc:chgData name="Leonie Smith" userId="fed1330f33f5650e" providerId="LiveId" clId="{4293475C-B90B-408C-A236-DD5F2717CAE7}" dt="2023-01-08T06:23:21.905" v="51" actId="20577"/>
        <pc:sldMkLst>
          <pc:docMk/>
          <pc:sldMk cId="2168401200" sldId="274"/>
        </pc:sldMkLst>
        <pc:spChg chg="add mod">
          <ac:chgData name="Leonie Smith" userId="fed1330f33f5650e" providerId="LiveId" clId="{4293475C-B90B-408C-A236-DD5F2717CAE7}" dt="2023-01-08T06:23:21.905" v="51" actId="20577"/>
          <ac:spMkLst>
            <pc:docMk/>
            <pc:sldMk cId="2168401200" sldId="274"/>
            <ac:spMk id="2" creationId="{B5AB238B-1DFE-8EF1-C6E0-295946B52437}"/>
          </ac:spMkLst>
        </pc:spChg>
      </pc:sldChg>
      <pc:sldChg chg="addSp modSp mod">
        <pc:chgData name="Leonie Smith" userId="fed1330f33f5650e" providerId="LiveId" clId="{4293475C-B90B-408C-A236-DD5F2717CAE7}" dt="2023-01-08T06:23:28.626" v="53" actId="20577"/>
        <pc:sldMkLst>
          <pc:docMk/>
          <pc:sldMk cId="2996969115" sldId="275"/>
        </pc:sldMkLst>
        <pc:spChg chg="add mod">
          <ac:chgData name="Leonie Smith" userId="fed1330f33f5650e" providerId="LiveId" clId="{4293475C-B90B-408C-A236-DD5F2717CAE7}" dt="2023-01-08T06:23:28.626" v="53" actId="20577"/>
          <ac:spMkLst>
            <pc:docMk/>
            <pc:sldMk cId="2996969115" sldId="275"/>
            <ac:spMk id="2" creationId="{F373ECC7-C20E-57E6-FD50-6F78AE4A10A1}"/>
          </ac:spMkLst>
        </pc:spChg>
      </pc:sldChg>
      <pc:sldChg chg="addSp modSp mod">
        <pc:chgData name="Leonie Smith" userId="fed1330f33f5650e" providerId="LiveId" clId="{4293475C-B90B-408C-A236-DD5F2717CAE7}" dt="2023-01-08T06:23:43.048" v="57" actId="20577"/>
        <pc:sldMkLst>
          <pc:docMk/>
          <pc:sldMk cId="4265919077" sldId="277"/>
        </pc:sldMkLst>
        <pc:spChg chg="add mod">
          <ac:chgData name="Leonie Smith" userId="fed1330f33f5650e" providerId="LiveId" clId="{4293475C-B90B-408C-A236-DD5F2717CAE7}" dt="2023-01-08T06:23:43.048" v="57" actId="20577"/>
          <ac:spMkLst>
            <pc:docMk/>
            <pc:sldMk cId="4265919077" sldId="277"/>
            <ac:spMk id="2" creationId="{EDCC5FE1-D419-D7D4-D3CC-8A9F6937A9E8}"/>
          </ac:spMkLst>
        </pc:spChg>
      </pc:sldChg>
      <pc:sldChg chg="addSp modSp mod">
        <pc:chgData name="Leonie Smith" userId="fed1330f33f5650e" providerId="LiveId" clId="{4293475C-B90B-408C-A236-DD5F2717CAE7}" dt="2023-01-08T06:23:51.456" v="59" actId="20577"/>
        <pc:sldMkLst>
          <pc:docMk/>
          <pc:sldMk cId="210266664" sldId="278"/>
        </pc:sldMkLst>
        <pc:spChg chg="add mod">
          <ac:chgData name="Leonie Smith" userId="fed1330f33f5650e" providerId="LiveId" clId="{4293475C-B90B-408C-A236-DD5F2717CAE7}" dt="2023-01-08T06:23:51.456" v="59" actId="20577"/>
          <ac:spMkLst>
            <pc:docMk/>
            <pc:sldMk cId="210266664" sldId="278"/>
            <ac:spMk id="2" creationId="{BE328C12-F3B1-096E-E4AB-443F5084ACCA}"/>
          </ac:spMkLst>
        </pc:spChg>
      </pc:sldChg>
      <pc:sldChg chg="addSp modSp mod">
        <pc:chgData name="Leonie Smith" userId="fed1330f33f5650e" providerId="LiveId" clId="{4293475C-B90B-408C-A236-DD5F2717CAE7}" dt="2023-01-08T06:23:58.351" v="61" actId="20577"/>
        <pc:sldMkLst>
          <pc:docMk/>
          <pc:sldMk cId="888433145" sldId="279"/>
        </pc:sldMkLst>
        <pc:spChg chg="add mod">
          <ac:chgData name="Leonie Smith" userId="fed1330f33f5650e" providerId="LiveId" clId="{4293475C-B90B-408C-A236-DD5F2717CAE7}" dt="2023-01-08T06:23:58.351" v="61" actId="20577"/>
          <ac:spMkLst>
            <pc:docMk/>
            <pc:sldMk cId="888433145" sldId="279"/>
            <ac:spMk id="2" creationId="{B153DAF3-DF67-B961-26F5-BB27869B0E0A}"/>
          </ac:spMkLst>
        </pc:spChg>
      </pc:sldChg>
      <pc:sldChg chg="addSp modSp mod">
        <pc:chgData name="Leonie Smith" userId="fed1330f33f5650e" providerId="LiveId" clId="{4293475C-B90B-408C-A236-DD5F2717CAE7}" dt="2023-01-08T06:24:34.954" v="68" actId="20577"/>
        <pc:sldMkLst>
          <pc:docMk/>
          <pc:sldMk cId="791300187" sldId="280"/>
        </pc:sldMkLst>
        <pc:spChg chg="add mod">
          <ac:chgData name="Leonie Smith" userId="fed1330f33f5650e" providerId="LiveId" clId="{4293475C-B90B-408C-A236-DD5F2717CAE7}" dt="2023-01-08T06:24:34.954" v="68" actId="20577"/>
          <ac:spMkLst>
            <pc:docMk/>
            <pc:sldMk cId="791300187" sldId="280"/>
            <ac:spMk id="2" creationId="{956D1E1E-9054-2C0B-F25D-0540C1E98A79}"/>
          </ac:spMkLst>
        </pc:spChg>
      </pc:sldChg>
      <pc:sldChg chg="addSp modSp mod">
        <pc:chgData name="Leonie Smith" userId="fed1330f33f5650e" providerId="LiveId" clId="{4293475C-B90B-408C-A236-DD5F2717CAE7}" dt="2023-01-08T06:24:41.321" v="69" actId="20577"/>
        <pc:sldMkLst>
          <pc:docMk/>
          <pc:sldMk cId="1126511635" sldId="282"/>
        </pc:sldMkLst>
        <pc:spChg chg="add mod">
          <ac:chgData name="Leonie Smith" userId="fed1330f33f5650e" providerId="LiveId" clId="{4293475C-B90B-408C-A236-DD5F2717CAE7}" dt="2023-01-08T06:24:41.321" v="69" actId="20577"/>
          <ac:spMkLst>
            <pc:docMk/>
            <pc:sldMk cId="1126511635" sldId="282"/>
            <ac:spMk id="2" creationId="{4A03A03A-F008-4BBD-2023-B68F52BA494D}"/>
          </ac:spMkLst>
        </pc:spChg>
      </pc:sldChg>
      <pc:sldChg chg="addSp modSp mod">
        <pc:chgData name="Leonie Smith" userId="fed1330f33f5650e" providerId="LiveId" clId="{4293475C-B90B-408C-A236-DD5F2717CAE7}" dt="2023-01-08T06:24:13.146" v="67" actId="20577"/>
        <pc:sldMkLst>
          <pc:docMk/>
          <pc:sldMk cId="2338820647" sldId="297"/>
        </pc:sldMkLst>
        <pc:spChg chg="add mod">
          <ac:chgData name="Leonie Smith" userId="fed1330f33f5650e" providerId="LiveId" clId="{4293475C-B90B-408C-A236-DD5F2717CAE7}" dt="2023-01-08T06:24:13.146" v="67" actId="20577"/>
          <ac:spMkLst>
            <pc:docMk/>
            <pc:sldMk cId="2338820647" sldId="297"/>
            <ac:spMk id="2" creationId="{04F08E7B-A102-F1B0-328C-E216211DB618}"/>
          </ac:spMkLst>
        </pc:spChg>
      </pc:sldChg>
    </pc:docChg>
  </pc:docChgLst>
  <pc:docChgLst>
    <pc:chgData name="Alfred Smith" userId="3c60a3631c0db8ad" providerId="LiveId" clId="{D1985855-885F-4A50-A77B-37E57B737068}"/>
    <pc:docChg chg="undo custSel modSld">
      <pc:chgData name="Alfred Smith" userId="3c60a3631c0db8ad" providerId="LiveId" clId="{D1985855-885F-4A50-A77B-37E57B737068}" dt="2024-07-23T12:12:48.234" v="47"/>
      <pc:docMkLst>
        <pc:docMk/>
      </pc:docMkLst>
      <pc:sldChg chg="addSp delSp modSp mod">
        <pc:chgData name="Alfred Smith" userId="3c60a3631c0db8ad" providerId="LiveId" clId="{D1985855-885F-4A50-A77B-37E57B737068}" dt="2024-07-23T11:39:44.837" v="1"/>
        <pc:sldMkLst>
          <pc:docMk/>
          <pc:sldMk cId="1499918570" sldId="257"/>
        </pc:sldMkLst>
        <pc:spChg chg="del">
          <ac:chgData name="Alfred Smith" userId="3c60a3631c0db8ad" providerId="LiveId" clId="{D1985855-885F-4A50-A77B-37E57B737068}" dt="2024-07-23T11:39:43.991" v="0" actId="478"/>
          <ac:spMkLst>
            <pc:docMk/>
            <pc:sldMk cId="1499918570" sldId="257"/>
            <ac:spMk id="3" creationId="{0228937D-0D81-2DA1-1C55-FD99B23FE1AE}"/>
          </ac:spMkLst>
        </pc:spChg>
        <pc:spChg chg="add mod">
          <ac:chgData name="Alfred Smith" userId="3c60a3631c0db8ad" providerId="LiveId" clId="{D1985855-885F-4A50-A77B-37E57B737068}" dt="2024-07-23T11:39:44.837" v="1"/>
          <ac:spMkLst>
            <pc:docMk/>
            <pc:sldMk cId="1499918570" sldId="257"/>
            <ac:spMk id="4" creationId="{97099244-339A-20CA-FEC9-80ADB1ECCBE7}"/>
          </ac:spMkLst>
        </pc:spChg>
      </pc:sldChg>
      <pc:sldChg chg="modSp mod">
        <pc:chgData name="Alfred Smith" userId="3c60a3631c0db8ad" providerId="LiveId" clId="{D1985855-885F-4A50-A77B-37E57B737068}" dt="2024-07-23T12:06:31.601" v="21" actId="20577"/>
        <pc:sldMkLst>
          <pc:docMk/>
          <pc:sldMk cId="2346136586" sldId="260"/>
        </pc:sldMkLst>
        <pc:spChg chg="mod">
          <ac:chgData name="Alfred Smith" userId="3c60a3631c0db8ad" providerId="LiveId" clId="{D1985855-885F-4A50-A77B-37E57B737068}" dt="2024-07-23T12:05:53.858" v="13" actId="6549"/>
          <ac:spMkLst>
            <pc:docMk/>
            <pc:sldMk cId="2346136586" sldId="260"/>
            <ac:spMk id="3" creationId="{A58184BD-88F1-BA02-40C1-D8403D0EEC0D}"/>
          </ac:spMkLst>
        </pc:spChg>
        <pc:spChg chg="mod">
          <ac:chgData name="Alfred Smith" userId="3c60a3631c0db8ad" providerId="LiveId" clId="{D1985855-885F-4A50-A77B-37E57B737068}" dt="2024-07-23T12:06:31.601" v="21" actId="20577"/>
          <ac:spMkLst>
            <pc:docMk/>
            <pc:sldMk cId="2346136586" sldId="260"/>
            <ac:spMk id="4" creationId="{EE2AC625-9141-A801-F431-DD5F79396320}"/>
          </ac:spMkLst>
        </pc:spChg>
      </pc:sldChg>
      <pc:sldChg chg="modSp mod">
        <pc:chgData name="Alfred Smith" userId="3c60a3631c0db8ad" providerId="LiveId" clId="{D1985855-885F-4A50-A77B-37E57B737068}" dt="2024-07-23T12:07:24.107" v="22"/>
        <pc:sldMkLst>
          <pc:docMk/>
          <pc:sldMk cId="4037329247" sldId="261"/>
        </pc:sldMkLst>
        <pc:spChg chg="mod">
          <ac:chgData name="Alfred Smith" userId="3c60a3631c0db8ad" providerId="LiveId" clId="{D1985855-885F-4A50-A77B-37E57B737068}" dt="2024-07-23T12:07:24.107" v="22"/>
          <ac:spMkLst>
            <pc:docMk/>
            <pc:sldMk cId="4037329247" sldId="261"/>
            <ac:spMk id="4" creationId="{EE2AC625-9141-A801-F431-DD5F79396320}"/>
          </ac:spMkLst>
        </pc:spChg>
      </pc:sldChg>
      <pc:sldChg chg="modSp mod">
        <pc:chgData name="Alfred Smith" userId="3c60a3631c0db8ad" providerId="LiveId" clId="{D1985855-885F-4A50-A77B-37E57B737068}" dt="2024-07-23T12:07:39.841" v="26"/>
        <pc:sldMkLst>
          <pc:docMk/>
          <pc:sldMk cId="1909638311" sldId="262"/>
        </pc:sldMkLst>
        <pc:spChg chg="mod">
          <ac:chgData name="Alfred Smith" userId="3c60a3631c0db8ad" providerId="LiveId" clId="{D1985855-885F-4A50-A77B-37E57B737068}" dt="2024-07-23T12:07:39.841" v="26"/>
          <ac:spMkLst>
            <pc:docMk/>
            <pc:sldMk cId="1909638311" sldId="262"/>
            <ac:spMk id="4" creationId="{EE2AC625-9141-A801-F431-DD5F79396320}"/>
          </ac:spMkLst>
        </pc:spChg>
      </pc:sldChg>
      <pc:sldChg chg="modSp mod">
        <pc:chgData name="Alfred Smith" userId="3c60a3631c0db8ad" providerId="LiveId" clId="{D1985855-885F-4A50-A77B-37E57B737068}" dt="2024-07-23T12:07:59.446" v="29" actId="6549"/>
        <pc:sldMkLst>
          <pc:docMk/>
          <pc:sldMk cId="641208035" sldId="263"/>
        </pc:sldMkLst>
        <pc:spChg chg="mod">
          <ac:chgData name="Alfred Smith" userId="3c60a3631c0db8ad" providerId="LiveId" clId="{D1985855-885F-4A50-A77B-37E57B737068}" dt="2024-07-23T12:07:59.446" v="29" actId="6549"/>
          <ac:spMkLst>
            <pc:docMk/>
            <pc:sldMk cId="641208035" sldId="263"/>
            <ac:spMk id="4" creationId="{EE2AC625-9141-A801-F431-DD5F79396320}"/>
          </ac:spMkLst>
        </pc:spChg>
      </pc:sldChg>
      <pc:sldChg chg="modSp mod">
        <pc:chgData name="Alfred Smith" userId="3c60a3631c0db8ad" providerId="LiveId" clId="{D1985855-885F-4A50-A77B-37E57B737068}" dt="2024-07-23T12:08:19.195" v="31"/>
        <pc:sldMkLst>
          <pc:docMk/>
          <pc:sldMk cId="4044745628" sldId="264"/>
        </pc:sldMkLst>
        <pc:spChg chg="mod">
          <ac:chgData name="Alfred Smith" userId="3c60a3631c0db8ad" providerId="LiveId" clId="{D1985855-885F-4A50-A77B-37E57B737068}" dt="2024-07-23T12:08:19.195" v="31"/>
          <ac:spMkLst>
            <pc:docMk/>
            <pc:sldMk cId="4044745628" sldId="264"/>
            <ac:spMk id="4" creationId="{EE2AC625-9141-A801-F431-DD5F79396320}"/>
          </ac:spMkLst>
        </pc:spChg>
      </pc:sldChg>
      <pc:sldChg chg="modSp mod">
        <pc:chgData name="Alfred Smith" userId="3c60a3631c0db8ad" providerId="LiveId" clId="{D1985855-885F-4A50-A77B-37E57B737068}" dt="2024-07-23T12:08:39.687" v="35" actId="6549"/>
        <pc:sldMkLst>
          <pc:docMk/>
          <pc:sldMk cId="3575870363" sldId="266"/>
        </pc:sldMkLst>
        <pc:spChg chg="mod">
          <ac:chgData name="Alfred Smith" userId="3c60a3631c0db8ad" providerId="LiveId" clId="{D1985855-885F-4A50-A77B-37E57B737068}" dt="2024-07-23T12:08:39.687" v="35" actId="6549"/>
          <ac:spMkLst>
            <pc:docMk/>
            <pc:sldMk cId="3575870363" sldId="266"/>
            <ac:spMk id="4" creationId="{EE2AC625-9141-A801-F431-DD5F79396320}"/>
          </ac:spMkLst>
        </pc:spChg>
      </pc:sldChg>
      <pc:sldChg chg="modSp mod">
        <pc:chgData name="Alfred Smith" userId="3c60a3631c0db8ad" providerId="LiveId" clId="{D1985855-885F-4A50-A77B-37E57B737068}" dt="2024-07-23T12:08:56.305" v="37"/>
        <pc:sldMkLst>
          <pc:docMk/>
          <pc:sldMk cId="4017137865" sldId="267"/>
        </pc:sldMkLst>
        <pc:spChg chg="mod">
          <ac:chgData name="Alfred Smith" userId="3c60a3631c0db8ad" providerId="LiveId" clId="{D1985855-885F-4A50-A77B-37E57B737068}" dt="2024-07-23T12:08:56.305" v="37"/>
          <ac:spMkLst>
            <pc:docMk/>
            <pc:sldMk cId="4017137865" sldId="267"/>
            <ac:spMk id="4" creationId="{EE2AC625-9141-A801-F431-DD5F79396320}"/>
          </ac:spMkLst>
        </pc:spChg>
      </pc:sldChg>
      <pc:sldChg chg="modSp mod">
        <pc:chgData name="Alfred Smith" userId="3c60a3631c0db8ad" providerId="LiveId" clId="{D1985855-885F-4A50-A77B-37E57B737068}" dt="2024-07-23T12:09:11.789" v="38"/>
        <pc:sldMkLst>
          <pc:docMk/>
          <pc:sldMk cId="3137811553" sldId="268"/>
        </pc:sldMkLst>
        <pc:spChg chg="mod">
          <ac:chgData name="Alfred Smith" userId="3c60a3631c0db8ad" providerId="LiveId" clId="{D1985855-885F-4A50-A77B-37E57B737068}" dt="2024-07-23T12:09:11.789" v="38"/>
          <ac:spMkLst>
            <pc:docMk/>
            <pc:sldMk cId="3137811553" sldId="268"/>
            <ac:spMk id="4" creationId="{EE2AC625-9141-A801-F431-DD5F79396320}"/>
          </ac:spMkLst>
        </pc:spChg>
      </pc:sldChg>
      <pc:sldChg chg="modSp mod">
        <pc:chgData name="Alfred Smith" userId="3c60a3631c0db8ad" providerId="LiveId" clId="{D1985855-885F-4A50-A77B-37E57B737068}" dt="2024-07-23T12:12:32.752" v="44"/>
        <pc:sldMkLst>
          <pc:docMk/>
          <pc:sldMk cId="100491716" sldId="269"/>
        </pc:sldMkLst>
        <pc:spChg chg="mod">
          <ac:chgData name="Alfred Smith" userId="3c60a3631c0db8ad" providerId="LiveId" clId="{D1985855-885F-4A50-A77B-37E57B737068}" dt="2024-07-23T12:12:32.752" v="44"/>
          <ac:spMkLst>
            <pc:docMk/>
            <pc:sldMk cId="100491716" sldId="269"/>
            <ac:spMk id="4" creationId="{EE2AC625-9141-A801-F431-DD5F79396320}"/>
          </ac:spMkLst>
        </pc:spChg>
      </pc:sldChg>
      <pc:sldChg chg="addSp modSp">
        <pc:chgData name="Alfred Smith" userId="3c60a3631c0db8ad" providerId="LiveId" clId="{D1985855-885F-4A50-A77B-37E57B737068}" dt="2024-07-23T11:40:35.665" v="2"/>
        <pc:sldMkLst>
          <pc:docMk/>
          <pc:sldMk cId="4120481681" sldId="270"/>
        </pc:sldMkLst>
        <pc:spChg chg="add mod">
          <ac:chgData name="Alfred Smith" userId="3c60a3631c0db8ad" providerId="LiveId" clId="{D1985855-885F-4A50-A77B-37E57B737068}" dt="2024-07-23T11:40:35.665" v="2"/>
          <ac:spMkLst>
            <pc:docMk/>
            <pc:sldMk cId="4120481681" sldId="270"/>
            <ac:spMk id="3" creationId="{4ED75809-001F-101B-CA4C-0F9DFF46AE2F}"/>
          </ac:spMkLst>
        </pc:spChg>
      </pc:sldChg>
      <pc:sldChg chg="modSp mod">
        <pc:chgData name="Alfred Smith" userId="3c60a3631c0db8ad" providerId="LiveId" clId="{D1985855-885F-4A50-A77B-37E57B737068}" dt="2024-07-23T12:12:48.234" v="47"/>
        <pc:sldMkLst>
          <pc:docMk/>
          <pc:sldMk cId="1922139011" sldId="281"/>
        </pc:sldMkLst>
        <pc:spChg chg="mod">
          <ac:chgData name="Alfred Smith" userId="3c60a3631c0db8ad" providerId="LiveId" clId="{D1985855-885F-4A50-A77B-37E57B737068}" dt="2024-07-23T12:12:48.234" v="47"/>
          <ac:spMkLst>
            <pc:docMk/>
            <pc:sldMk cId="1922139011" sldId="281"/>
            <ac:spMk id="4" creationId="{EE2AC625-9141-A801-F431-DD5F79396320}"/>
          </ac:spMkLst>
        </pc:spChg>
      </pc:sldChg>
      <pc:sldChg chg="modSp mod">
        <pc:chgData name="Alfred Smith" userId="3c60a3631c0db8ad" providerId="LiveId" clId="{D1985855-885F-4A50-A77B-37E57B737068}" dt="2024-07-23T12:12:16.616" v="43"/>
        <pc:sldMkLst>
          <pc:docMk/>
          <pc:sldMk cId="3259277409" sldId="296"/>
        </pc:sldMkLst>
        <pc:spChg chg="mod">
          <ac:chgData name="Alfred Smith" userId="3c60a3631c0db8ad" providerId="LiveId" clId="{D1985855-885F-4A50-A77B-37E57B737068}" dt="2024-07-23T12:10:26.420" v="42"/>
          <ac:spMkLst>
            <pc:docMk/>
            <pc:sldMk cId="3259277409" sldId="296"/>
            <ac:spMk id="3" creationId="{A58184BD-88F1-BA02-40C1-D8403D0EEC0D}"/>
          </ac:spMkLst>
        </pc:spChg>
        <pc:spChg chg="mod">
          <ac:chgData name="Alfred Smith" userId="3c60a3631c0db8ad" providerId="LiveId" clId="{D1985855-885F-4A50-A77B-37E57B737068}" dt="2024-07-23T12:12:16.616" v="43"/>
          <ac:spMkLst>
            <pc:docMk/>
            <pc:sldMk cId="3259277409" sldId="296"/>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43 Garden of Gethsemane</a:t>
            </a:r>
          </a:p>
          <a:p>
            <a:pPr algn="l"/>
            <a:r>
              <a:rPr lang="en-US" sz="1200" b="0" i="0" u="none" strike="noStrike" baseline="0" dirty="0">
                <a:latin typeface="TimesNewRomanPSMT"/>
              </a:rPr>
              <a:t>1. Garden of Gethsemane - Matt 26:36-46; Mark 14:32-42; Luke 22:39-46; John 18:1 (Left</a:t>
            </a:r>
          </a:p>
          <a:p>
            <a:pPr algn="l"/>
            <a:r>
              <a:rPr lang="en-IN" sz="1200" b="0" i="0" u="none" strike="noStrike" baseline="0" dirty="0">
                <a:latin typeface="TimesNewRomanPSMT"/>
              </a:rPr>
              <a:t>Top)</a:t>
            </a:r>
          </a:p>
          <a:p>
            <a:pPr algn="l"/>
            <a:r>
              <a:rPr lang="en-US" sz="1200" b="0" i="0" u="none" strike="noStrike" baseline="0" dirty="0">
                <a:latin typeface="TimesNewRomanPSMT"/>
              </a:rPr>
              <a:t>2. Arrest of Jesus - Matt 26:47-56; Mark 14:43-52; Luke 22:47-53; John 18:2-11 (Right</a:t>
            </a:r>
          </a:p>
          <a:p>
            <a:pPr algn="l"/>
            <a:r>
              <a:rPr lang="en-IN" sz="1200" b="0" i="0" u="none" strike="noStrike" baseline="0" dirty="0">
                <a:latin typeface="TimesNewRomanPSMT"/>
              </a:rPr>
              <a:t>Top)</a:t>
            </a:r>
          </a:p>
          <a:p>
            <a:pPr algn="l"/>
            <a:r>
              <a:rPr lang="en-IN" sz="1200" b="0" i="0" u="none" strike="noStrike" baseline="0" dirty="0">
                <a:latin typeface="TimesNewRomanPSMT"/>
              </a:rPr>
              <a:t>3. Peter’s Denial - Matt 26:57-75; Mark 14:53-72; Luke 22:63 - 23:1; John 18:12-27</a:t>
            </a:r>
          </a:p>
          <a:p>
            <a:pPr algn="l"/>
            <a:r>
              <a:rPr lang="en-IN" sz="1200" b="0" i="0" u="none" strike="noStrike" baseline="0" dirty="0">
                <a:latin typeface="TimesNewRomanPSMT"/>
              </a:rPr>
              <a:t>(Right Middle)</a:t>
            </a:r>
          </a:p>
          <a:p>
            <a:pPr algn="l"/>
            <a:r>
              <a:rPr lang="en-US" sz="1200" b="0" i="0" u="none" strike="noStrike" baseline="0" dirty="0">
                <a:latin typeface="TimesNewRomanPSMT"/>
              </a:rPr>
              <a:t>4. Jesus taken to Pilate, Judas Hangs - Matt 27:1-11; Luke 23:1-7; John 18:28-38 (Right</a:t>
            </a:r>
          </a:p>
          <a:p>
            <a:pPr algn="l"/>
            <a:r>
              <a:rPr lang="en-IN" sz="1200" b="0" i="0" u="none" strike="noStrike" baseline="0" dirty="0">
                <a:latin typeface="TimesNewRomanPSMT"/>
              </a:rPr>
              <a:t>Bottom)</a:t>
            </a:r>
          </a:p>
          <a:p>
            <a:pPr algn="l"/>
            <a:r>
              <a:rPr lang="en-US" sz="1200" b="0" i="0" u="none" strike="noStrike" baseline="0" dirty="0">
                <a:latin typeface="TimesNewRomanPSMT"/>
              </a:rPr>
              <a:t>5. Jesus before Herod - Luke 23:8-12 (Left Bottom)</a:t>
            </a:r>
          </a:p>
          <a:p>
            <a:pPr algn="l"/>
            <a:r>
              <a:rPr lang="en-US" sz="1200" b="0" i="0" u="none" strike="noStrike" baseline="0" dirty="0">
                <a:latin typeface="TimesNewRomanPSMT"/>
              </a:rPr>
              <a:t>6. Jesus is scourged - Luke 23:13-16; John 19:1-3 (Left Center)</a:t>
            </a:r>
          </a:p>
          <a:p>
            <a:pPr algn="l"/>
            <a:r>
              <a:rPr lang="en-US" sz="1200" b="0" i="0" u="none" strike="noStrike" baseline="0" dirty="0">
                <a:latin typeface="TimesNewRomanPSMT"/>
              </a:rPr>
              <a:t>7. Jesus before Pilot - John 19:4-15; Matt 27:15-26, 31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43-5</a:t>
            </a:r>
          </a:p>
        </p:txBody>
      </p:sp>
      <p:pic>
        <p:nvPicPr>
          <p:cNvPr id="6" name="Audio 5">
            <a:hlinkClick r:id="" action="ppaction://media"/>
            <a:extLst>
              <a:ext uri="{FF2B5EF4-FFF2-40B4-BE49-F238E27FC236}">
                <a16:creationId xmlns:a16="http://schemas.microsoft.com/office/drawing/2014/main" id="{970EEFE5-7255-9FF0-735B-F0CEA2B5F9D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97099244-339A-20CA-FEC9-80ADB1ECCBE7}"/>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221"/>
    </mc:Choice>
    <mc:Fallback xmlns="">
      <p:transition spd="slow" advTm="4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C7D71B-D15A-AE59-AB15-DCF7319457F0}"/>
              </a:ext>
            </a:extLst>
          </p:cNvPr>
          <p:cNvPicPr>
            <a:picLocks noChangeAspect="1"/>
          </p:cNvPicPr>
          <p:nvPr/>
        </p:nvPicPr>
        <p:blipFill>
          <a:blip r:embed="rId2"/>
          <a:stretch>
            <a:fillRect/>
          </a:stretch>
        </p:blipFill>
        <p:spPr>
          <a:xfrm>
            <a:off x="0" y="1"/>
            <a:ext cx="12541940" cy="6858000"/>
          </a:xfrm>
          <a:prstGeom prst="rect">
            <a:avLst/>
          </a:prstGeom>
        </p:spPr>
      </p:pic>
      <p:sp>
        <p:nvSpPr>
          <p:cNvPr id="2" name="TextBox 1">
            <a:extLst>
              <a:ext uri="{FF2B5EF4-FFF2-40B4-BE49-F238E27FC236}">
                <a16:creationId xmlns:a16="http://schemas.microsoft.com/office/drawing/2014/main" id="{9C28A95D-ADC0-7992-2C49-6AFFEBC754AE}"/>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ཡང་ཡ་ཧུ་དཱ་པའི་བླ་ཆེན་དང༌། ཆོས་ཁྲིམས་ལ་མཁས་པའི་མི་རྣམས་ཀྱིས་དེར་ལངས་ཏེ་ཁོང་ལ་ཉེས་སྐྱོན་ནན་གྱིས་བཙུགས།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10Meanwhile, the chief priests and scribes stood there, vehemently accusing Him. </a:t>
            </a:r>
            <a:endParaRPr lang="en-IN" sz="4400" dirty="0"/>
          </a:p>
        </p:txBody>
      </p:sp>
      <p:pic>
        <p:nvPicPr>
          <p:cNvPr id="6" name="Audio 5">
            <a:hlinkClick r:id="" action="ppaction://media"/>
            <a:extLst>
              <a:ext uri="{FF2B5EF4-FFF2-40B4-BE49-F238E27FC236}">
                <a16:creationId xmlns:a16="http://schemas.microsoft.com/office/drawing/2014/main" id="{A080135F-7402-4438-40D5-7B1281B1F6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611"/>
    </mc:Choice>
    <mc:Fallback xmlns="">
      <p:transition spd="slow" advTm="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E8840A-2F5F-D1FF-9882-F33440E331D7}"/>
              </a:ext>
            </a:extLst>
          </p:cNvPr>
          <p:cNvPicPr>
            <a:picLocks noChangeAspect="1"/>
          </p:cNvPicPr>
          <p:nvPr/>
        </p:nvPicPr>
        <p:blipFill>
          <a:blip r:embed="rId2"/>
          <a:stretch>
            <a:fillRect/>
          </a:stretch>
        </p:blipFill>
        <p:spPr>
          <a:xfrm>
            <a:off x="-1436996" y="-554636"/>
            <a:ext cx="13628996" cy="7412636"/>
          </a:xfrm>
          <a:prstGeom prst="rect">
            <a:avLst/>
          </a:prstGeom>
        </p:spPr>
      </p:pic>
      <p:sp>
        <p:nvSpPr>
          <p:cNvPr id="2" name="TextBox 1">
            <a:extLst>
              <a:ext uri="{FF2B5EF4-FFF2-40B4-BE49-F238E27FC236}">
                <a16:creationId xmlns:a16="http://schemas.microsoft.com/office/drawing/2014/main" id="{B5AB238B-1DFE-8EF1-C6E0-295946B52437}"/>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ཧེ་རོ་དཱེ་དང་ཁོའི་དམག་མི་རྣམས་ཀྱིས་ཁོང་ལ་མཐོང་ཆུང་དང་འཕྱ་སྨོད་བྱས་ཏེ་ན་བཟའ་མཛེས་པོ་ཁོང་ལ་གཡོགས་ནས་པི་ལ་ཏུའི་རྩར་ཕྱིར་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11And even Herod and his soldiers ridiculed and mocked Him. Dressing Him in a fine robe, they sent Him back to Pilate.</a:t>
            </a:r>
            <a:endParaRPr lang="en-IN" dirty="0"/>
          </a:p>
        </p:txBody>
      </p:sp>
      <p:pic>
        <p:nvPicPr>
          <p:cNvPr id="6" name="Audio 5">
            <a:hlinkClick r:id="" action="ppaction://media"/>
            <a:extLst>
              <a:ext uri="{FF2B5EF4-FFF2-40B4-BE49-F238E27FC236}">
                <a16:creationId xmlns:a16="http://schemas.microsoft.com/office/drawing/2014/main" id="{6CBE0473-BBF7-0CD4-D471-3EEC20C2FE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873"/>
    </mc:Choice>
    <mc:Fallback xmlns="">
      <p:transition spd="slow" advTm="10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FE8038-1E03-4975-C711-A660C1F52FAF}"/>
              </a:ext>
            </a:extLst>
          </p:cNvPr>
          <p:cNvPicPr>
            <a:picLocks noChangeAspect="1"/>
          </p:cNvPicPr>
          <p:nvPr/>
        </p:nvPicPr>
        <p:blipFill>
          <a:blip r:embed="rId2"/>
          <a:stretch>
            <a:fillRect/>
          </a:stretch>
        </p:blipFill>
        <p:spPr>
          <a:xfrm>
            <a:off x="0" y="-154947"/>
            <a:ext cx="12192000" cy="7012947"/>
          </a:xfrm>
          <a:prstGeom prst="rect">
            <a:avLst/>
          </a:prstGeom>
        </p:spPr>
      </p:pic>
      <p:sp>
        <p:nvSpPr>
          <p:cNvPr id="2" name="TextBox 1">
            <a:extLst>
              <a:ext uri="{FF2B5EF4-FFF2-40B4-BE49-F238E27FC236}">
                <a16:creationId xmlns:a16="http://schemas.microsoft.com/office/drawing/2014/main" id="{F373ECC7-C20E-57E6-FD50-6F78AE4A10A1}"/>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13</a:t>
            </a:r>
            <a:r>
              <a:rPr lang="bo-CN" sz="8000" dirty="0">
                <a:solidFill>
                  <a:srgbClr val="121212"/>
                </a:solidFill>
                <a:latin typeface="Arial" panose="020B0604020202020204" pitchFamily="34" charset="0"/>
              </a:rPr>
              <a:t>པི་ལ་ཏུ་ཡིས་བླ་ཆེན་དང༌། དཔོན་རིགས། ཡུལ་མི་བཅས་ཁོའི་དྲུང་དུ་བོས་ནས།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13Then Pilate called together the chief priests, the rulers, and the people, </a:t>
            </a:r>
            <a:endParaRPr lang="en-IN" dirty="0"/>
          </a:p>
        </p:txBody>
      </p:sp>
      <p:pic>
        <p:nvPicPr>
          <p:cNvPr id="6" name="Audio 5">
            <a:hlinkClick r:id="" action="ppaction://media"/>
            <a:extLst>
              <a:ext uri="{FF2B5EF4-FFF2-40B4-BE49-F238E27FC236}">
                <a16:creationId xmlns:a16="http://schemas.microsoft.com/office/drawing/2014/main" id="{7EE2BE24-34AE-D964-FB30-C7008AA20C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5839"/>
    </mc:Choice>
    <mc:Fallback xmlns="">
      <p:transition spd="slow" advTm="5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B25C93-F7DF-5E4A-29B5-0F7839B9B61A}"/>
              </a:ext>
            </a:extLst>
          </p:cNvPr>
          <p:cNvPicPr>
            <a:picLocks noChangeAspect="1"/>
          </p:cNvPicPr>
          <p:nvPr/>
        </p:nvPicPr>
        <p:blipFill>
          <a:blip r:embed="rId2"/>
          <a:stretch>
            <a:fillRect/>
          </a:stretch>
        </p:blipFill>
        <p:spPr>
          <a:xfrm>
            <a:off x="0" y="-504319"/>
            <a:ext cx="12192000" cy="7362319"/>
          </a:xfrm>
          <a:prstGeom prst="rect">
            <a:avLst/>
          </a:prstGeom>
        </p:spPr>
      </p:pic>
      <p:sp>
        <p:nvSpPr>
          <p:cNvPr id="2" name="TextBox 1">
            <a:extLst>
              <a:ext uri="{FF2B5EF4-FFF2-40B4-BE49-F238E27FC236}">
                <a16:creationId xmlns:a16="http://schemas.microsoft.com/office/drawing/2014/main" id="{EDCC5FE1-D419-D7D4-D3CC-8A9F6937A9E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ཁོ་ཚོར་“ཁྱོད་རྣམས་ཀྱིས་མི་འདི་ཟིང་ཆ་སློང་དུ་ངན་བསྐུལ་བྱེད་མཁན་ལྟར་ངའི་རྩར་ཁྲིད། ཁྱོད་ཚོའི་མདུན་དུ་ངས་ཁོ་ལ་འདྲི་གཅོད་བྱས་ཀྱང༌། ཁྱོད་ཀྱིས་སྨྲས་པའི་ཉེས་སྐྱོན་ཅིའང་མ་རྙེད།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14and said to them, “You brought me this man as one who was inciting the people to rebellion. I have examined Him here in your presence and found Him not guilty of your charges against Him.</a:t>
            </a:r>
            <a:endParaRPr lang="en-IN" dirty="0"/>
          </a:p>
        </p:txBody>
      </p:sp>
      <p:pic>
        <p:nvPicPr>
          <p:cNvPr id="6" name="Audio 5">
            <a:hlinkClick r:id="" action="ppaction://media"/>
            <a:extLst>
              <a:ext uri="{FF2B5EF4-FFF2-40B4-BE49-F238E27FC236}">
                <a16:creationId xmlns:a16="http://schemas.microsoft.com/office/drawing/2014/main" id="{34D770BF-AEBE-0376-8287-92590B11CF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469"/>
    </mc:Choice>
    <mc:Fallback xmlns="">
      <p:transition spd="slow" advTm="1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551C7A-19C5-A96D-F008-BD1B61AAE01A}"/>
              </a:ext>
            </a:extLst>
          </p:cNvPr>
          <p:cNvPicPr>
            <a:picLocks noChangeAspect="1"/>
          </p:cNvPicPr>
          <p:nvPr/>
        </p:nvPicPr>
        <p:blipFill>
          <a:blip r:embed="rId2"/>
          <a:stretch>
            <a:fillRect/>
          </a:stretch>
        </p:blipFill>
        <p:spPr>
          <a:xfrm>
            <a:off x="-1" y="-30899"/>
            <a:ext cx="13236315" cy="6888900"/>
          </a:xfrm>
          <a:prstGeom prst="rect">
            <a:avLst/>
          </a:prstGeom>
        </p:spPr>
      </p:pic>
      <p:sp>
        <p:nvSpPr>
          <p:cNvPr id="2" name="TextBox 1">
            <a:extLst>
              <a:ext uri="{FF2B5EF4-FFF2-40B4-BE49-F238E27FC236}">
                <a16:creationId xmlns:a16="http://schemas.microsoft.com/office/drawing/2014/main" id="{BE328C12-F3B1-096E-E4AB-443F5084ACC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2400" dirty="0"/>
              <a:t> </a:t>
            </a:r>
            <a:r>
              <a:rPr lang="bo-CN" sz="7200" dirty="0">
                <a:solidFill>
                  <a:srgbClr val="777A7B"/>
                </a:solidFill>
                <a:latin typeface="Arial" panose="020B0604020202020204" pitchFamily="34" charset="0"/>
              </a:rPr>
              <a:t>15</a:t>
            </a:r>
            <a:r>
              <a:rPr lang="bo-CN" sz="7200" dirty="0">
                <a:solidFill>
                  <a:srgbClr val="121212"/>
                </a:solidFill>
                <a:latin typeface="Arial" panose="020B0604020202020204" pitchFamily="34" charset="0"/>
              </a:rPr>
              <a:t>ཧེ་རོ་དཱེ་ཡིས་ཁོང་ང་ཚོར་ཕྱིར་ལོག་མངགས་པས་ཁོང་ལ་ཡང་ཉེས་སྐྱོན་མ་རྙེད། མི་འདིས་སྲོག་ཁྲིམས་གཏོང་དགོས་པའི་ཉེས་པ་ཅི་ཡང་མ་བྱས། </a:t>
            </a:r>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15Neither has Herod, for he sent Him back to us. As you can see, He has done nothing deserving of death.</a:t>
            </a:r>
            <a:endParaRPr lang="en-IN" sz="4400" dirty="0"/>
          </a:p>
        </p:txBody>
      </p:sp>
      <p:pic>
        <p:nvPicPr>
          <p:cNvPr id="6" name="Audio 5">
            <a:hlinkClick r:id="" action="ppaction://media"/>
            <a:extLst>
              <a:ext uri="{FF2B5EF4-FFF2-40B4-BE49-F238E27FC236}">
                <a16:creationId xmlns:a16="http://schemas.microsoft.com/office/drawing/2014/main" id="{B9BCAFD5-F9C4-55C3-07F6-35BAF056D6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428"/>
    </mc:Choice>
    <mc:Fallback xmlns="">
      <p:transition spd="slow" advTm="1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3F341A-07A1-DE79-CBA0-818B08DA8B14}"/>
              </a:ext>
            </a:extLst>
          </p:cNvPr>
          <p:cNvPicPr>
            <a:picLocks noChangeAspect="1"/>
          </p:cNvPicPr>
          <p:nvPr/>
        </p:nvPicPr>
        <p:blipFill>
          <a:blip r:embed="rId2"/>
          <a:stretch>
            <a:fillRect/>
          </a:stretch>
        </p:blipFill>
        <p:spPr>
          <a:xfrm>
            <a:off x="0" y="-82151"/>
            <a:ext cx="12192000" cy="6940151"/>
          </a:xfrm>
          <a:prstGeom prst="rect">
            <a:avLst/>
          </a:prstGeom>
        </p:spPr>
      </p:pic>
      <p:sp>
        <p:nvSpPr>
          <p:cNvPr id="4" name="TextBox 3">
            <a:extLst>
              <a:ext uri="{FF2B5EF4-FFF2-40B4-BE49-F238E27FC236}">
                <a16:creationId xmlns:a16="http://schemas.microsoft.com/office/drawing/2014/main" id="{54C3F0BC-255E-885E-63D4-14E383E9132E}"/>
              </a:ext>
            </a:extLst>
          </p:cNvPr>
          <p:cNvSpPr txBox="1"/>
          <p:nvPr/>
        </p:nvSpPr>
        <p:spPr>
          <a:xfrm>
            <a:off x="150312" y="203834"/>
            <a:ext cx="8818323" cy="2601998"/>
          </a:xfrm>
          <a:prstGeom prst="rect">
            <a:avLst/>
          </a:prstGeom>
          <a:noFill/>
        </p:spPr>
        <p:txBody>
          <a:bodyPr wrap="square" rtlCol="0">
            <a:noAutofit/>
          </a:bodyPr>
          <a:lstStyle/>
          <a:p>
            <a:pPr algn="ctr"/>
            <a:r>
              <a:rPr lang="en-IN"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ལུ་ཀཱ 23</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 19</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ཡེ་ཤུ་རྒྱལ་པོ་ཧེ་རོ་དཱེ་ཡི་དྲུང་དུ་ཁྲིད་པ།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84A569-2C8E-DA71-E87D-B70F650ACD5A}"/>
              </a:ext>
            </a:extLst>
          </p:cNvPr>
          <p:cNvPicPr>
            <a:picLocks noChangeAspect="1"/>
          </p:cNvPicPr>
          <p:nvPr/>
        </p:nvPicPr>
        <p:blipFill>
          <a:blip r:embed="rId2"/>
          <a:stretch>
            <a:fillRect/>
          </a:stretch>
        </p:blipFill>
        <p:spPr>
          <a:xfrm>
            <a:off x="0" y="-1"/>
            <a:ext cx="12192000" cy="7563173"/>
          </a:xfrm>
          <a:prstGeom prst="rect">
            <a:avLst/>
          </a:prstGeom>
        </p:spPr>
      </p:pic>
      <p:sp>
        <p:nvSpPr>
          <p:cNvPr id="2" name="TextBox 1">
            <a:extLst>
              <a:ext uri="{FF2B5EF4-FFF2-40B4-BE49-F238E27FC236}">
                <a16:creationId xmlns:a16="http://schemas.microsoft.com/office/drawing/2014/main" id="{B153DAF3-DF67-B961-26F5-BB27869B0E0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7200"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དེའི་ཕྱིར་ངས་ཁོ་ལ་ཉེས་ཆད་བཅད་ནས་གློད་གྲོལ་གཏོང་རྒྱུ་ཡིན་”ཞེས་བཤད། </a:t>
            </a:r>
            <a:endParaRPr lang="en-IN" sz="7200" dirty="0">
              <a:solidFill>
                <a:srgbClr val="121212"/>
              </a:solidFill>
              <a:latin typeface="Arial" panose="020B0604020202020204" pitchFamily="34" charset="0"/>
            </a:endParaRPr>
          </a:p>
          <a:p>
            <a:r>
              <a:rPr lang="bo-CN" sz="7200" b="0" i="0" dirty="0">
                <a:solidFill>
                  <a:srgbClr val="777A7B"/>
                </a:solidFill>
                <a:effectLst/>
                <a:latin typeface="Arial" panose="020B0604020202020204" pitchFamily="34" charset="0"/>
              </a:rPr>
              <a:t>ཡོ་ཧ་ནན། 19:1</a:t>
            </a:r>
          </a:p>
          <a:p>
            <a:r>
              <a:rPr lang="bo-CN" sz="7200" b="0" i="0" dirty="0">
                <a:solidFill>
                  <a:srgbClr val="121212"/>
                </a:solidFill>
                <a:effectLst/>
                <a:latin typeface="Arial" panose="020B0604020202020204" pitchFamily="34" charset="0"/>
              </a:rPr>
              <a:t>དེ་ནས་པི་ལ་ཏུ་ཡིས་ཡེ་ཤུ་རྟ་ལྕག་གིས་རྡུང་དུ་བཅུག་པ་དང༌།</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16Therefore I will punish Him and release Him.”</a:t>
            </a:r>
          </a:p>
          <a:p>
            <a:r>
              <a:rPr lang="en-IN" sz="4800" b="1" i="0" cap="all" dirty="0">
                <a:solidFill>
                  <a:srgbClr val="121212"/>
                </a:solidFill>
                <a:effectLst/>
                <a:latin typeface="ArialMT"/>
              </a:rPr>
              <a:t>JOHN 19</a:t>
            </a:r>
          </a:p>
          <a:p>
            <a:r>
              <a:rPr lang="en-US" sz="4800" dirty="0">
                <a:solidFill>
                  <a:srgbClr val="777A7B"/>
                </a:solidFill>
                <a:latin typeface="Arial" panose="020B0604020202020204" pitchFamily="34" charset="0"/>
              </a:rPr>
              <a:t>1Then Pilate took Jesus and had Him flogged. </a:t>
            </a:r>
            <a:endParaRPr lang="en-IN" dirty="0"/>
          </a:p>
        </p:txBody>
      </p:sp>
      <p:pic>
        <p:nvPicPr>
          <p:cNvPr id="6" name="Audio 5">
            <a:hlinkClick r:id="" action="ppaction://media"/>
            <a:extLst>
              <a:ext uri="{FF2B5EF4-FFF2-40B4-BE49-F238E27FC236}">
                <a16:creationId xmlns:a16="http://schemas.microsoft.com/office/drawing/2014/main" id="{09A8CDAD-D1C0-8810-C680-52A4BF4974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59277409"/>
      </p:ext>
    </p:extLst>
  </p:cSld>
  <p:clrMapOvr>
    <a:masterClrMapping/>
  </p:clrMapOvr>
  <mc:AlternateContent xmlns:mc="http://schemas.openxmlformats.org/markup-compatibility/2006" xmlns:p14="http://schemas.microsoft.com/office/powerpoint/2010/main">
    <mc:Choice Requires="p14">
      <p:transition spd="slow" p14:dur="2000" advTm="10608"/>
    </mc:Choice>
    <mc:Fallback xmlns="">
      <p:transition spd="slow" advTm="10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48563E-4FB2-EB3C-2B75-2FA7CB7F4666}"/>
              </a:ext>
            </a:extLst>
          </p:cNvPr>
          <p:cNvPicPr>
            <a:picLocks noChangeAspect="1"/>
          </p:cNvPicPr>
          <p:nvPr/>
        </p:nvPicPr>
        <p:blipFill>
          <a:blip r:embed="rId2"/>
          <a:stretch>
            <a:fillRect/>
          </a:stretch>
        </p:blipFill>
        <p:spPr>
          <a:xfrm>
            <a:off x="-1" y="-23477"/>
            <a:ext cx="12351895" cy="6881478"/>
          </a:xfrm>
          <a:prstGeom prst="rect">
            <a:avLst/>
          </a:prstGeom>
        </p:spPr>
      </p:pic>
      <p:sp>
        <p:nvSpPr>
          <p:cNvPr id="2" name="TextBox 1">
            <a:extLst>
              <a:ext uri="{FF2B5EF4-FFF2-40B4-BE49-F238E27FC236}">
                <a16:creationId xmlns:a16="http://schemas.microsoft.com/office/drawing/2014/main" id="{04F08E7B-A102-F1B0-328C-E216211DB618}"/>
              </a:ext>
            </a:extLst>
          </p:cNvPr>
          <p:cNvSpPr txBox="1"/>
          <p:nvPr/>
        </p:nvSpPr>
        <p:spPr>
          <a:xfrm>
            <a:off x="663907" y="242953"/>
            <a:ext cx="2853917" cy="1446550"/>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23:16,17</a:t>
            </a:r>
          </a:p>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8820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a:t>
            </a:r>
            <a:r>
              <a:rPr lang="bo-CN" sz="7200" dirty="0">
                <a:solidFill>
                  <a:srgbClr val="121212"/>
                </a:solidFill>
                <a:latin typeface="Arial" panose="020B0604020202020204" pitchFamily="34" charset="0"/>
              </a:rPr>
              <a:t>དམག་མི་རྣམས་ཀྱིས་ཚེར་མའི་ཅོད་པན་ཅིག་བསླས་ནས་ཁོང་གི་དབུ་ལ་བསྐོན་ཅིང༌། མདོག་རྒྱ་སྨུག་ཅན་གྱི་ན་བཟའ་ཞིག་ཁོང་ལ་བསྐོན།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2The soldiers twisted together a crown of thorns, set it on His head, and dressed Him in a purple robe.</a:t>
            </a:r>
            <a:endParaRPr lang="en-IN" sz="4800" dirty="0"/>
          </a:p>
        </p:txBody>
      </p:sp>
      <p:pic>
        <p:nvPicPr>
          <p:cNvPr id="10" name="Audio 9">
            <a:hlinkClick r:id="" action="ppaction://media"/>
            <a:extLst>
              <a:ext uri="{FF2B5EF4-FFF2-40B4-BE49-F238E27FC236}">
                <a16:creationId xmlns:a16="http://schemas.microsoft.com/office/drawing/2014/main" id="{C5E3DC93-F186-2A99-B341-64727A9402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0582"/>
    </mc:Choice>
    <mc:Fallback xmlns="">
      <p:transition spd="slow" advTm="10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732908-A646-A93E-EA66-95E8A2AB5546}"/>
              </a:ext>
            </a:extLst>
          </p:cNvPr>
          <p:cNvPicPr>
            <a:picLocks noChangeAspect="1"/>
          </p:cNvPicPr>
          <p:nvPr/>
        </p:nvPicPr>
        <p:blipFill>
          <a:blip r:embed="rId2"/>
          <a:stretch>
            <a:fillRect/>
          </a:stretch>
        </p:blipFill>
        <p:spPr>
          <a:xfrm>
            <a:off x="-134911" y="-65495"/>
            <a:ext cx="12326911" cy="6923496"/>
          </a:xfrm>
          <a:prstGeom prst="rect">
            <a:avLst/>
          </a:prstGeom>
        </p:spPr>
      </p:pic>
      <p:sp>
        <p:nvSpPr>
          <p:cNvPr id="2" name="TextBox 1">
            <a:extLst>
              <a:ext uri="{FF2B5EF4-FFF2-40B4-BE49-F238E27FC236}">
                <a16:creationId xmlns:a16="http://schemas.microsoft.com/office/drawing/2014/main" id="{956D1E1E-9054-2C0B-F25D-0540C1E98A7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a:t>
            </a:r>
            <a:r>
              <a:rPr lang="bo-CN" sz="8000" dirty="0">
                <a:solidFill>
                  <a:srgbClr val="121212"/>
                </a:solidFill>
                <a:latin typeface="Arial" panose="020B0604020202020204" pitchFamily="34" charset="0"/>
              </a:rPr>
              <a:t>ཁོ་ཚོ་ཁོང་གི་དྲུང་དུ་ཡོང་ནས་“ཡ་ཧུ་དཱ་པའི་རྒྱལ་པོ་ལ་ཕྱག་འཚལ་ལོ་”ཞེས་ཡང་ཡང་ཟེར་ཞིང་འགྲམ་ལྕག་བ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3And they went up to Him again and again, saying, “Hail, King of the Jews!” and slapping Him in the face.</a:t>
            </a:r>
            <a:endParaRPr lang="en-IN" dirty="0"/>
          </a:p>
        </p:txBody>
      </p:sp>
      <p:pic>
        <p:nvPicPr>
          <p:cNvPr id="10" name="Audio 9">
            <a:hlinkClick r:id="" action="ppaction://media"/>
            <a:extLst>
              <a:ext uri="{FF2B5EF4-FFF2-40B4-BE49-F238E27FC236}">
                <a16:creationId xmlns:a16="http://schemas.microsoft.com/office/drawing/2014/main" id="{8640ACA5-36BE-B7A2-67DF-5BCC7AC420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952"/>
    </mc:Choice>
    <mc:Fallback xmlns="">
      <p:transition spd="slow" advTm="9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ECBFBB-EBAC-8184-F2A9-B5F920943789}"/>
              </a:ext>
            </a:extLst>
          </p:cNvPr>
          <p:cNvPicPr>
            <a:picLocks noChangeAspect="1"/>
          </p:cNvPicPr>
          <p:nvPr/>
        </p:nvPicPr>
        <p:blipFill>
          <a:blip r:embed="rId2"/>
          <a:stretch>
            <a:fillRect/>
          </a:stretch>
        </p:blipFill>
        <p:spPr>
          <a:xfrm>
            <a:off x="0" y="-366241"/>
            <a:ext cx="12192000" cy="7224241"/>
          </a:xfrm>
          <a:prstGeom prst="rect">
            <a:avLst/>
          </a:prstGeom>
        </p:spPr>
      </p:pic>
      <p:sp>
        <p:nvSpPr>
          <p:cNvPr id="2" name="TextBox 1">
            <a:extLst>
              <a:ext uri="{FF2B5EF4-FFF2-40B4-BE49-F238E27FC236}">
                <a16:creationId xmlns:a16="http://schemas.microsoft.com/office/drawing/2014/main" id="{4A03A03A-F008-4BBD-2023-B68F52BA494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b="1"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ལུ་ཀཱ 23</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 19</a:t>
            </a:r>
            <a:endPar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ཡེ་ཤུ་རྒྱལ་པོ་ཧེ་རོ་དཱེ་ཡི་དྲུང་དུ་ཁྲིད་པ།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Jesus before Herod - Luke 23:8-16 </a:t>
            </a:r>
            <a:r>
              <a:rPr lang="en-US" sz="1800" b="0" i="0" u="none" strike="noStrike" baseline="0" dirty="0">
                <a:latin typeface="TimesNewRomanPSMT"/>
              </a:rPr>
              <a:t>John 19:1-3 </a:t>
            </a:r>
            <a:endParaRPr lang="en-IN" dirty="0"/>
          </a:p>
        </p:txBody>
      </p:sp>
      <p:pic>
        <p:nvPicPr>
          <p:cNvPr id="6" name="Audio 5">
            <a:hlinkClick r:id="" action="ppaction://media"/>
            <a:extLst>
              <a:ext uri="{FF2B5EF4-FFF2-40B4-BE49-F238E27FC236}">
                <a16:creationId xmlns:a16="http://schemas.microsoft.com/office/drawing/2014/main" id="{AA5291AF-8D4B-CBA6-C1FA-80EE58C6E3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97"/>
    </mc:Choice>
    <mc:Fallback xmlns="">
      <p:transition spd="slow" advTm="4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EE1716-5D72-2FC1-2443-34C4EC3CB8BD}"/>
              </a:ext>
            </a:extLst>
          </p:cNvPr>
          <p:cNvPicPr>
            <a:picLocks noChangeAspect="1"/>
          </p:cNvPicPr>
          <p:nvPr/>
        </p:nvPicPr>
        <p:blipFill>
          <a:blip r:embed="rId2"/>
          <a:stretch>
            <a:fillRect/>
          </a:stretch>
        </p:blipFill>
        <p:spPr>
          <a:xfrm>
            <a:off x="0" y="-82151"/>
            <a:ext cx="12192000" cy="6940151"/>
          </a:xfrm>
          <a:prstGeom prst="rect">
            <a:avLst/>
          </a:prstGeom>
        </p:spPr>
      </p:pic>
      <p:sp>
        <p:nvSpPr>
          <p:cNvPr id="4" name="TextBox 3">
            <a:extLst>
              <a:ext uri="{FF2B5EF4-FFF2-40B4-BE49-F238E27FC236}">
                <a16:creationId xmlns:a16="http://schemas.microsoft.com/office/drawing/2014/main" id="{3DA0F75D-D836-2624-468D-A12FA80F5A4D}"/>
              </a:ext>
            </a:extLst>
          </p:cNvPr>
          <p:cNvSpPr txBox="1"/>
          <p:nvPr/>
        </p:nvSpPr>
        <p:spPr>
          <a:xfrm>
            <a:off x="125261" y="178781"/>
            <a:ext cx="8818323" cy="2601998"/>
          </a:xfrm>
          <a:prstGeom prst="rect">
            <a:avLst/>
          </a:prstGeom>
          <a:noFill/>
        </p:spPr>
        <p:txBody>
          <a:bodyPr wrap="square" rtlCol="0">
            <a:noAutofit/>
          </a:bodyPr>
          <a:lstStyle/>
          <a:p>
            <a:pPr algn="ctr"/>
            <a:r>
              <a:rPr lang="en-IN"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ལུ་ཀཱ 23</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 19</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ཡེ་ཤུ་རྒྱལ་པོ་ཧེ་རོ་དཱེ་ཡི་དྲུང་དུ་ཁྲིད་པ།</a:t>
            </a:r>
          </a:p>
          <a:p>
            <a:endParaRPr lang="en-IN" dirty="0"/>
          </a:p>
        </p:txBody>
      </p:sp>
      <p:sp>
        <p:nvSpPr>
          <p:cNvPr id="3" name="TextBox 2">
            <a:extLst>
              <a:ext uri="{FF2B5EF4-FFF2-40B4-BE49-F238E27FC236}">
                <a16:creationId xmlns:a16="http://schemas.microsoft.com/office/drawing/2014/main" id="{4ED75809-001F-101B-CA4C-0F9DFF46AE2F}"/>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ལུ་ཀཱ 23:7</a:t>
            </a:r>
            <a:r>
              <a:rPr lang="bo-CN" sz="6600" dirty="0">
                <a:solidFill>
                  <a:srgbClr val="121212"/>
                </a:solidFill>
                <a:latin typeface="Arial" panose="020B0604020202020204" pitchFamily="34" charset="0"/>
              </a:rPr>
              <a:t>ཡེ་ཤུ་ནི་རྒྱལ་པོ་ཧེ་རོ་དཱེ་ཡི་འབངས་མི་ཡིན་པ་ཐོས་རྗེས་དེའི་དུས་སུ་ཧེ་རོ་དཱེ་ཡེ་རུ་ཤ་ལེམ་ལ་ཡོད་པས་པི་ལ་ཏུས་ཁོང་ཧེ་རོ་དཱེ་ཡི་རྩར་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Luke23:7And learning that Jesus was under Herod’s jurisdiction, he sent Him to Herod, who himself was in Jerusalem at that time.</a:t>
            </a:r>
            <a:endParaRPr lang="en-IN" sz="4000" dirty="0"/>
          </a:p>
        </p:txBody>
      </p:sp>
      <p:pic>
        <p:nvPicPr>
          <p:cNvPr id="6" name="Audio 5">
            <a:hlinkClick r:id="" action="ppaction://media"/>
            <a:extLst>
              <a:ext uri="{FF2B5EF4-FFF2-40B4-BE49-F238E27FC236}">
                <a16:creationId xmlns:a16="http://schemas.microsoft.com/office/drawing/2014/main" id="{B588FB97-9353-4ABA-8364-BC423563BE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682"/>
    </mc:Choice>
    <mc:Fallback xmlns="">
      <p:transition spd="slow" advTm="12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85AF1D-36A1-0BFE-24C8-8F722E383107}"/>
              </a:ext>
            </a:extLst>
          </p:cNvPr>
          <p:cNvPicPr>
            <a:picLocks noChangeAspect="1"/>
          </p:cNvPicPr>
          <p:nvPr/>
        </p:nvPicPr>
        <p:blipFill>
          <a:blip r:embed="rId2"/>
          <a:stretch>
            <a:fillRect/>
          </a:stretch>
        </p:blipFill>
        <p:spPr>
          <a:xfrm>
            <a:off x="0" y="-278160"/>
            <a:ext cx="12192000" cy="7136160"/>
          </a:xfrm>
          <a:prstGeom prst="rect">
            <a:avLst/>
          </a:prstGeom>
        </p:spPr>
      </p:pic>
      <p:sp>
        <p:nvSpPr>
          <p:cNvPr id="2" name="TextBox 1">
            <a:extLst>
              <a:ext uri="{FF2B5EF4-FFF2-40B4-BE49-F238E27FC236}">
                <a16:creationId xmlns:a16="http://schemas.microsoft.com/office/drawing/2014/main" id="{9245EFCF-E155-C1E0-2DF9-4C637D49012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ཧེ་རོ་དཱེ་དུས་ཡུན་རིང་པོའི་སྔོན་ནས་ཡེ་ཤུ་དང་མཇལ་བར་འདོད་པས་ཁོང་མཐོང་ནས་ཤིན་ཏུ་དགའ། ཡེ་ཤུའི་སྐོར་ཐོས་ནས་ཁོང་གིས་ངོ་མཚར་བའི་རྟགས་ཤིག་མཛད་པར་མཐོང་བའི་རེ་བ་བྱས།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Luke 23:</a:t>
            </a:r>
            <a:r>
              <a:rPr lang="en-US" sz="4400" dirty="0">
                <a:solidFill>
                  <a:srgbClr val="777A7B"/>
                </a:solidFill>
                <a:latin typeface="Arial" panose="020B0604020202020204" pitchFamily="34" charset="0"/>
              </a:rPr>
              <a:t>8When Herod saw Jesus, he was greatly pleased. He had wanted to see Him for a long time, because he had heard about Him and was hoping to see Him perform a miracle. </a:t>
            </a:r>
            <a:endParaRPr lang="en-IN" dirty="0"/>
          </a:p>
        </p:txBody>
      </p:sp>
      <p:pic>
        <p:nvPicPr>
          <p:cNvPr id="6" name="Audio 5">
            <a:hlinkClick r:id="" action="ppaction://media"/>
            <a:extLst>
              <a:ext uri="{FF2B5EF4-FFF2-40B4-BE49-F238E27FC236}">
                <a16:creationId xmlns:a16="http://schemas.microsoft.com/office/drawing/2014/main" id="{4E9387A7-9AE2-9604-4313-B148F78642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728"/>
    </mc:Choice>
    <mc:Fallback xmlns="">
      <p:transition spd="slow" advTm="12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505243-B89B-3F20-A59D-75F8355C6BE0}"/>
              </a:ext>
            </a:extLst>
          </p:cNvPr>
          <p:cNvPicPr>
            <a:picLocks noChangeAspect="1"/>
          </p:cNvPicPr>
          <p:nvPr/>
        </p:nvPicPr>
        <p:blipFill>
          <a:blip r:embed="rId2"/>
          <a:stretch>
            <a:fillRect/>
          </a:stretch>
        </p:blipFill>
        <p:spPr>
          <a:xfrm>
            <a:off x="0" y="1"/>
            <a:ext cx="12271472" cy="6858000"/>
          </a:xfrm>
          <a:prstGeom prst="rect">
            <a:avLst/>
          </a:prstGeom>
        </p:spPr>
      </p:pic>
      <p:sp>
        <p:nvSpPr>
          <p:cNvPr id="2" name="TextBox 1">
            <a:extLst>
              <a:ext uri="{FF2B5EF4-FFF2-40B4-BE49-F238E27FC236}">
                <a16:creationId xmlns:a16="http://schemas.microsoft.com/office/drawing/2014/main" id="{E918FC55-1F68-EB6E-96CD-E0CC4462CC5B}"/>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9</a:t>
            </a:r>
            <a:r>
              <a:rPr lang="bo-CN" sz="8000" dirty="0">
                <a:solidFill>
                  <a:srgbClr val="121212"/>
                </a:solidFill>
                <a:latin typeface="Arial" panose="020B0604020202020204" pitchFamily="34" charset="0"/>
              </a:rPr>
              <a:t>ཧེ་རོ་དཱེ་ཡིས་ཁོང་ལ་དྲི་བ་མང་པོ་དྲིས་ཀྱང༌། ཁོང་གིས་ལན་ཅིའང་མ་གནང༌།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9Herod questioned Jesus at great length, but He gave no answer.</a:t>
            </a:r>
            <a:endParaRPr lang="en-IN" dirty="0"/>
          </a:p>
        </p:txBody>
      </p:sp>
      <p:pic>
        <p:nvPicPr>
          <p:cNvPr id="11" name="Audio 10">
            <a:hlinkClick r:id="" action="ppaction://media"/>
            <a:extLst>
              <a:ext uri="{FF2B5EF4-FFF2-40B4-BE49-F238E27FC236}">
                <a16:creationId xmlns:a16="http://schemas.microsoft.com/office/drawing/2014/main" id="{692F975F-8953-8B96-4F70-0BD10B32EE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6190"/>
    </mc:Choice>
    <mc:Fallback xmlns="">
      <p:transition spd="slow" advTm="6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2753</TotalTime>
  <Words>1053</Words>
  <Application>Microsoft Office PowerPoint</Application>
  <PresentationFormat>Widescreen</PresentationFormat>
  <Paragraphs>69</Paragraphs>
  <Slides>26</Slides>
  <Notes>1</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Arial</vt:lpstr>
      <vt:lpstr>ArialMT</vt:lpstr>
      <vt:lpstr>Calibri</vt:lpstr>
      <vt:lpstr>Calibri Light</vt:lpstr>
      <vt:lpstr>Microsoft Himalaya</vt:lpstr>
      <vt:lpstr>TimesNewRomanPS-BoldMT</vt:lpstr>
      <vt:lpstr>TimesNewRomanPSMT</vt:lpstr>
      <vt:lpstr>Office Theme</vt:lpstr>
      <vt:lpstr>43-5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2024-07-23T12:12:48Z</dcterms:modified>
</cp:coreProperties>
</file>