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70" r:id="rId5"/>
    <p:sldId id="307" r:id="rId6"/>
    <p:sldId id="311" r:id="rId7"/>
    <p:sldId id="267" r:id="rId8"/>
    <p:sldId id="278" r:id="rId9"/>
    <p:sldId id="260" r:id="rId10"/>
    <p:sldId id="271" r:id="rId11"/>
    <p:sldId id="261" r:id="rId12"/>
    <p:sldId id="272" r:id="rId13"/>
    <p:sldId id="262" r:id="rId14"/>
    <p:sldId id="273" r:id="rId15"/>
    <p:sldId id="310" r:id="rId16"/>
    <p:sldId id="312" r:id="rId17"/>
    <p:sldId id="263" r:id="rId18"/>
    <p:sldId id="274" r:id="rId19"/>
    <p:sldId id="264" r:id="rId20"/>
    <p:sldId id="275" r:id="rId21"/>
    <p:sldId id="265" r:id="rId22"/>
    <p:sldId id="276" r:id="rId23"/>
    <p:sldId id="266" r:id="rId24"/>
    <p:sldId id="277" r:id="rId25"/>
    <p:sldId id="283" r:id="rId26"/>
    <p:sldId id="284" r:id="rId27"/>
    <p:sldId id="285" r:id="rId28"/>
    <p:sldId id="286" r:id="rId29"/>
    <p:sldId id="293" r:id="rId30"/>
    <p:sldId id="294" r:id="rId31"/>
    <p:sldId id="295" r:id="rId32"/>
    <p:sldId id="288" r:id="rId33"/>
    <p:sldId id="297" r:id="rId34"/>
    <p:sldId id="298" r:id="rId35"/>
    <p:sldId id="299" r:id="rId36"/>
    <p:sldId id="300" r:id="rId37"/>
    <p:sldId id="301" r:id="rId38"/>
    <p:sldId id="302" r:id="rId39"/>
    <p:sldId id="303" r:id="rId40"/>
    <p:sldId id="306" r:id="rId41"/>
    <p:sldId id="281"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1DAF67-8AE0-49F4-B615-D37FAF4525C8}" v="5" dt="2025-05-02T07:47:39.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52" d="100"/>
          <a:sy n="52" d="100"/>
        </p:scale>
        <p:origin x="485"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3966030-BD10-4BE8-99F0-893795501D3A}"/>
    <pc:docChg chg="custSel addSld delSld modSld">
      <pc:chgData name="Leonie Smith" userId="fed1330f33f5650e" providerId="LiveId" clId="{03966030-BD10-4BE8-99F0-893795501D3A}" dt="2022-12-20T06:17:33.430" v="268" actId="5793"/>
      <pc:docMkLst>
        <pc:docMk/>
      </pc:docMkLst>
      <pc:sldChg chg="addSp modSp modNotesTx">
        <pc:chgData name="Leonie Smith" userId="fed1330f33f5650e" providerId="LiveId" clId="{03966030-BD10-4BE8-99F0-893795501D3A}" dt="2022-12-20T06:17:33.430" v="268" actId="5793"/>
        <pc:sldMkLst>
          <pc:docMk/>
          <pc:sldMk cId="1499918570" sldId="257"/>
        </pc:sldMkLst>
      </pc:sldChg>
      <pc:sldChg chg="addSp delSp modSp mod modTransition modAnim">
        <pc:chgData name="Leonie Smith" userId="fed1330f33f5650e" providerId="LiveId" clId="{03966030-BD10-4BE8-99F0-893795501D3A}" dt="2022-12-16T05:27:48.423" v="14"/>
        <pc:sldMkLst>
          <pc:docMk/>
          <pc:sldMk cId="454763615" sldId="259"/>
        </pc:sldMkLst>
      </pc:sldChg>
      <pc:sldChg chg="addSp delSp modSp mod modTransition modAnim">
        <pc:chgData name="Leonie Smith" userId="fed1330f33f5650e" providerId="LiveId" clId="{03966030-BD10-4BE8-99F0-893795501D3A}" dt="2022-12-16T05:39:54.636" v="118"/>
        <pc:sldMkLst>
          <pc:docMk/>
          <pc:sldMk cId="2346136586" sldId="260"/>
        </pc:sldMkLst>
      </pc:sldChg>
      <pc:sldChg chg="addSp delSp modSp mod modTransition modAnim">
        <pc:chgData name="Leonie Smith" userId="fed1330f33f5650e" providerId="LiveId" clId="{03966030-BD10-4BE8-99F0-893795501D3A}" dt="2022-12-16T05:46:00.273" v="130"/>
        <pc:sldMkLst>
          <pc:docMk/>
          <pc:sldMk cId="4037329247" sldId="261"/>
        </pc:sldMkLst>
      </pc:sldChg>
      <pc:sldChg chg="addSp delSp modSp mod modTransition modAnim">
        <pc:chgData name="Leonie Smith" userId="fed1330f33f5650e" providerId="LiveId" clId="{03966030-BD10-4BE8-99F0-893795501D3A}" dt="2022-12-16T05:48:55.019" v="137"/>
        <pc:sldMkLst>
          <pc:docMk/>
          <pc:sldMk cId="1909638311" sldId="262"/>
        </pc:sldMkLst>
      </pc:sldChg>
      <pc:sldChg chg="addSp delSp modSp mod modTransition modAnim">
        <pc:chgData name="Leonie Smith" userId="fed1330f33f5650e" providerId="LiveId" clId="{03966030-BD10-4BE8-99F0-893795501D3A}" dt="2022-12-16T05:53:01.719" v="154"/>
        <pc:sldMkLst>
          <pc:docMk/>
          <pc:sldMk cId="641208035" sldId="263"/>
        </pc:sldMkLst>
      </pc:sldChg>
      <pc:sldChg chg="addSp delSp modSp mod modTransition modAnim">
        <pc:chgData name="Leonie Smith" userId="fed1330f33f5650e" providerId="LiveId" clId="{03966030-BD10-4BE8-99F0-893795501D3A}" dt="2022-12-16T05:54:15.898" v="158"/>
        <pc:sldMkLst>
          <pc:docMk/>
          <pc:sldMk cId="4044745628" sldId="264"/>
        </pc:sldMkLst>
      </pc:sldChg>
      <pc:sldChg chg="addSp modSp">
        <pc:chgData name="Leonie Smith" userId="fed1330f33f5650e" providerId="LiveId" clId="{03966030-BD10-4BE8-99F0-893795501D3A}" dt="2022-12-16T05:55:26.239" v="159"/>
        <pc:sldMkLst>
          <pc:docMk/>
          <pc:sldMk cId="978260341" sldId="265"/>
        </pc:sldMkLst>
      </pc:sldChg>
      <pc:sldChg chg="addSp delSp modSp mod modTransition modAnim">
        <pc:chgData name="Leonie Smith" userId="fed1330f33f5650e" providerId="LiveId" clId="{03966030-BD10-4BE8-99F0-893795501D3A}" dt="2022-12-16T06:07:00.102" v="175"/>
        <pc:sldMkLst>
          <pc:docMk/>
          <pc:sldMk cId="3575870363" sldId="266"/>
        </pc:sldMkLst>
      </pc:sldChg>
      <pc:sldChg chg="addSp delSp modSp add mod modTransition modAnim">
        <pc:chgData name="Leonie Smith" userId="fed1330f33f5650e" providerId="LiveId" clId="{03966030-BD10-4BE8-99F0-893795501D3A}" dt="2022-12-16T05:37:16.029" v="108"/>
        <pc:sldMkLst>
          <pc:docMk/>
          <pc:sldMk cId="398597380" sldId="267"/>
        </pc:sldMkLst>
      </pc:sldChg>
      <pc:sldChg chg="del">
        <pc:chgData name="Leonie Smith" userId="fed1330f33f5650e" providerId="LiveId" clId="{03966030-BD10-4BE8-99F0-893795501D3A}" dt="2022-12-16T05:21:08.310" v="0" actId="2696"/>
        <pc:sldMkLst>
          <pc:docMk/>
          <pc:sldMk cId="4017137865" sldId="267"/>
        </pc:sldMkLst>
      </pc:sldChg>
      <pc:sldChg chg="del">
        <pc:chgData name="Leonie Smith" userId="fed1330f33f5650e" providerId="LiveId" clId="{03966030-BD10-4BE8-99F0-893795501D3A}" dt="2022-12-16T05:21:08.310" v="0" actId="2696"/>
        <pc:sldMkLst>
          <pc:docMk/>
          <pc:sldMk cId="210266664" sldId="278"/>
        </pc:sldMkLst>
      </pc:sldChg>
      <pc:sldChg chg="add">
        <pc:chgData name="Leonie Smith" userId="fed1330f33f5650e" providerId="LiveId" clId="{03966030-BD10-4BE8-99F0-893795501D3A}" dt="2022-12-16T05:22:23.899" v="1"/>
        <pc:sldMkLst>
          <pc:docMk/>
          <pc:sldMk cId="717222414" sldId="278"/>
        </pc:sldMkLst>
      </pc:sldChg>
      <pc:sldChg chg="addSp delSp modSp mod modTransition modAnim">
        <pc:chgData name="Leonie Smith" userId="fed1330f33f5650e" providerId="LiveId" clId="{03966030-BD10-4BE8-99F0-893795501D3A}" dt="2022-12-16T06:39:47.367" v="261"/>
        <pc:sldMkLst>
          <pc:docMk/>
          <pc:sldMk cId="3758534482" sldId="281"/>
        </pc:sldMkLst>
      </pc:sldChg>
      <pc:sldChg chg="addSp delSp modSp mod modTransition modAnim">
        <pc:chgData name="Leonie Smith" userId="fed1330f33f5650e" providerId="LiveId" clId="{03966030-BD10-4BE8-99F0-893795501D3A}" dt="2022-12-16T06:13:16.897" v="185"/>
        <pc:sldMkLst>
          <pc:docMk/>
          <pc:sldMk cId="3166251957" sldId="283"/>
        </pc:sldMkLst>
      </pc:sldChg>
      <pc:sldChg chg="addSp modSp mod">
        <pc:chgData name="Leonie Smith" userId="fed1330f33f5650e" providerId="LiveId" clId="{03966030-BD10-4BE8-99F0-893795501D3A}" dt="2022-12-16T06:19:02.608" v="191"/>
        <pc:sldMkLst>
          <pc:docMk/>
          <pc:sldMk cId="1522780631" sldId="285"/>
        </pc:sldMkLst>
      </pc:sldChg>
      <pc:sldChg chg="del">
        <pc:chgData name="Leonie Smith" userId="fed1330f33f5650e" providerId="LiveId" clId="{03966030-BD10-4BE8-99F0-893795501D3A}" dt="2022-12-16T05:24:51.008" v="2" actId="2696"/>
        <pc:sldMkLst>
          <pc:docMk/>
          <pc:sldMk cId="2308197141" sldId="291"/>
        </pc:sldMkLst>
      </pc:sldChg>
      <pc:sldChg chg="del">
        <pc:chgData name="Leonie Smith" userId="fed1330f33f5650e" providerId="LiveId" clId="{03966030-BD10-4BE8-99F0-893795501D3A}" dt="2022-12-16T05:24:51.702" v="3" actId="2696"/>
        <pc:sldMkLst>
          <pc:docMk/>
          <pc:sldMk cId="744535353" sldId="292"/>
        </pc:sldMkLst>
      </pc:sldChg>
      <pc:sldChg chg="addSp delSp modSp mod modTransition modAnim">
        <pc:chgData name="Leonie Smith" userId="fed1330f33f5650e" providerId="LiveId" clId="{03966030-BD10-4BE8-99F0-893795501D3A}" dt="2022-12-16T06:22:22.199" v="201"/>
        <pc:sldMkLst>
          <pc:docMk/>
          <pc:sldMk cId="2219299321" sldId="293"/>
        </pc:sldMkLst>
      </pc:sldChg>
      <pc:sldChg chg="addSp delSp modSp mod modTransition modAnim">
        <pc:chgData name="Leonie Smith" userId="fed1330f33f5650e" providerId="LiveId" clId="{03966030-BD10-4BE8-99F0-893795501D3A}" dt="2022-12-16T06:26:03.775" v="214"/>
        <pc:sldMkLst>
          <pc:docMk/>
          <pc:sldMk cId="3279066978" sldId="295"/>
        </pc:sldMkLst>
      </pc:sldChg>
      <pc:sldChg chg="addSp delSp modSp mod modTransition modAnim">
        <pc:chgData name="Leonie Smith" userId="fed1330f33f5650e" providerId="LiveId" clId="{03966030-BD10-4BE8-99F0-893795501D3A}" dt="2022-12-16T06:27:24.425" v="221"/>
        <pc:sldMkLst>
          <pc:docMk/>
          <pc:sldMk cId="2275280386" sldId="297"/>
        </pc:sldMkLst>
      </pc:sldChg>
      <pc:sldChg chg="addSp delSp modSp mod modTransition modAnim">
        <pc:chgData name="Leonie Smith" userId="fed1330f33f5650e" providerId="LiveId" clId="{03966030-BD10-4BE8-99F0-893795501D3A}" dt="2022-12-16T06:28:47.877" v="228"/>
        <pc:sldMkLst>
          <pc:docMk/>
          <pc:sldMk cId="1492892462" sldId="299"/>
        </pc:sldMkLst>
      </pc:sldChg>
      <pc:sldChg chg="addSp delSp modSp mod modTransition modAnim">
        <pc:chgData name="Leonie Smith" userId="fed1330f33f5650e" providerId="LiveId" clId="{03966030-BD10-4BE8-99F0-893795501D3A}" dt="2022-12-16T06:31:27.922" v="235"/>
        <pc:sldMkLst>
          <pc:docMk/>
          <pc:sldMk cId="2702785624" sldId="301"/>
        </pc:sldMkLst>
      </pc:sldChg>
      <pc:sldChg chg="addSp delSp modSp mod modTransition modAnim">
        <pc:chgData name="Leonie Smith" userId="fed1330f33f5650e" providerId="LiveId" clId="{03966030-BD10-4BE8-99F0-893795501D3A}" dt="2022-12-16T06:46:26.110" v="264"/>
        <pc:sldMkLst>
          <pc:docMk/>
          <pc:sldMk cId="2770769740" sldId="303"/>
        </pc:sldMkLst>
      </pc:sldChg>
      <pc:sldChg chg="del">
        <pc:chgData name="Leonie Smith" userId="fed1330f33f5650e" providerId="LiveId" clId="{03966030-BD10-4BE8-99F0-893795501D3A}" dt="2022-12-16T05:21:08.310" v="0" actId="2696"/>
        <pc:sldMkLst>
          <pc:docMk/>
          <pc:sldMk cId="3140437920" sldId="307"/>
        </pc:sldMkLst>
      </pc:sldChg>
      <pc:sldChg chg="addSp delSp modSp add mod modTransition modAnim">
        <pc:chgData name="Leonie Smith" userId="fed1330f33f5650e" providerId="LiveId" clId="{03966030-BD10-4BE8-99F0-893795501D3A}" dt="2022-12-16T05:34:41.748" v="97"/>
        <pc:sldMkLst>
          <pc:docMk/>
          <pc:sldMk cId="3353676513" sldId="307"/>
        </pc:sldMkLst>
      </pc:sldChg>
      <pc:sldChg chg="del">
        <pc:chgData name="Leonie Smith" userId="fed1330f33f5650e" providerId="LiveId" clId="{03966030-BD10-4BE8-99F0-893795501D3A}" dt="2022-12-16T05:21:08.310" v="0" actId="2696"/>
        <pc:sldMkLst>
          <pc:docMk/>
          <pc:sldMk cId="1844888012" sldId="308"/>
        </pc:sldMkLst>
      </pc:sldChg>
      <pc:sldChg chg="add">
        <pc:chgData name="Leonie Smith" userId="fed1330f33f5650e" providerId="LiveId" clId="{03966030-BD10-4BE8-99F0-893795501D3A}" dt="2022-12-16T05:22:23.899" v="1"/>
        <pc:sldMkLst>
          <pc:docMk/>
          <pc:sldMk cId="4120317827" sldId="308"/>
        </pc:sldMkLst>
      </pc:sldChg>
      <pc:sldChg chg="addSp delSp modSp add mod modTransition modAnim">
        <pc:chgData name="Leonie Smith" userId="fed1330f33f5650e" providerId="LiveId" clId="{03966030-BD10-4BE8-99F0-893795501D3A}" dt="2022-12-16T05:36:17.762" v="101"/>
        <pc:sldMkLst>
          <pc:docMk/>
          <pc:sldMk cId="2655879905" sldId="309"/>
        </pc:sldMkLst>
      </pc:sldChg>
      <pc:sldChg chg="addSp delSp modSp add mod modTransition modAnim">
        <pc:chgData name="Leonie Smith" userId="fed1330f33f5650e" providerId="LiveId" clId="{03966030-BD10-4BE8-99F0-893795501D3A}" dt="2022-12-16T05:50:54.508" v="150"/>
        <pc:sldMkLst>
          <pc:docMk/>
          <pc:sldMk cId="690857818" sldId="310"/>
        </pc:sldMkLst>
      </pc:sldChg>
    </pc:docChg>
  </pc:docChgLst>
  <pc:docChgLst>
    <pc:chgData name="Alfred Smith" userId="3c60a3631c0db8ad" providerId="LiveId" clId="{E21DAF67-8AE0-49F4-B615-D37FAF4525C8}"/>
    <pc:docChg chg="custSel modSld">
      <pc:chgData name="Alfred Smith" userId="3c60a3631c0db8ad" providerId="LiveId" clId="{E21DAF67-8AE0-49F4-B615-D37FAF4525C8}" dt="2025-05-02T07:47:39.488" v="10"/>
      <pc:docMkLst>
        <pc:docMk/>
      </pc:docMkLst>
      <pc:sldChg chg="addSp delSp modSp mod">
        <pc:chgData name="Alfred Smith" userId="3c60a3631c0db8ad" providerId="LiveId" clId="{E21DAF67-8AE0-49F4-B615-D37FAF4525C8}" dt="2025-05-02T07:46:54.351" v="8"/>
        <pc:sldMkLst>
          <pc:docMk/>
          <pc:sldMk cId="1499918570" sldId="257"/>
        </pc:sldMkLst>
        <pc:spChg chg="add mod">
          <ac:chgData name="Alfred Smith" userId="3c60a3631c0db8ad" providerId="LiveId" clId="{E21DAF67-8AE0-49F4-B615-D37FAF4525C8}" dt="2025-05-02T07:46:54.351" v="8"/>
          <ac:spMkLst>
            <pc:docMk/>
            <pc:sldMk cId="1499918570" sldId="257"/>
            <ac:spMk id="3" creationId="{F225FD2D-282D-E865-77E0-495825452BE0}"/>
          </ac:spMkLst>
        </pc:spChg>
      </pc:sldChg>
      <pc:sldChg chg="modSp">
        <pc:chgData name="Alfred Smith" userId="3c60a3631c0db8ad" providerId="LiveId" clId="{E21DAF67-8AE0-49F4-B615-D37FAF4525C8}" dt="2025-05-02T07:47:39.488" v="10"/>
        <pc:sldMkLst>
          <pc:docMk/>
          <pc:sldMk cId="3788111665" sldId="258"/>
        </pc:sldMkLst>
        <pc:spChg chg="mod">
          <ac:chgData name="Alfred Smith" userId="3c60a3631c0db8ad" providerId="LiveId" clId="{E21DAF67-8AE0-49F4-B615-D37FAF4525C8}" dt="2025-05-02T07:47:39.488" v="10"/>
          <ac:spMkLst>
            <pc:docMk/>
            <pc:sldMk cId="3788111665" sldId="258"/>
            <ac:spMk id="2" creationId="{90658445-3BE4-6593-BE8E-F0DB009C4B35}"/>
          </ac:spMkLst>
        </pc:spChg>
      </pc:sldChg>
      <pc:sldChg chg="modSp">
        <pc:chgData name="Alfred Smith" userId="3c60a3631c0db8ad" providerId="LiveId" clId="{E21DAF67-8AE0-49F4-B615-D37FAF4525C8}" dt="2025-05-02T07:47:39.488" v="10"/>
        <pc:sldMkLst>
          <pc:docMk/>
          <pc:sldMk cId="454763615" sldId="259"/>
        </pc:sldMkLst>
        <pc:spChg chg="mod">
          <ac:chgData name="Alfred Smith" userId="3c60a3631c0db8ad" providerId="LiveId" clId="{E21DAF67-8AE0-49F4-B615-D37FAF4525C8}" dt="2025-05-02T07:47:39.488" v="10"/>
          <ac:spMkLst>
            <pc:docMk/>
            <pc:sldMk cId="454763615" sldId="259"/>
            <ac:spMk id="3" creationId="{A58184BD-88F1-BA02-40C1-D8403D0EEC0D}"/>
          </ac:spMkLst>
        </pc:spChg>
      </pc:sldChg>
      <pc:sldChg chg="modSp">
        <pc:chgData name="Alfred Smith" userId="3c60a3631c0db8ad" providerId="LiveId" clId="{E21DAF67-8AE0-49F4-B615-D37FAF4525C8}" dt="2025-05-02T07:47:39.488" v="10"/>
        <pc:sldMkLst>
          <pc:docMk/>
          <pc:sldMk cId="398597380" sldId="267"/>
        </pc:sldMkLst>
        <pc:spChg chg="mod">
          <ac:chgData name="Alfred Smith" userId="3c60a3631c0db8ad" providerId="LiveId" clId="{E21DAF67-8AE0-49F4-B615-D37FAF4525C8}" dt="2025-05-02T07:47:39.488" v="10"/>
          <ac:spMkLst>
            <pc:docMk/>
            <pc:sldMk cId="398597380" sldId="267"/>
            <ac:spMk id="3" creationId="{A58184BD-88F1-BA02-40C1-D8403D0EEC0D}"/>
          </ac:spMkLst>
        </pc:spChg>
      </pc:sldChg>
      <pc:sldChg chg="modSp">
        <pc:chgData name="Alfred Smith" userId="3c60a3631c0db8ad" providerId="LiveId" clId="{E21DAF67-8AE0-49F4-B615-D37FAF4525C8}" dt="2025-05-02T07:47:39.488" v="10"/>
        <pc:sldMkLst>
          <pc:docMk/>
          <pc:sldMk cId="4120481681" sldId="270"/>
        </pc:sldMkLst>
        <pc:spChg chg="mod">
          <ac:chgData name="Alfred Smith" userId="3c60a3631c0db8ad" providerId="LiveId" clId="{E21DAF67-8AE0-49F4-B615-D37FAF4525C8}" dt="2025-05-02T07:47:39.488" v="10"/>
          <ac:spMkLst>
            <pc:docMk/>
            <pc:sldMk cId="4120481681" sldId="270"/>
            <ac:spMk id="3" creationId="{9DD75F01-5260-9004-9286-94D68F74FDD5}"/>
          </ac:spMkLst>
        </pc:spChg>
      </pc:sldChg>
      <pc:sldChg chg="modSp">
        <pc:chgData name="Alfred Smith" userId="3c60a3631c0db8ad" providerId="LiveId" clId="{E21DAF67-8AE0-49F4-B615-D37FAF4525C8}" dt="2025-05-02T07:47:39.488" v="10"/>
        <pc:sldMkLst>
          <pc:docMk/>
          <pc:sldMk cId="939110669" sldId="271"/>
        </pc:sldMkLst>
        <pc:spChg chg="mod">
          <ac:chgData name="Alfred Smith" userId="3c60a3631c0db8ad" providerId="LiveId" clId="{E21DAF67-8AE0-49F4-B615-D37FAF4525C8}" dt="2025-05-02T07:47:39.488" v="10"/>
          <ac:spMkLst>
            <pc:docMk/>
            <pc:sldMk cId="939110669" sldId="271"/>
            <ac:spMk id="2" creationId="{A99332E5-3A3F-73FB-9DF0-671B60C12417}"/>
          </ac:spMkLst>
        </pc:spChg>
      </pc:sldChg>
      <pc:sldChg chg="modSp">
        <pc:chgData name="Alfred Smith" userId="3c60a3631c0db8ad" providerId="LiveId" clId="{E21DAF67-8AE0-49F4-B615-D37FAF4525C8}" dt="2025-05-02T07:47:39.488" v="10"/>
        <pc:sldMkLst>
          <pc:docMk/>
          <pc:sldMk cId="4024569785" sldId="272"/>
        </pc:sldMkLst>
        <pc:spChg chg="mod">
          <ac:chgData name="Alfred Smith" userId="3c60a3631c0db8ad" providerId="LiveId" clId="{E21DAF67-8AE0-49F4-B615-D37FAF4525C8}" dt="2025-05-02T07:47:39.488" v="10"/>
          <ac:spMkLst>
            <pc:docMk/>
            <pc:sldMk cId="4024569785" sldId="272"/>
            <ac:spMk id="2" creationId="{D8B893E5-3D60-941B-8E70-BDFF0774A348}"/>
          </ac:spMkLst>
        </pc:spChg>
      </pc:sldChg>
      <pc:sldChg chg="modSp">
        <pc:chgData name="Alfred Smith" userId="3c60a3631c0db8ad" providerId="LiveId" clId="{E21DAF67-8AE0-49F4-B615-D37FAF4525C8}" dt="2025-05-02T07:47:39.488" v="10"/>
        <pc:sldMkLst>
          <pc:docMk/>
          <pc:sldMk cId="487179600" sldId="273"/>
        </pc:sldMkLst>
        <pc:spChg chg="mod">
          <ac:chgData name="Alfred Smith" userId="3c60a3631c0db8ad" providerId="LiveId" clId="{E21DAF67-8AE0-49F4-B615-D37FAF4525C8}" dt="2025-05-02T07:47:39.488" v="10"/>
          <ac:spMkLst>
            <pc:docMk/>
            <pc:sldMk cId="487179600" sldId="273"/>
            <ac:spMk id="2" creationId="{FD463F21-DFBC-58C0-E753-D148A1962C5E}"/>
          </ac:spMkLst>
        </pc:spChg>
      </pc:sldChg>
      <pc:sldChg chg="modSp">
        <pc:chgData name="Alfred Smith" userId="3c60a3631c0db8ad" providerId="LiveId" clId="{E21DAF67-8AE0-49F4-B615-D37FAF4525C8}" dt="2025-05-02T07:47:39.488" v="10"/>
        <pc:sldMkLst>
          <pc:docMk/>
          <pc:sldMk cId="2168401200" sldId="274"/>
        </pc:sldMkLst>
        <pc:spChg chg="mod">
          <ac:chgData name="Alfred Smith" userId="3c60a3631c0db8ad" providerId="LiveId" clId="{E21DAF67-8AE0-49F4-B615-D37FAF4525C8}" dt="2025-05-02T07:47:39.488" v="10"/>
          <ac:spMkLst>
            <pc:docMk/>
            <pc:sldMk cId="2168401200" sldId="274"/>
            <ac:spMk id="2" creationId="{35EBD1A7-76C6-F4EC-8059-2AC187533393}"/>
          </ac:spMkLst>
        </pc:spChg>
      </pc:sldChg>
      <pc:sldChg chg="modSp">
        <pc:chgData name="Alfred Smith" userId="3c60a3631c0db8ad" providerId="LiveId" clId="{E21DAF67-8AE0-49F4-B615-D37FAF4525C8}" dt="2025-05-02T07:47:39.488" v="10"/>
        <pc:sldMkLst>
          <pc:docMk/>
          <pc:sldMk cId="2996969115" sldId="275"/>
        </pc:sldMkLst>
        <pc:spChg chg="mod">
          <ac:chgData name="Alfred Smith" userId="3c60a3631c0db8ad" providerId="LiveId" clId="{E21DAF67-8AE0-49F4-B615-D37FAF4525C8}" dt="2025-05-02T07:47:39.488" v="10"/>
          <ac:spMkLst>
            <pc:docMk/>
            <pc:sldMk cId="2996969115" sldId="275"/>
            <ac:spMk id="2" creationId="{374E3D6F-5C9F-FAA0-7592-3EE552E2791E}"/>
          </ac:spMkLst>
        </pc:spChg>
      </pc:sldChg>
      <pc:sldChg chg="modSp">
        <pc:chgData name="Alfred Smith" userId="3c60a3631c0db8ad" providerId="LiveId" clId="{E21DAF67-8AE0-49F4-B615-D37FAF4525C8}" dt="2025-05-02T07:47:39.488" v="10"/>
        <pc:sldMkLst>
          <pc:docMk/>
          <pc:sldMk cId="2390376940" sldId="276"/>
        </pc:sldMkLst>
        <pc:spChg chg="mod">
          <ac:chgData name="Alfred Smith" userId="3c60a3631c0db8ad" providerId="LiveId" clId="{E21DAF67-8AE0-49F4-B615-D37FAF4525C8}" dt="2025-05-02T07:47:39.488" v="10"/>
          <ac:spMkLst>
            <pc:docMk/>
            <pc:sldMk cId="2390376940" sldId="276"/>
            <ac:spMk id="3" creationId="{3526FAA4-7428-4FA1-63E5-7069E79511D3}"/>
          </ac:spMkLst>
        </pc:spChg>
      </pc:sldChg>
      <pc:sldChg chg="modSp">
        <pc:chgData name="Alfred Smith" userId="3c60a3631c0db8ad" providerId="LiveId" clId="{E21DAF67-8AE0-49F4-B615-D37FAF4525C8}" dt="2025-05-02T07:47:39.488" v="10"/>
        <pc:sldMkLst>
          <pc:docMk/>
          <pc:sldMk cId="4265919077" sldId="277"/>
        </pc:sldMkLst>
        <pc:spChg chg="mod">
          <ac:chgData name="Alfred Smith" userId="3c60a3631c0db8ad" providerId="LiveId" clId="{E21DAF67-8AE0-49F4-B615-D37FAF4525C8}" dt="2025-05-02T07:47:39.488" v="10"/>
          <ac:spMkLst>
            <pc:docMk/>
            <pc:sldMk cId="4265919077" sldId="277"/>
            <ac:spMk id="2" creationId="{6AC59D69-8571-88CE-91C5-1316898EE1D7}"/>
          </ac:spMkLst>
        </pc:spChg>
      </pc:sldChg>
      <pc:sldChg chg="modSp">
        <pc:chgData name="Alfred Smith" userId="3c60a3631c0db8ad" providerId="LiveId" clId="{E21DAF67-8AE0-49F4-B615-D37FAF4525C8}" dt="2025-05-02T07:47:39.488" v="10"/>
        <pc:sldMkLst>
          <pc:docMk/>
          <pc:sldMk cId="717222414" sldId="278"/>
        </pc:sldMkLst>
        <pc:spChg chg="mod">
          <ac:chgData name="Alfred Smith" userId="3c60a3631c0db8ad" providerId="LiveId" clId="{E21DAF67-8AE0-49F4-B615-D37FAF4525C8}" dt="2025-05-02T07:47:39.488" v="10"/>
          <ac:spMkLst>
            <pc:docMk/>
            <pc:sldMk cId="717222414" sldId="278"/>
            <ac:spMk id="2" creationId="{F33D66C5-E783-29B3-8420-E3D4785EF322}"/>
          </ac:spMkLst>
        </pc:spChg>
      </pc:sldChg>
      <pc:sldChg chg="modSp">
        <pc:chgData name="Alfred Smith" userId="3c60a3631c0db8ad" providerId="LiveId" clId="{E21DAF67-8AE0-49F4-B615-D37FAF4525C8}" dt="2025-05-02T07:47:39.488" v="10"/>
        <pc:sldMkLst>
          <pc:docMk/>
          <pc:sldMk cId="3758534482" sldId="281"/>
        </pc:sldMkLst>
        <pc:spChg chg="mod">
          <ac:chgData name="Alfred Smith" userId="3c60a3631c0db8ad" providerId="LiveId" clId="{E21DAF67-8AE0-49F4-B615-D37FAF4525C8}" dt="2025-05-02T07:47:39.488" v="10"/>
          <ac:spMkLst>
            <pc:docMk/>
            <pc:sldMk cId="3758534482" sldId="281"/>
            <ac:spMk id="3" creationId="{A58184BD-88F1-BA02-40C1-D8403D0EEC0D}"/>
          </ac:spMkLst>
        </pc:spChg>
      </pc:sldChg>
      <pc:sldChg chg="modSp">
        <pc:chgData name="Alfred Smith" userId="3c60a3631c0db8ad" providerId="LiveId" clId="{E21DAF67-8AE0-49F4-B615-D37FAF4525C8}" dt="2025-05-02T07:47:39.488" v="10"/>
        <pc:sldMkLst>
          <pc:docMk/>
          <pc:sldMk cId="3219145395" sldId="282"/>
        </pc:sldMkLst>
        <pc:spChg chg="mod">
          <ac:chgData name="Alfred Smith" userId="3c60a3631c0db8ad" providerId="LiveId" clId="{E21DAF67-8AE0-49F4-B615-D37FAF4525C8}" dt="2025-05-02T07:47:39.488" v="10"/>
          <ac:spMkLst>
            <pc:docMk/>
            <pc:sldMk cId="3219145395" sldId="282"/>
            <ac:spMk id="4" creationId="{19628B6B-7F1F-1C7D-5609-19BD79E699BC}"/>
          </ac:spMkLst>
        </pc:spChg>
      </pc:sldChg>
      <pc:sldChg chg="modSp">
        <pc:chgData name="Alfred Smith" userId="3c60a3631c0db8ad" providerId="LiveId" clId="{E21DAF67-8AE0-49F4-B615-D37FAF4525C8}" dt="2025-05-02T07:47:22.162" v="9"/>
        <pc:sldMkLst>
          <pc:docMk/>
          <pc:sldMk cId="3166251957" sldId="283"/>
        </pc:sldMkLst>
        <pc:spChg chg="mod">
          <ac:chgData name="Alfred Smith" userId="3c60a3631c0db8ad" providerId="LiveId" clId="{E21DAF67-8AE0-49F4-B615-D37FAF4525C8}" dt="2025-05-02T07:47:22.162" v="9"/>
          <ac:spMkLst>
            <pc:docMk/>
            <pc:sldMk cId="3166251957" sldId="283"/>
            <ac:spMk id="3" creationId="{A58184BD-88F1-BA02-40C1-D8403D0EEC0D}"/>
          </ac:spMkLst>
        </pc:spChg>
      </pc:sldChg>
      <pc:sldChg chg="modSp">
        <pc:chgData name="Alfred Smith" userId="3c60a3631c0db8ad" providerId="LiveId" clId="{E21DAF67-8AE0-49F4-B615-D37FAF4525C8}" dt="2025-05-02T07:47:22.162" v="9"/>
        <pc:sldMkLst>
          <pc:docMk/>
          <pc:sldMk cId="3922583308" sldId="284"/>
        </pc:sldMkLst>
        <pc:spChg chg="mod">
          <ac:chgData name="Alfred Smith" userId="3c60a3631c0db8ad" providerId="LiveId" clId="{E21DAF67-8AE0-49F4-B615-D37FAF4525C8}" dt="2025-05-02T07:47:22.162" v="9"/>
          <ac:spMkLst>
            <pc:docMk/>
            <pc:sldMk cId="3922583308" sldId="284"/>
            <ac:spMk id="2" creationId="{0E9F37B4-D251-12EB-9D47-4502858C8647}"/>
          </ac:spMkLst>
        </pc:spChg>
      </pc:sldChg>
      <pc:sldChg chg="modSp">
        <pc:chgData name="Alfred Smith" userId="3c60a3631c0db8ad" providerId="LiveId" clId="{E21DAF67-8AE0-49F4-B615-D37FAF4525C8}" dt="2025-05-02T07:47:22.162" v="9"/>
        <pc:sldMkLst>
          <pc:docMk/>
          <pc:sldMk cId="1850742486" sldId="286"/>
        </pc:sldMkLst>
        <pc:spChg chg="mod">
          <ac:chgData name="Alfred Smith" userId="3c60a3631c0db8ad" providerId="LiveId" clId="{E21DAF67-8AE0-49F4-B615-D37FAF4525C8}" dt="2025-05-02T07:47:22.162" v="9"/>
          <ac:spMkLst>
            <pc:docMk/>
            <pc:sldMk cId="1850742486" sldId="286"/>
            <ac:spMk id="2" creationId="{6B6CC85A-3D64-907F-056E-A3C5345D04A1}"/>
          </ac:spMkLst>
        </pc:spChg>
      </pc:sldChg>
      <pc:sldChg chg="modSp">
        <pc:chgData name="Alfred Smith" userId="3c60a3631c0db8ad" providerId="LiveId" clId="{E21DAF67-8AE0-49F4-B615-D37FAF4525C8}" dt="2025-05-02T07:47:22.162" v="9"/>
        <pc:sldMkLst>
          <pc:docMk/>
          <pc:sldMk cId="1828872212" sldId="288"/>
        </pc:sldMkLst>
        <pc:spChg chg="mod">
          <ac:chgData name="Alfred Smith" userId="3c60a3631c0db8ad" providerId="LiveId" clId="{E21DAF67-8AE0-49F4-B615-D37FAF4525C8}" dt="2025-05-02T07:47:22.162" v="9"/>
          <ac:spMkLst>
            <pc:docMk/>
            <pc:sldMk cId="1828872212" sldId="288"/>
            <ac:spMk id="2" creationId="{6876E6DE-DC9B-C49E-EEB7-ED219196243A}"/>
          </ac:spMkLst>
        </pc:spChg>
      </pc:sldChg>
      <pc:sldChg chg="modSp">
        <pc:chgData name="Alfred Smith" userId="3c60a3631c0db8ad" providerId="LiveId" clId="{E21DAF67-8AE0-49F4-B615-D37FAF4525C8}" dt="2025-05-02T07:47:22.162" v="9"/>
        <pc:sldMkLst>
          <pc:docMk/>
          <pc:sldMk cId="2859407553" sldId="294"/>
        </pc:sldMkLst>
        <pc:spChg chg="mod">
          <ac:chgData name="Alfred Smith" userId="3c60a3631c0db8ad" providerId="LiveId" clId="{E21DAF67-8AE0-49F4-B615-D37FAF4525C8}" dt="2025-05-02T07:47:22.162" v="9"/>
          <ac:spMkLst>
            <pc:docMk/>
            <pc:sldMk cId="2859407553" sldId="294"/>
            <ac:spMk id="2" creationId="{D3EC4F38-0080-7D14-E1B6-864AFD92ABE4}"/>
          </ac:spMkLst>
        </pc:spChg>
      </pc:sldChg>
      <pc:sldChg chg="modSp">
        <pc:chgData name="Alfred Smith" userId="3c60a3631c0db8ad" providerId="LiveId" clId="{E21DAF67-8AE0-49F4-B615-D37FAF4525C8}" dt="2025-05-02T07:47:22.162" v="9"/>
        <pc:sldMkLst>
          <pc:docMk/>
          <pc:sldMk cId="2907320217" sldId="298"/>
        </pc:sldMkLst>
        <pc:spChg chg="mod">
          <ac:chgData name="Alfred Smith" userId="3c60a3631c0db8ad" providerId="LiveId" clId="{E21DAF67-8AE0-49F4-B615-D37FAF4525C8}" dt="2025-05-02T07:47:22.162" v="9"/>
          <ac:spMkLst>
            <pc:docMk/>
            <pc:sldMk cId="2907320217" sldId="298"/>
            <ac:spMk id="2" creationId="{86E58055-D751-6628-E7F4-95031C4570B8}"/>
          </ac:spMkLst>
        </pc:spChg>
      </pc:sldChg>
      <pc:sldChg chg="modSp">
        <pc:chgData name="Alfred Smith" userId="3c60a3631c0db8ad" providerId="LiveId" clId="{E21DAF67-8AE0-49F4-B615-D37FAF4525C8}" dt="2025-05-02T07:47:22.162" v="9"/>
        <pc:sldMkLst>
          <pc:docMk/>
          <pc:sldMk cId="2035809900" sldId="300"/>
        </pc:sldMkLst>
        <pc:spChg chg="mod">
          <ac:chgData name="Alfred Smith" userId="3c60a3631c0db8ad" providerId="LiveId" clId="{E21DAF67-8AE0-49F4-B615-D37FAF4525C8}" dt="2025-05-02T07:47:22.162" v="9"/>
          <ac:spMkLst>
            <pc:docMk/>
            <pc:sldMk cId="2035809900" sldId="300"/>
            <ac:spMk id="2" creationId="{0752F337-D902-FE97-4174-E3440E7E367D}"/>
          </ac:spMkLst>
        </pc:spChg>
      </pc:sldChg>
      <pc:sldChg chg="modSp">
        <pc:chgData name="Alfred Smith" userId="3c60a3631c0db8ad" providerId="LiveId" clId="{E21DAF67-8AE0-49F4-B615-D37FAF4525C8}" dt="2025-05-02T07:47:22.162" v="9"/>
        <pc:sldMkLst>
          <pc:docMk/>
          <pc:sldMk cId="453142565" sldId="302"/>
        </pc:sldMkLst>
        <pc:spChg chg="mod">
          <ac:chgData name="Alfred Smith" userId="3c60a3631c0db8ad" providerId="LiveId" clId="{E21DAF67-8AE0-49F4-B615-D37FAF4525C8}" dt="2025-05-02T07:47:22.162" v="9"/>
          <ac:spMkLst>
            <pc:docMk/>
            <pc:sldMk cId="453142565" sldId="302"/>
            <ac:spMk id="2" creationId="{16856DFD-F2AD-5B2A-DE04-CB820E8FAFD7}"/>
          </ac:spMkLst>
        </pc:spChg>
      </pc:sldChg>
      <pc:sldChg chg="modSp">
        <pc:chgData name="Alfred Smith" userId="3c60a3631c0db8ad" providerId="LiveId" clId="{E21DAF67-8AE0-49F4-B615-D37FAF4525C8}" dt="2025-05-02T07:47:22.162" v="9"/>
        <pc:sldMkLst>
          <pc:docMk/>
          <pc:sldMk cId="553228530" sldId="306"/>
        </pc:sldMkLst>
        <pc:spChg chg="mod">
          <ac:chgData name="Alfred Smith" userId="3c60a3631c0db8ad" providerId="LiveId" clId="{E21DAF67-8AE0-49F4-B615-D37FAF4525C8}" dt="2025-05-02T07:47:22.162" v="9"/>
          <ac:spMkLst>
            <pc:docMk/>
            <pc:sldMk cId="553228530" sldId="306"/>
            <ac:spMk id="2" creationId="{317E40A9-8499-FAED-4F61-AEF12C20C35F}"/>
          </ac:spMkLst>
        </pc:spChg>
      </pc:sldChg>
      <pc:sldChg chg="modSp mod">
        <pc:chgData name="Alfred Smith" userId="3c60a3631c0db8ad" providerId="LiveId" clId="{E21DAF67-8AE0-49F4-B615-D37FAF4525C8}" dt="2025-05-02T07:47:22.162" v="9"/>
        <pc:sldMkLst>
          <pc:docMk/>
          <pc:sldMk cId="3353676513" sldId="307"/>
        </pc:sldMkLst>
        <pc:spChg chg="mod">
          <ac:chgData name="Alfred Smith" userId="3c60a3631c0db8ad" providerId="LiveId" clId="{E21DAF67-8AE0-49F4-B615-D37FAF4525C8}" dt="2025-05-02T07:47:22.162" v="9"/>
          <ac:spMkLst>
            <pc:docMk/>
            <pc:sldMk cId="3353676513" sldId="307"/>
            <ac:spMk id="3" creationId="{A58184BD-88F1-BA02-40C1-D8403D0EEC0D}"/>
          </ac:spMkLst>
        </pc:spChg>
        <pc:spChg chg="mod">
          <ac:chgData name="Alfred Smith" userId="3c60a3631c0db8ad" providerId="LiveId" clId="{E21DAF67-8AE0-49F4-B615-D37FAF4525C8}" dt="2025-04-17T10:22:23.676" v="7" actId="404"/>
          <ac:spMkLst>
            <pc:docMk/>
            <pc:sldMk cId="3353676513" sldId="307"/>
            <ac:spMk id="4" creationId="{EE2AC625-9141-A801-F431-DD5F79396320}"/>
          </ac:spMkLst>
        </pc:spChg>
      </pc:sldChg>
      <pc:sldChg chg="modSp">
        <pc:chgData name="Alfred Smith" userId="3c60a3631c0db8ad" providerId="LiveId" clId="{E21DAF67-8AE0-49F4-B615-D37FAF4525C8}" dt="2025-05-02T07:47:22.162" v="9"/>
        <pc:sldMkLst>
          <pc:docMk/>
          <pc:sldMk cId="2611583925" sldId="311"/>
        </pc:sldMkLst>
        <pc:spChg chg="mod">
          <ac:chgData name="Alfred Smith" userId="3c60a3631c0db8ad" providerId="LiveId" clId="{E21DAF67-8AE0-49F4-B615-D37FAF4525C8}" dt="2025-05-02T07:47:22.162" v="9"/>
          <ac:spMkLst>
            <pc:docMk/>
            <pc:sldMk cId="2611583925" sldId="311"/>
            <ac:spMk id="2" creationId="{653AEE63-EBE8-A4B5-BE7F-2BED6511307E}"/>
          </ac:spMkLst>
        </pc:spChg>
      </pc:sldChg>
      <pc:sldChg chg="modSp">
        <pc:chgData name="Alfred Smith" userId="3c60a3631c0db8ad" providerId="LiveId" clId="{E21DAF67-8AE0-49F4-B615-D37FAF4525C8}" dt="2025-05-02T07:47:39.488" v="10"/>
        <pc:sldMkLst>
          <pc:docMk/>
          <pc:sldMk cId="2165837812" sldId="312"/>
        </pc:sldMkLst>
        <pc:spChg chg="mod">
          <ac:chgData name="Alfred Smith" userId="3c60a3631c0db8ad" providerId="LiveId" clId="{E21DAF67-8AE0-49F4-B615-D37FAF4525C8}" dt="2025-05-02T07:47:39.488" v="10"/>
          <ac:spMkLst>
            <pc:docMk/>
            <pc:sldMk cId="2165837812" sldId="312"/>
            <ac:spMk id="2" creationId="{F33D66C5-E783-29B3-8420-E3D4785EF322}"/>
          </ac:spMkLst>
        </pc:spChg>
      </pc:sldChg>
    </pc:docChg>
  </pc:docChgLst>
  <pc:docChgLst>
    <pc:chgData name="Alfred Smith" userId="3c60a3631c0db8ad" providerId="LiveId" clId="{8644B43D-C40A-476E-A4B2-45019C235EF1}"/>
    <pc:docChg chg="undo redo custSel modSld">
      <pc:chgData name="Alfred Smith" userId="3c60a3631c0db8ad" providerId="LiveId" clId="{8644B43D-C40A-476E-A4B2-45019C235EF1}" dt="2024-07-23T12:22:48.144" v="65" actId="404"/>
      <pc:docMkLst>
        <pc:docMk/>
      </pc:docMkLst>
      <pc:sldChg chg="addSp delSp modSp mod">
        <pc:chgData name="Alfred Smith" userId="3c60a3631c0db8ad" providerId="LiveId" clId="{8644B43D-C40A-476E-A4B2-45019C235EF1}" dt="2024-07-23T11:39:50.590" v="1"/>
        <pc:sldMkLst>
          <pc:docMk/>
          <pc:sldMk cId="1499918570" sldId="257"/>
        </pc:sldMkLst>
      </pc:sldChg>
      <pc:sldChg chg="modSp mod">
        <pc:chgData name="Alfred Smith" userId="3c60a3631c0db8ad" providerId="LiveId" clId="{8644B43D-C40A-476E-A4B2-45019C235EF1}" dt="2024-07-23T12:16:50.929" v="22"/>
        <pc:sldMkLst>
          <pc:docMk/>
          <pc:sldMk cId="2346136586" sldId="260"/>
        </pc:sldMkLst>
      </pc:sldChg>
      <pc:sldChg chg="modSp mod">
        <pc:chgData name="Alfred Smith" userId="3c60a3631c0db8ad" providerId="LiveId" clId="{8644B43D-C40A-476E-A4B2-45019C235EF1}" dt="2024-07-23T12:17:06.163" v="25"/>
        <pc:sldMkLst>
          <pc:docMk/>
          <pc:sldMk cId="4037329247" sldId="261"/>
        </pc:sldMkLst>
      </pc:sldChg>
      <pc:sldChg chg="modSp mod">
        <pc:chgData name="Alfred Smith" userId="3c60a3631c0db8ad" providerId="LiveId" clId="{8644B43D-C40A-476E-A4B2-45019C235EF1}" dt="2024-07-23T12:17:24.239" v="31" actId="5793"/>
        <pc:sldMkLst>
          <pc:docMk/>
          <pc:sldMk cId="1909638311" sldId="262"/>
        </pc:sldMkLst>
      </pc:sldChg>
      <pc:sldChg chg="modSp mod">
        <pc:chgData name="Alfred Smith" userId="3c60a3631c0db8ad" providerId="LiveId" clId="{8644B43D-C40A-476E-A4B2-45019C235EF1}" dt="2024-07-23T12:17:58.930" v="34"/>
        <pc:sldMkLst>
          <pc:docMk/>
          <pc:sldMk cId="641208035" sldId="263"/>
        </pc:sldMkLst>
      </pc:sldChg>
      <pc:sldChg chg="modSp mod">
        <pc:chgData name="Alfred Smith" userId="3c60a3631c0db8ad" providerId="LiveId" clId="{8644B43D-C40A-476E-A4B2-45019C235EF1}" dt="2024-07-23T12:18:20.539" v="37" actId="404"/>
        <pc:sldMkLst>
          <pc:docMk/>
          <pc:sldMk cId="4044745628" sldId="264"/>
        </pc:sldMkLst>
      </pc:sldChg>
      <pc:sldChg chg="modSp mod">
        <pc:chgData name="Alfred Smith" userId="3c60a3631c0db8ad" providerId="LiveId" clId="{8644B43D-C40A-476E-A4B2-45019C235EF1}" dt="2024-07-23T12:18:36.017" v="39"/>
        <pc:sldMkLst>
          <pc:docMk/>
          <pc:sldMk cId="978260341" sldId="265"/>
        </pc:sldMkLst>
      </pc:sldChg>
      <pc:sldChg chg="modSp mod">
        <pc:chgData name="Alfred Smith" userId="3c60a3631c0db8ad" providerId="LiveId" clId="{8644B43D-C40A-476E-A4B2-45019C235EF1}" dt="2024-07-23T12:18:59.710" v="42" actId="6549"/>
        <pc:sldMkLst>
          <pc:docMk/>
          <pc:sldMk cId="3575870363" sldId="266"/>
        </pc:sldMkLst>
      </pc:sldChg>
      <pc:sldChg chg="modSp mod">
        <pc:chgData name="Alfred Smith" userId="3c60a3631c0db8ad" providerId="LiveId" clId="{8644B43D-C40A-476E-A4B2-45019C235EF1}" dt="2024-07-23T12:16:06.711" v="21" actId="20577"/>
        <pc:sldMkLst>
          <pc:docMk/>
          <pc:sldMk cId="398597380" sldId="267"/>
        </pc:sldMkLst>
      </pc:sldChg>
      <pc:sldChg chg="addSp modSp mod">
        <pc:chgData name="Alfred Smith" userId="3c60a3631c0db8ad" providerId="LiveId" clId="{8644B43D-C40A-476E-A4B2-45019C235EF1}" dt="2024-07-23T11:40:19.834" v="4" actId="1076"/>
        <pc:sldMkLst>
          <pc:docMk/>
          <pc:sldMk cId="4120481681" sldId="270"/>
        </pc:sldMkLst>
      </pc:sldChg>
      <pc:sldChg chg="modSp mod">
        <pc:chgData name="Alfred Smith" userId="3c60a3631c0db8ad" providerId="LiveId" clId="{8644B43D-C40A-476E-A4B2-45019C235EF1}" dt="2024-07-23T12:22:48.144" v="65" actId="404"/>
        <pc:sldMkLst>
          <pc:docMk/>
          <pc:sldMk cId="3758534482" sldId="281"/>
        </pc:sldMkLst>
      </pc:sldChg>
      <pc:sldChg chg="modSp mod">
        <pc:chgData name="Alfred Smith" userId="3c60a3631c0db8ad" providerId="LiveId" clId="{8644B43D-C40A-476E-A4B2-45019C235EF1}" dt="2024-07-23T12:19:48.237" v="45"/>
        <pc:sldMkLst>
          <pc:docMk/>
          <pc:sldMk cId="3166251957" sldId="283"/>
        </pc:sldMkLst>
      </pc:sldChg>
      <pc:sldChg chg="modSp mod">
        <pc:chgData name="Alfred Smith" userId="3c60a3631c0db8ad" providerId="LiveId" clId="{8644B43D-C40A-476E-A4B2-45019C235EF1}" dt="2024-07-23T12:20:12.237" v="48"/>
        <pc:sldMkLst>
          <pc:docMk/>
          <pc:sldMk cId="1522780631" sldId="285"/>
        </pc:sldMkLst>
      </pc:sldChg>
      <pc:sldChg chg="modSp mod">
        <pc:chgData name="Alfred Smith" userId="3c60a3631c0db8ad" providerId="LiveId" clId="{8644B43D-C40A-476E-A4B2-45019C235EF1}" dt="2024-07-23T12:20:29.841" v="50"/>
        <pc:sldMkLst>
          <pc:docMk/>
          <pc:sldMk cId="2219299321" sldId="293"/>
        </pc:sldMkLst>
      </pc:sldChg>
      <pc:sldChg chg="modSp mod">
        <pc:chgData name="Alfred Smith" userId="3c60a3631c0db8ad" providerId="LiveId" clId="{8644B43D-C40A-476E-A4B2-45019C235EF1}" dt="2024-07-23T12:20:44.964" v="52"/>
        <pc:sldMkLst>
          <pc:docMk/>
          <pc:sldMk cId="3279066978" sldId="295"/>
        </pc:sldMkLst>
      </pc:sldChg>
      <pc:sldChg chg="modSp mod">
        <pc:chgData name="Alfred Smith" userId="3c60a3631c0db8ad" providerId="LiveId" clId="{8644B43D-C40A-476E-A4B2-45019C235EF1}" dt="2024-07-23T12:21:00.224" v="54"/>
        <pc:sldMkLst>
          <pc:docMk/>
          <pc:sldMk cId="2275280386" sldId="297"/>
        </pc:sldMkLst>
      </pc:sldChg>
      <pc:sldChg chg="modSp mod">
        <pc:chgData name="Alfred Smith" userId="3c60a3631c0db8ad" providerId="LiveId" clId="{8644B43D-C40A-476E-A4B2-45019C235EF1}" dt="2024-07-23T12:21:20.011" v="57" actId="6549"/>
        <pc:sldMkLst>
          <pc:docMk/>
          <pc:sldMk cId="1492892462" sldId="299"/>
        </pc:sldMkLst>
      </pc:sldChg>
      <pc:sldChg chg="modSp mod">
        <pc:chgData name="Alfred Smith" userId="3c60a3631c0db8ad" providerId="LiveId" clId="{8644B43D-C40A-476E-A4B2-45019C235EF1}" dt="2024-07-23T12:21:38.001" v="59"/>
        <pc:sldMkLst>
          <pc:docMk/>
          <pc:sldMk cId="2702785624" sldId="301"/>
        </pc:sldMkLst>
      </pc:sldChg>
      <pc:sldChg chg="modSp mod">
        <pc:chgData name="Alfred Smith" userId="3c60a3631c0db8ad" providerId="LiveId" clId="{8644B43D-C40A-476E-A4B2-45019C235EF1}" dt="2024-07-23T12:21:52.779" v="61"/>
        <pc:sldMkLst>
          <pc:docMk/>
          <pc:sldMk cId="2770769740" sldId="303"/>
        </pc:sldMkLst>
      </pc:sldChg>
      <pc:sldChg chg="modSp mod">
        <pc:chgData name="Alfred Smith" userId="3c60a3631c0db8ad" providerId="LiveId" clId="{8644B43D-C40A-476E-A4B2-45019C235EF1}" dt="2024-07-23T12:14:59.303" v="15"/>
        <pc:sldMkLst>
          <pc:docMk/>
          <pc:sldMk cId="3353676513" sldId="307"/>
        </pc:sldMkLst>
      </pc:sldChg>
      <pc:sldChg chg="modSp mod">
        <pc:chgData name="Alfred Smith" userId="3c60a3631c0db8ad" providerId="LiveId" clId="{8644B43D-C40A-476E-A4B2-45019C235EF1}" dt="2024-07-23T12:17:35.738" v="32"/>
        <pc:sldMkLst>
          <pc:docMk/>
          <pc:sldMk cId="690857818" sldId="310"/>
        </pc:sldMkLst>
      </pc:sldChg>
    </pc:docChg>
  </pc:docChgLst>
  <pc:docChgLst>
    <pc:chgData name="Leonie Smith" userId="fed1330f33f5650e" providerId="LiveId" clId="{E2FF5259-CBE6-4A93-B8CB-510111F63E28}"/>
    <pc:docChg chg="delSld modSld">
      <pc:chgData name="Leonie Smith" userId="fed1330f33f5650e" providerId="LiveId" clId="{E2FF5259-CBE6-4A93-B8CB-510111F63E28}" dt="2024-01-08T04:41:35.321" v="98" actId="20577"/>
      <pc:docMkLst>
        <pc:docMk/>
      </pc:docMkLst>
      <pc:sldChg chg="addSp delSp modSp mod modTransition modAnim modNotesTx">
        <pc:chgData name="Leonie Smith" userId="fed1330f33f5650e" providerId="LiveId" clId="{E2FF5259-CBE6-4A93-B8CB-510111F63E28}" dt="2024-01-08T04:41:35.321" v="98" actId="20577"/>
        <pc:sldMkLst>
          <pc:docMk/>
          <pc:sldMk cId="1499918570" sldId="257"/>
        </pc:sldMkLst>
      </pc:sldChg>
      <pc:sldChg chg="addSp delSp modSp mod modTransition modAnim">
        <pc:chgData name="Leonie Smith" userId="fed1330f33f5650e" providerId="LiveId" clId="{E2FF5259-CBE6-4A93-B8CB-510111F63E28}" dt="2024-01-08T03:31:05.246" v="5"/>
        <pc:sldMkLst>
          <pc:docMk/>
          <pc:sldMk cId="454763615" sldId="259"/>
        </pc:sldMkLst>
      </pc:sldChg>
      <pc:sldChg chg="addSp delSp modSp mod modTransition modAnim">
        <pc:chgData name="Leonie Smith" userId="fed1330f33f5650e" providerId="LiveId" clId="{E2FF5259-CBE6-4A93-B8CB-510111F63E28}" dt="2024-01-08T03:33:54.303" v="19"/>
        <pc:sldMkLst>
          <pc:docMk/>
          <pc:sldMk cId="2346136586" sldId="260"/>
        </pc:sldMkLst>
      </pc:sldChg>
      <pc:sldChg chg="addSp delSp modSp mod modTransition modAnim">
        <pc:chgData name="Leonie Smith" userId="fed1330f33f5650e" providerId="LiveId" clId="{E2FF5259-CBE6-4A93-B8CB-510111F63E28}" dt="2024-01-08T03:34:20.725" v="22"/>
        <pc:sldMkLst>
          <pc:docMk/>
          <pc:sldMk cId="4037329247" sldId="261"/>
        </pc:sldMkLst>
      </pc:sldChg>
      <pc:sldChg chg="addSp delSp modSp mod modTransition modAnim">
        <pc:chgData name="Leonie Smith" userId="fed1330f33f5650e" providerId="LiveId" clId="{E2FF5259-CBE6-4A93-B8CB-510111F63E28}" dt="2024-01-08T03:34:41.806" v="25"/>
        <pc:sldMkLst>
          <pc:docMk/>
          <pc:sldMk cId="1909638311" sldId="262"/>
        </pc:sldMkLst>
      </pc:sldChg>
      <pc:sldChg chg="addSp delSp modSp mod modTransition modAnim">
        <pc:chgData name="Leonie Smith" userId="fed1330f33f5650e" providerId="LiveId" clId="{E2FF5259-CBE6-4A93-B8CB-510111F63E28}" dt="2024-01-08T03:36:04.834" v="37"/>
        <pc:sldMkLst>
          <pc:docMk/>
          <pc:sldMk cId="641208035" sldId="263"/>
        </pc:sldMkLst>
      </pc:sldChg>
      <pc:sldChg chg="addSp delSp modSp mod modTransition modAnim">
        <pc:chgData name="Leonie Smith" userId="fed1330f33f5650e" providerId="LiveId" clId="{E2FF5259-CBE6-4A93-B8CB-510111F63E28}" dt="2024-01-08T03:36:30.408" v="40"/>
        <pc:sldMkLst>
          <pc:docMk/>
          <pc:sldMk cId="4044745628" sldId="264"/>
        </pc:sldMkLst>
      </pc:sldChg>
      <pc:sldChg chg="addSp delSp modSp mod modTransition modAnim">
        <pc:chgData name="Leonie Smith" userId="fed1330f33f5650e" providerId="LiveId" clId="{E2FF5259-CBE6-4A93-B8CB-510111F63E28}" dt="2024-01-08T03:36:55.875" v="43"/>
        <pc:sldMkLst>
          <pc:docMk/>
          <pc:sldMk cId="978260341" sldId="265"/>
        </pc:sldMkLst>
      </pc:sldChg>
      <pc:sldChg chg="addSp delSp modSp mod modTransition modAnim">
        <pc:chgData name="Leonie Smith" userId="fed1330f33f5650e" providerId="LiveId" clId="{E2FF5259-CBE6-4A93-B8CB-510111F63E28}" dt="2024-01-08T03:37:22.176" v="46"/>
        <pc:sldMkLst>
          <pc:docMk/>
          <pc:sldMk cId="3575870363" sldId="266"/>
        </pc:sldMkLst>
      </pc:sldChg>
      <pc:sldChg chg="addSp delSp modSp mod modTransition modAnim">
        <pc:chgData name="Leonie Smith" userId="fed1330f33f5650e" providerId="LiveId" clId="{E2FF5259-CBE6-4A93-B8CB-510111F63E28}" dt="2024-01-08T03:33:26.841" v="16"/>
        <pc:sldMkLst>
          <pc:docMk/>
          <pc:sldMk cId="398597380" sldId="267"/>
        </pc:sldMkLst>
      </pc:sldChg>
      <pc:sldChg chg="addSp delSp modSp mod modTransition modAnim">
        <pc:chgData name="Leonie Smith" userId="fed1330f33f5650e" providerId="LiveId" clId="{E2FF5259-CBE6-4A93-B8CB-510111F63E28}" dt="2024-01-08T03:42:46.241" v="88"/>
        <pc:sldMkLst>
          <pc:docMk/>
          <pc:sldMk cId="3758534482" sldId="281"/>
        </pc:sldMkLst>
      </pc:sldChg>
      <pc:sldChg chg="addSp delSp modSp mod modTransition modAnim">
        <pc:chgData name="Leonie Smith" userId="fed1330f33f5650e" providerId="LiveId" clId="{E2FF5259-CBE6-4A93-B8CB-510111F63E28}" dt="2024-01-08T03:37:40.762" v="49"/>
        <pc:sldMkLst>
          <pc:docMk/>
          <pc:sldMk cId="3166251957" sldId="283"/>
        </pc:sldMkLst>
      </pc:sldChg>
      <pc:sldChg chg="addSp delSp modSp mod modTransition modAnim">
        <pc:chgData name="Leonie Smith" userId="fed1330f33f5650e" providerId="LiveId" clId="{E2FF5259-CBE6-4A93-B8CB-510111F63E28}" dt="2024-01-08T03:38:34.226" v="55"/>
        <pc:sldMkLst>
          <pc:docMk/>
          <pc:sldMk cId="1522780631" sldId="285"/>
        </pc:sldMkLst>
      </pc:sldChg>
      <pc:sldChg chg="addSp delSp modSp mod modTransition modAnim">
        <pc:chgData name="Leonie Smith" userId="fed1330f33f5650e" providerId="LiveId" clId="{E2FF5259-CBE6-4A93-B8CB-510111F63E28}" dt="2024-01-08T03:39:24.049" v="64"/>
        <pc:sldMkLst>
          <pc:docMk/>
          <pc:sldMk cId="2219299321" sldId="293"/>
        </pc:sldMkLst>
      </pc:sldChg>
      <pc:sldChg chg="addSp delSp modSp mod modTransition modAnim">
        <pc:chgData name="Leonie Smith" userId="fed1330f33f5650e" providerId="LiveId" clId="{E2FF5259-CBE6-4A93-B8CB-510111F63E28}" dt="2024-01-08T03:40:09.076" v="70"/>
        <pc:sldMkLst>
          <pc:docMk/>
          <pc:sldMk cId="3279066978" sldId="295"/>
        </pc:sldMkLst>
      </pc:sldChg>
      <pc:sldChg chg="addSp delSp modSp mod modTransition modAnim">
        <pc:chgData name="Leonie Smith" userId="fed1330f33f5650e" providerId="LiveId" clId="{E2FF5259-CBE6-4A93-B8CB-510111F63E28}" dt="2024-01-08T03:40:54.027" v="73"/>
        <pc:sldMkLst>
          <pc:docMk/>
          <pc:sldMk cId="2275280386" sldId="297"/>
        </pc:sldMkLst>
      </pc:sldChg>
      <pc:sldChg chg="addSp delSp modSp mod modTransition modAnim">
        <pc:chgData name="Leonie Smith" userId="fed1330f33f5650e" providerId="LiveId" clId="{E2FF5259-CBE6-4A93-B8CB-510111F63E28}" dt="2024-01-08T03:41:18.494" v="76"/>
        <pc:sldMkLst>
          <pc:docMk/>
          <pc:sldMk cId="1492892462" sldId="299"/>
        </pc:sldMkLst>
      </pc:sldChg>
      <pc:sldChg chg="addSp delSp modSp mod modTransition modAnim">
        <pc:chgData name="Leonie Smith" userId="fed1330f33f5650e" providerId="LiveId" clId="{E2FF5259-CBE6-4A93-B8CB-510111F63E28}" dt="2024-01-08T03:41:47.592" v="79"/>
        <pc:sldMkLst>
          <pc:docMk/>
          <pc:sldMk cId="2702785624" sldId="301"/>
        </pc:sldMkLst>
      </pc:sldChg>
      <pc:sldChg chg="addSp delSp modSp mod modTransition modAnim">
        <pc:chgData name="Leonie Smith" userId="fed1330f33f5650e" providerId="LiveId" clId="{E2FF5259-CBE6-4A93-B8CB-510111F63E28}" dt="2024-01-08T03:42:06.559" v="82"/>
        <pc:sldMkLst>
          <pc:docMk/>
          <pc:sldMk cId="2770769740" sldId="303"/>
        </pc:sldMkLst>
      </pc:sldChg>
      <pc:sldChg chg="addSp delSp modSp mod modTransition modAnim">
        <pc:chgData name="Leonie Smith" userId="fed1330f33f5650e" providerId="LiveId" clId="{E2FF5259-CBE6-4A93-B8CB-510111F63E28}" dt="2024-01-08T03:31:33.305" v="8"/>
        <pc:sldMkLst>
          <pc:docMk/>
          <pc:sldMk cId="3353676513" sldId="307"/>
        </pc:sldMkLst>
      </pc:sldChg>
      <pc:sldChg chg="del">
        <pc:chgData name="Leonie Smith" userId="fed1330f33f5650e" providerId="LiveId" clId="{E2FF5259-CBE6-4A93-B8CB-510111F63E28}" dt="2024-01-08T03:32:36.926" v="13" actId="47"/>
        <pc:sldMkLst>
          <pc:docMk/>
          <pc:sldMk cId="4120317827" sldId="308"/>
        </pc:sldMkLst>
      </pc:sldChg>
      <pc:sldChg chg="addSp delSp modSp del mod modTransition modAnim">
        <pc:chgData name="Leonie Smith" userId="fed1330f33f5650e" providerId="LiveId" clId="{E2FF5259-CBE6-4A93-B8CB-510111F63E28}" dt="2024-01-08T03:32:21.575" v="12" actId="47"/>
        <pc:sldMkLst>
          <pc:docMk/>
          <pc:sldMk cId="2655879905" sldId="309"/>
        </pc:sldMkLst>
      </pc:sldChg>
      <pc:sldChg chg="addSp delSp modSp mod modTransition modAnim">
        <pc:chgData name="Leonie Smith" userId="fed1330f33f5650e" providerId="LiveId" clId="{E2FF5259-CBE6-4A93-B8CB-510111F63E28}" dt="2024-01-08T03:35:02.286" v="28"/>
        <pc:sldMkLst>
          <pc:docMk/>
          <pc:sldMk cId="690857818" sldId="310"/>
        </pc:sldMkLst>
      </pc:sldChg>
    </pc:docChg>
  </pc:docChgLst>
  <pc:docChgLst>
    <pc:chgData name="Leonie Smith" userId="fed1330f33f5650e" providerId="LiveId" clId="{7EF587D7-FC8B-45FC-830A-4D7ECA631419}"/>
    <pc:docChg chg="custSel addSld modSld sldOrd">
      <pc:chgData name="Leonie Smith" userId="fed1330f33f5650e" providerId="LiveId" clId="{7EF587D7-FC8B-45FC-830A-4D7ECA631419}" dt="2023-01-08T06:43:00.060" v="99" actId="20577"/>
      <pc:docMkLst>
        <pc:docMk/>
      </pc:docMkLst>
      <pc:sldChg chg="addSp modSp mod">
        <pc:chgData name="Leonie Smith" userId="fed1330f33f5650e" providerId="LiveId" clId="{7EF587D7-FC8B-45FC-830A-4D7ECA631419}" dt="2023-01-08T06:29:50.631" v="10" actId="14100"/>
        <pc:sldMkLst>
          <pc:docMk/>
          <pc:sldMk cId="3788111665" sldId="258"/>
        </pc:sldMkLst>
      </pc:sldChg>
      <pc:sldChg chg="modSp mod">
        <pc:chgData name="Leonie Smith" userId="fed1330f33f5650e" providerId="LiveId" clId="{7EF587D7-FC8B-45FC-830A-4D7ECA631419}" dt="2023-01-08T06:28:36.409" v="0" actId="122"/>
        <pc:sldMkLst>
          <pc:docMk/>
          <pc:sldMk cId="454763615" sldId="259"/>
        </pc:sldMkLst>
      </pc:sldChg>
      <pc:sldChg chg="delSp mod">
        <pc:chgData name="Leonie Smith" userId="fed1330f33f5650e" providerId="LiveId" clId="{7EF587D7-FC8B-45FC-830A-4D7ECA631419}" dt="2023-01-08T06:31:37.107" v="15" actId="21"/>
        <pc:sldMkLst>
          <pc:docMk/>
          <pc:sldMk cId="4037329247" sldId="261"/>
        </pc:sldMkLst>
      </pc:sldChg>
      <pc:sldChg chg="modSp mod">
        <pc:chgData name="Leonie Smith" userId="fed1330f33f5650e" providerId="LiveId" clId="{7EF587D7-FC8B-45FC-830A-4D7ECA631419}" dt="2023-01-08T06:39:23.402" v="68"/>
        <pc:sldMkLst>
          <pc:docMk/>
          <pc:sldMk cId="398597380" sldId="267"/>
        </pc:sldMkLst>
      </pc:sldChg>
      <pc:sldChg chg="addSp modSp">
        <pc:chgData name="Leonie Smith" userId="fed1330f33f5650e" providerId="LiveId" clId="{7EF587D7-FC8B-45FC-830A-4D7ECA631419}" dt="2023-01-08T06:29:59.505" v="11"/>
        <pc:sldMkLst>
          <pc:docMk/>
          <pc:sldMk cId="4120481681" sldId="270"/>
        </pc:sldMkLst>
      </pc:sldChg>
      <pc:sldChg chg="addSp modSp mod">
        <pc:chgData name="Leonie Smith" userId="fed1330f33f5650e" providerId="LiveId" clId="{7EF587D7-FC8B-45FC-830A-4D7ECA631419}" dt="2023-01-08T06:40:37.652" v="71" actId="20577"/>
        <pc:sldMkLst>
          <pc:docMk/>
          <pc:sldMk cId="939110669" sldId="271"/>
        </pc:sldMkLst>
      </pc:sldChg>
      <pc:sldChg chg="addSp modSp mod">
        <pc:chgData name="Leonie Smith" userId="fed1330f33f5650e" providerId="LiveId" clId="{7EF587D7-FC8B-45FC-830A-4D7ECA631419}" dt="2023-01-08T06:40:51.569" v="72" actId="20577"/>
        <pc:sldMkLst>
          <pc:docMk/>
          <pc:sldMk cId="4024569785" sldId="272"/>
        </pc:sldMkLst>
      </pc:sldChg>
      <pc:sldChg chg="addSp modSp mod ord">
        <pc:chgData name="Leonie Smith" userId="fed1330f33f5650e" providerId="LiveId" clId="{7EF587D7-FC8B-45FC-830A-4D7ECA631419}" dt="2023-01-08T06:40:59.953" v="73" actId="20577"/>
        <pc:sldMkLst>
          <pc:docMk/>
          <pc:sldMk cId="487179600" sldId="273"/>
        </pc:sldMkLst>
      </pc:sldChg>
      <pc:sldChg chg="addSp modSp mod">
        <pc:chgData name="Leonie Smith" userId="fed1330f33f5650e" providerId="LiveId" clId="{7EF587D7-FC8B-45FC-830A-4D7ECA631419}" dt="2023-01-08T06:41:20.309" v="75" actId="20577"/>
        <pc:sldMkLst>
          <pc:docMk/>
          <pc:sldMk cId="2168401200" sldId="274"/>
        </pc:sldMkLst>
      </pc:sldChg>
      <pc:sldChg chg="addSp modSp mod">
        <pc:chgData name="Leonie Smith" userId="fed1330f33f5650e" providerId="LiveId" clId="{7EF587D7-FC8B-45FC-830A-4D7ECA631419}" dt="2023-01-08T06:41:36.897" v="78" actId="20577"/>
        <pc:sldMkLst>
          <pc:docMk/>
          <pc:sldMk cId="2996969115" sldId="275"/>
        </pc:sldMkLst>
      </pc:sldChg>
      <pc:sldChg chg="addSp modSp mod">
        <pc:chgData name="Leonie Smith" userId="fed1330f33f5650e" providerId="LiveId" clId="{7EF587D7-FC8B-45FC-830A-4D7ECA631419}" dt="2023-01-08T06:41:46.418" v="80" actId="20577"/>
        <pc:sldMkLst>
          <pc:docMk/>
          <pc:sldMk cId="2390376940" sldId="276"/>
        </pc:sldMkLst>
      </pc:sldChg>
      <pc:sldChg chg="addSp modSp mod">
        <pc:chgData name="Leonie Smith" userId="fed1330f33f5650e" providerId="LiveId" clId="{7EF587D7-FC8B-45FC-830A-4D7ECA631419}" dt="2023-01-08T06:41:52.937" v="82" actId="20577"/>
        <pc:sldMkLst>
          <pc:docMk/>
          <pc:sldMk cId="4265919077" sldId="277"/>
        </pc:sldMkLst>
      </pc:sldChg>
      <pc:sldChg chg="addSp modSp mod">
        <pc:chgData name="Leonie Smith" userId="fed1330f33f5650e" providerId="LiveId" clId="{7EF587D7-FC8B-45FC-830A-4D7ECA631419}" dt="2023-01-08T06:39:34.318" v="70" actId="20577"/>
        <pc:sldMkLst>
          <pc:docMk/>
          <pc:sldMk cId="717222414" sldId="278"/>
        </pc:sldMkLst>
      </pc:sldChg>
      <pc:sldChg chg="addSp delSp modSp mod">
        <pc:chgData name="Leonie Smith" userId="fed1330f33f5650e" providerId="LiveId" clId="{7EF587D7-FC8B-45FC-830A-4D7ECA631419}" dt="2023-01-08T06:34:58.027" v="32" actId="20577"/>
        <pc:sldMkLst>
          <pc:docMk/>
          <pc:sldMk cId="3219145395" sldId="282"/>
        </pc:sldMkLst>
      </pc:sldChg>
      <pc:sldChg chg="addSp modSp mod">
        <pc:chgData name="Leonie Smith" userId="fed1330f33f5650e" providerId="LiveId" clId="{7EF587D7-FC8B-45FC-830A-4D7ECA631419}" dt="2023-01-08T06:42:05.618" v="85" actId="1076"/>
        <pc:sldMkLst>
          <pc:docMk/>
          <pc:sldMk cId="3922583308" sldId="284"/>
        </pc:sldMkLst>
      </pc:sldChg>
      <pc:sldChg chg="addSp modSp mod">
        <pc:chgData name="Leonie Smith" userId="fed1330f33f5650e" providerId="LiveId" clId="{7EF587D7-FC8B-45FC-830A-4D7ECA631419}" dt="2023-01-08T06:42:15.563" v="87" actId="20577"/>
        <pc:sldMkLst>
          <pc:docMk/>
          <pc:sldMk cId="1850742486" sldId="286"/>
        </pc:sldMkLst>
      </pc:sldChg>
      <pc:sldChg chg="addSp modSp mod">
        <pc:chgData name="Leonie Smith" userId="fed1330f33f5650e" providerId="LiveId" clId="{7EF587D7-FC8B-45FC-830A-4D7ECA631419}" dt="2023-01-08T06:42:30.278" v="91" actId="20577"/>
        <pc:sldMkLst>
          <pc:docMk/>
          <pc:sldMk cId="1828872212" sldId="288"/>
        </pc:sldMkLst>
      </pc:sldChg>
      <pc:sldChg chg="addSp modSp mod">
        <pc:chgData name="Leonie Smith" userId="fed1330f33f5650e" providerId="LiveId" clId="{7EF587D7-FC8B-45FC-830A-4D7ECA631419}" dt="2023-01-08T06:42:23.821" v="89" actId="20577"/>
        <pc:sldMkLst>
          <pc:docMk/>
          <pc:sldMk cId="2859407553" sldId="294"/>
        </pc:sldMkLst>
      </pc:sldChg>
      <pc:sldChg chg="addSp modSp mod">
        <pc:chgData name="Leonie Smith" userId="fed1330f33f5650e" providerId="LiveId" clId="{7EF587D7-FC8B-45FC-830A-4D7ECA631419}" dt="2023-01-08T06:42:37.943" v="93" actId="20577"/>
        <pc:sldMkLst>
          <pc:docMk/>
          <pc:sldMk cId="2907320217" sldId="298"/>
        </pc:sldMkLst>
      </pc:sldChg>
      <pc:sldChg chg="addSp modSp mod">
        <pc:chgData name="Leonie Smith" userId="fed1330f33f5650e" providerId="LiveId" clId="{7EF587D7-FC8B-45FC-830A-4D7ECA631419}" dt="2023-01-08T06:42:45.529" v="95" actId="20577"/>
        <pc:sldMkLst>
          <pc:docMk/>
          <pc:sldMk cId="2035809900" sldId="300"/>
        </pc:sldMkLst>
      </pc:sldChg>
      <pc:sldChg chg="addSp modSp mod">
        <pc:chgData name="Leonie Smith" userId="fed1330f33f5650e" providerId="LiveId" clId="{7EF587D7-FC8B-45FC-830A-4D7ECA631419}" dt="2023-01-08T06:42:53.433" v="97" actId="20577"/>
        <pc:sldMkLst>
          <pc:docMk/>
          <pc:sldMk cId="453142565" sldId="302"/>
        </pc:sldMkLst>
      </pc:sldChg>
      <pc:sldChg chg="addSp modSp mod">
        <pc:chgData name="Leonie Smith" userId="fed1330f33f5650e" providerId="LiveId" clId="{7EF587D7-FC8B-45FC-830A-4D7ECA631419}" dt="2023-01-08T06:43:00.060" v="99" actId="20577"/>
        <pc:sldMkLst>
          <pc:docMk/>
          <pc:sldMk cId="553228530" sldId="306"/>
        </pc:sldMkLst>
      </pc:sldChg>
      <pc:sldChg chg="modSp mod">
        <pc:chgData name="Leonie Smith" userId="fed1330f33f5650e" providerId="LiveId" clId="{7EF587D7-FC8B-45FC-830A-4D7ECA631419}" dt="2023-01-08T06:35:31.966" v="47" actId="1076"/>
        <pc:sldMkLst>
          <pc:docMk/>
          <pc:sldMk cId="3353676513" sldId="307"/>
        </pc:sldMkLst>
      </pc:sldChg>
      <pc:sldChg chg="addSp modSp mod">
        <pc:chgData name="Leonie Smith" userId="fed1330f33f5650e" providerId="LiveId" clId="{7EF587D7-FC8B-45FC-830A-4D7ECA631419}" dt="2023-01-08T06:38:47.876" v="67" actId="20577"/>
        <pc:sldMkLst>
          <pc:docMk/>
          <pc:sldMk cId="4120317827" sldId="308"/>
        </pc:sldMkLst>
      </pc:sldChg>
      <pc:sldChg chg="addSp delSp modSp">
        <pc:chgData name="Leonie Smith" userId="fed1330f33f5650e" providerId="LiveId" clId="{7EF587D7-FC8B-45FC-830A-4D7ECA631419}" dt="2023-01-08T06:37:58.393" v="62"/>
        <pc:sldMkLst>
          <pc:docMk/>
          <pc:sldMk cId="690857818" sldId="310"/>
        </pc:sldMkLst>
      </pc:sldChg>
      <pc:sldChg chg="addSp modSp add mod">
        <pc:chgData name="Leonie Smith" userId="fed1330f33f5650e" providerId="LiveId" clId="{7EF587D7-FC8B-45FC-830A-4D7ECA631419}" dt="2023-01-08T06:38:41.421" v="65" actId="20577"/>
        <pc:sldMkLst>
          <pc:docMk/>
          <pc:sldMk cId="2611583925" sldId="311"/>
        </pc:sldMkLst>
      </pc:sldChg>
      <pc:sldChg chg="modSp add mod">
        <pc:chgData name="Leonie Smith" userId="fed1330f33f5650e" providerId="LiveId" clId="{7EF587D7-FC8B-45FC-830A-4D7ECA631419}" dt="2023-01-08T06:41:14.450" v="74" actId="20577"/>
        <pc:sldMkLst>
          <pc:docMk/>
          <pc:sldMk cId="2165837812"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43 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43-6</a:t>
            </a:r>
          </a:p>
        </p:txBody>
      </p:sp>
      <p:pic>
        <p:nvPicPr>
          <p:cNvPr id="6" name="Audio 5">
            <a:hlinkClick r:id="" action="ppaction://media"/>
            <a:extLst>
              <a:ext uri="{FF2B5EF4-FFF2-40B4-BE49-F238E27FC236}">
                <a16:creationId xmlns:a16="http://schemas.microsoft.com/office/drawing/2014/main" id="{43710329-D7F7-C10F-3211-42580B90C5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3" name="Content Placeholder 2">
            <a:extLst>
              <a:ext uri="{FF2B5EF4-FFF2-40B4-BE49-F238E27FC236}">
                <a16:creationId xmlns:a16="http://schemas.microsoft.com/office/drawing/2014/main" id="{F225FD2D-282D-E865-77E0-495825452BE0}"/>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30"/>
    </mc:Choice>
    <mc:Fallback xmlns="">
      <p:transition spd="slow" advTm="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08F5A-BEFD-E189-1A3F-ABEB9CDB7C18}"/>
              </a:ext>
            </a:extLst>
          </p:cNvPr>
          <p:cNvPicPr>
            <a:picLocks noChangeAspect="1"/>
          </p:cNvPicPr>
          <p:nvPr/>
        </p:nvPicPr>
        <p:blipFill>
          <a:blip r:embed="rId2"/>
          <a:stretch>
            <a:fillRect/>
          </a:stretch>
        </p:blipFill>
        <p:spPr>
          <a:xfrm>
            <a:off x="-936171" y="0"/>
            <a:ext cx="13128171" cy="6858000"/>
          </a:xfrm>
          <a:prstGeom prst="rect">
            <a:avLst/>
          </a:prstGeom>
        </p:spPr>
      </p:pic>
      <p:sp>
        <p:nvSpPr>
          <p:cNvPr id="2" name="TextBox 1">
            <a:extLst>
              <a:ext uri="{FF2B5EF4-FFF2-40B4-BE49-F238E27FC236}">
                <a16:creationId xmlns:a16="http://schemas.microsoft.com/office/drawing/2014/main" id="{A99332E5-3A3F-73FB-9DF0-671B60C1241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དེ་ནས་ཡེ་ཤུ་ཚེར་མའི་ཅོད་པན་དང་མདོག་རྒྱ་སྨུག་ཅན་གྱི་ན་བཟའ་བཞེས་ནས་ཕྱི་རོལ་ཏུ་ཕེབས་པ་དང༌། པི་ལ་ཏུ་ཡིས་ཁོ་ཚོར་“ལྟོས་ཤིག མི་དེ་འདིར་འདུག་”ཅེས་བཤད།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5When Jesus came out wearing the crown of thorns and the purple robe, Pilate said to them, “Here is the man!”</a:t>
            </a:r>
            <a:endParaRPr lang="en-IN" dirty="0"/>
          </a:p>
        </p:txBody>
      </p:sp>
      <p:pic>
        <p:nvPicPr>
          <p:cNvPr id="6" name="Audio 5">
            <a:hlinkClick r:id="" action="ppaction://media"/>
            <a:extLst>
              <a:ext uri="{FF2B5EF4-FFF2-40B4-BE49-F238E27FC236}">
                <a16:creationId xmlns:a16="http://schemas.microsoft.com/office/drawing/2014/main" id="{8095923E-89E4-6299-8B76-801E3439EC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285"/>
    </mc:Choice>
    <mc:Fallback xmlns="">
      <p:transition spd="slow" advTm="13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674F0-9F5D-4E23-2977-E01D9BD6EC73}"/>
              </a:ext>
            </a:extLst>
          </p:cNvPr>
          <p:cNvPicPr>
            <a:picLocks noChangeAspect="1"/>
          </p:cNvPicPr>
          <p:nvPr/>
        </p:nvPicPr>
        <p:blipFill>
          <a:blip r:embed="rId2"/>
          <a:stretch>
            <a:fillRect/>
          </a:stretch>
        </p:blipFill>
        <p:spPr>
          <a:xfrm>
            <a:off x="-1" y="0"/>
            <a:ext cx="12246429" cy="6858000"/>
          </a:xfrm>
          <a:prstGeom prst="rect">
            <a:avLst/>
          </a:prstGeom>
        </p:spPr>
      </p:pic>
      <p:sp>
        <p:nvSpPr>
          <p:cNvPr id="2" name="TextBox 1">
            <a:extLst>
              <a:ext uri="{FF2B5EF4-FFF2-40B4-BE49-F238E27FC236}">
                <a16:creationId xmlns:a16="http://schemas.microsoft.com/office/drawing/2014/main" id="{D8B893E5-3D60-941B-8E70-BDFF0774A34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6</a:t>
            </a:r>
            <a:r>
              <a:rPr lang="bo-CN" sz="7200" b="0" i="0" dirty="0">
                <a:solidFill>
                  <a:srgbClr val="121212"/>
                </a:solidFill>
                <a:effectLst/>
                <a:latin typeface="Arial" panose="020B0604020202020204" pitchFamily="34" charset="0"/>
              </a:rPr>
              <a:t>བླ་ཆེན་དང་མཆོད་ཁང་གི་སྲུང་དམག་ཚོས་ཁོང་མཐོང་སྐབས་སྐད་ཆེན་པོས་“རྒྱང་ཤིང་སྒང་ལ་སོད་ཅིག རྒྱང་ཤིང་སྒང་ལ་སོད་ཅིག་”ཅེས་ཟེར།</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6As soon as the chief priests and officers saw Him, they shouted, “Crucify Him! Crucify Him!”…</a:t>
            </a:r>
            <a:endParaRPr lang="en-IN" dirty="0"/>
          </a:p>
        </p:txBody>
      </p:sp>
      <p:pic>
        <p:nvPicPr>
          <p:cNvPr id="6" name="Audio 5">
            <a:hlinkClick r:id="" action="ppaction://media"/>
            <a:extLst>
              <a:ext uri="{FF2B5EF4-FFF2-40B4-BE49-F238E27FC236}">
                <a16:creationId xmlns:a16="http://schemas.microsoft.com/office/drawing/2014/main" id="{134F71B8-1397-E06E-B814-79EF9CAF3B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757"/>
    </mc:Choice>
    <mc:Fallback xmlns="">
      <p:transition spd="slow" advTm="1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45B42-364A-D6BA-E463-C898582BE242}"/>
              </a:ext>
            </a:extLst>
          </p:cNvPr>
          <p:cNvPicPr>
            <a:picLocks noChangeAspect="1"/>
          </p:cNvPicPr>
          <p:nvPr/>
        </p:nvPicPr>
        <p:blipFill>
          <a:blip r:embed="rId2"/>
          <a:stretch>
            <a:fillRect/>
          </a:stretch>
        </p:blipFill>
        <p:spPr>
          <a:xfrm>
            <a:off x="0" y="-1"/>
            <a:ext cx="12192000" cy="7195279"/>
          </a:xfrm>
          <a:prstGeom prst="rect">
            <a:avLst/>
          </a:prstGeom>
        </p:spPr>
      </p:pic>
      <p:sp>
        <p:nvSpPr>
          <p:cNvPr id="2" name="TextBox 1">
            <a:extLst>
              <a:ext uri="{FF2B5EF4-FFF2-40B4-BE49-F238E27FC236}">
                <a16:creationId xmlns:a16="http://schemas.microsoft.com/office/drawing/2014/main" id="{FD463F21-DFBC-58C0-E753-D148A1962C5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པི་ལ་ཏུ་ཡིས་ཁོ་ཚོར་“ངས་ཁོ་ལ་ཉེས་སྐྱོན་ཅིའང་མ་རྙེད། ཁྱོད་ཚོས་ཁོང་བཟུང་ནས་རྒྱང་ཤིང་སྒང་ལ་སོད་”ཅེས་ཟེར།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“You take Him and crucify Him,” Pilate replied, “for I find no basis for a charge against Him.”</a:t>
            </a:r>
            <a:endParaRPr lang="en-IN" dirty="0"/>
          </a:p>
        </p:txBody>
      </p:sp>
      <p:pic>
        <p:nvPicPr>
          <p:cNvPr id="6" name="Audio 5">
            <a:hlinkClick r:id="" action="ppaction://media"/>
            <a:extLst>
              <a:ext uri="{FF2B5EF4-FFF2-40B4-BE49-F238E27FC236}">
                <a16:creationId xmlns:a16="http://schemas.microsoft.com/office/drawing/2014/main" id="{B76B89BC-DF5C-14E9-364D-E32E7AF61A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90857818"/>
      </p:ext>
    </p:extLst>
  </p:cSld>
  <p:clrMapOvr>
    <a:masterClrMapping/>
  </p:clrMapOvr>
  <mc:AlternateContent xmlns:mc="http://schemas.openxmlformats.org/markup-compatibility/2006" xmlns:p14="http://schemas.microsoft.com/office/powerpoint/2010/main">
    <mc:Choice Requires="p14">
      <p:transition spd="slow" p14:dur="2000" advTm="10048"/>
    </mc:Choice>
    <mc:Fallback xmlns="">
      <p:transition spd="slow" advTm="1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2" name="TextBox 1">
            <a:extLst>
              <a:ext uri="{FF2B5EF4-FFF2-40B4-BE49-F238E27FC236}">
                <a16:creationId xmlns:a16="http://schemas.microsoft.com/office/drawing/2014/main" id="{F33D66C5-E783-29B3-8420-E3D4785EF3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5837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ལན་དུ་ཡ་ཧུ་དཱ་པས་“ང་ཚོ་ལ་ཆོས་ཁྲིམས་ཤིག་ཡོད་པ་དེ་ནང་བཞིན་དུ་ཁོ་ལ་གསོད་པའི་ཉེས་ཆད་གཅོད་འོས་སོ། ཅི་ལགས་ཟེར་ན། ཁོས་ང་རང་དཀོན་མཆོག་གི་སྲས་ཡིན་ཞེས་བཤད་པའི་ཕྱིར་”ཞེས་བརྗོད།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7“We have a law,” answered the Jews, “and according to that law He must die, because He declared Himself to be the Son of God.”</a:t>
            </a:r>
            <a:endParaRPr lang="en-IN" dirty="0"/>
          </a:p>
        </p:txBody>
      </p:sp>
      <p:pic>
        <p:nvPicPr>
          <p:cNvPr id="15" name="Audio 14">
            <a:hlinkClick r:id="" action="ppaction://media"/>
            <a:extLst>
              <a:ext uri="{FF2B5EF4-FFF2-40B4-BE49-F238E27FC236}">
                <a16:creationId xmlns:a16="http://schemas.microsoft.com/office/drawing/2014/main" id="{44E2ADA9-2174-0C4D-1EC6-2EB76A412F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144"/>
    </mc:Choice>
    <mc:Fallback xmlns="">
      <p:transition spd="slow" advTm="1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4ECEC-1392-16FA-3639-D6354AEDC905}"/>
              </a:ext>
            </a:extLst>
          </p:cNvPr>
          <p:cNvPicPr>
            <a:picLocks noChangeAspect="1"/>
          </p:cNvPicPr>
          <p:nvPr/>
        </p:nvPicPr>
        <p:blipFill>
          <a:blip r:embed="rId2"/>
          <a:stretch>
            <a:fillRect/>
          </a:stretch>
        </p:blipFill>
        <p:spPr>
          <a:xfrm>
            <a:off x="0" y="0"/>
            <a:ext cx="12192000" cy="7205674"/>
          </a:xfrm>
          <a:prstGeom prst="rect">
            <a:avLst/>
          </a:prstGeom>
        </p:spPr>
      </p:pic>
      <p:sp>
        <p:nvSpPr>
          <p:cNvPr id="2" name="TextBox 1">
            <a:extLst>
              <a:ext uri="{FF2B5EF4-FFF2-40B4-BE49-F238E27FC236}">
                <a16:creationId xmlns:a16="http://schemas.microsoft.com/office/drawing/2014/main" id="{35EBD1A7-76C6-F4EC-8059-2AC18753339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པི་ལ་ཏུ་ཡིས་གཏམ་དེ་ཐོས་ནས་ལྷག་པར་ཡང་འཇིགས་པར་གྱུར་ཏེ།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ཡང་བསྐྱར་ཕོ་བྲང་ནང་དུ་སོང་ནས་ཡེ་ཤུ་ལ་“ཁྱོད་ག་ནས་ཡིན་”ཞེས་ཟེར། འོན་ཀྱང་ཡེ་ཤུས་ལན་ཅིའང་མ་གསུངས།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8When Pilate heard this statement, he was even more afraid, 9and he went back into the Praetorium. “Where are You from?” he asked.</a:t>
            </a:r>
          </a:p>
          <a:p>
            <a:r>
              <a:rPr lang="en-US" sz="4400" dirty="0">
                <a:solidFill>
                  <a:srgbClr val="777A7B"/>
                </a:solidFill>
                <a:latin typeface="Arial" panose="020B0604020202020204" pitchFamily="34" charset="0"/>
              </a:rPr>
              <a:t>But Jesus gave no answer.</a:t>
            </a:r>
            <a:endParaRPr lang="en-IN" sz="1600" dirty="0"/>
          </a:p>
        </p:txBody>
      </p:sp>
      <p:pic>
        <p:nvPicPr>
          <p:cNvPr id="6" name="Audio 5">
            <a:hlinkClick r:id="" action="ppaction://media"/>
            <a:extLst>
              <a:ext uri="{FF2B5EF4-FFF2-40B4-BE49-F238E27FC236}">
                <a16:creationId xmlns:a16="http://schemas.microsoft.com/office/drawing/2014/main" id="{4309F65B-F51A-2577-AE6F-046A7CC0C6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465"/>
    </mc:Choice>
    <mc:Fallback xmlns="">
      <p:transition spd="slow" advTm="14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3499-65AE-3EA2-F200-5F5C1FCE9F68}"/>
              </a:ext>
            </a:extLst>
          </p:cNvPr>
          <p:cNvPicPr>
            <a:picLocks noChangeAspect="1"/>
          </p:cNvPicPr>
          <p:nvPr/>
        </p:nvPicPr>
        <p:blipFill>
          <a:blip r:embed="rId2"/>
          <a:stretch>
            <a:fillRect/>
          </a:stretch>
        </p:blipFill>
        <p:spPr>
          <a:xfrm>
            <a:off x="0" y="0"/>
            <a:ext cx="12517514" cy="6858000"/>
          </a:xfrm>
          <a:prstGeom prst="rect">
            <a:avLst/>
          </a:prstGeom>
        </p:spPr>
      </p:pic>
      <p:sp>
        <p:nvSpPr>
          <p:cNvPr id="2" name="TextBox 1">
            <a:extLst>
              <a:ext uri="{FF2B5EF4-FFF2-40B4-BE49-F238E27FC236}">
                <a16:creationId xmlns:a16="http://schemas.microsoft.com/office/drawing/2014/main" id="{90658445-3BE4-6593-BE8E-F0DB009C4B35}"/>
              </a:ext>
            </a:extLst>
          </p:cNvPr>
          <p:cNvSpPr txBox="1"/>
          <p:nvPr/>
        </p:nvSpPr>
        <p:spPr>
          <a:xfrm>
            <a:off x="846133" y="4145621"/>
            <a:ext cx="10163738" cy="2712380"/>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 </a:t>
            </a:r>
            <a:r>
              <a:rPr lang="bo-CN" sz="8000" b="1" i="0" cap="all" dirty="0">
                <a:solidFill>
                  <a:schemeClr val="bg1"/>
                </a:solidFill>
                <a:effectLst/>
                <a:latin typeface="ArialMT"/>
              </a:rPr>
              <a:t>ཡོ་ཧ་ནན 19</a:t>
            </a:r>
          </a:p>
          <a:p>
            <a:r>
              <a:rPr lang="bo-CN" sz="8000" b="1" i="0" dirty="0">
                <a:solidFill>
                  <a:schemeClr val="bg1"/>
                </a:solidFill>
                <a:effectLst/>
                <a:latin typeface="Arial" panose="020B0604020202020204" pitchFamily="34" charset="0"/>
              </a:rPr>
              <a:t>སྟོན་པ་ཡེ་ཤུ་སྤྱི་ཁྱབ་པི་ལ་ཏུའི་དྲུང་དུ་ཁྲིད་པ།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52716-D019-25ED-3E9B-667862517E4D}"/>
              </a:ext>
            </a:extLst>
          </p:cNvPr>
          <p:cNvPicPr>
            <a:picLocks noChangeAspect="1"/>
          </p:cNvPicPr>
          <p:nvPr/>
        </p:nvPicPr>
        <p:blipFill>
          <a:blip r:embed="rId2"/>
          <a:stretch>
            <a:fillRect/>
          </a:stretch>
        </p:blipFill>
        <p:spPr>
          <a:xfrm>
            <a:off x="0" y="1"/>
            <a:ext cx="12691955" cy="6858000"/>
          </a:xfrm>
          <a:prstGeom prst="rect">
            <a:avLst/>
          </a:prstGeom>
        </p:spPr>
      </p:pic>
      <p:sp>
        <p:nvSpPr>
          <p:cNvPr id="2" name="TextBox 1">
            <a:extLst>
              <a:ext uri="{FF2B5EF4-FFF2-40B4-BE49-F238E27FC236}">
                <a16:creationId xmlns:a16="http://schemas.microsoft.com/office/drawing/2014/main" id="{374E3D6F-5C9F-FAA0-7592-3EE552E2791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དེའི་ཕྱིར་པི་ལ་ཏུ་ཡིས་“ཁྱོད་ཀྱིས་ང་ལ་གཏམ་མི་བྱེད་དམ། ང་ལ་ཁྱོད་གློད་བཀྲོལ་གཏོང་བའི་དབང་ཆ་དང༌། ཁྱོད་རྒྱང་ཤིང་སྒང་ལ་གསོད་པའི་དབང་ཆ་ཡང་ཡོད་པ་མི་ཤེས་སམ་”ཞེས་དྲིས་པ་དང༌།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10So Pilate said to Him, “Do You refuse to speak to me? Do You not know that I have authority to release You and authority to crucify You?”</a:t>
            </a:r>
            <a:endParaRPr lang="en-IN" dirty="0"/>
          </a:p>
        </p:txBody>
      </p:sp>
      <p:pic>
        <p:nvPicPr>
          <p:cNvPr id="6" name="Audio 5">
            <a:hlinkClick r:id="" action="ppaction://media"/>
            <a:extLst>
              <a:ext uri="{FF2B5EF4-FFF2-40B4-BE49-F238E27FC236}">
                <a16:creationId xmlns:a16="http://schemas.microsoft.com/office/drawing/2014/main" id="{2A612143-C110-0268-724C-B59BA91D99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412"/>
    </mc:Choice>
    <mc:Fallback xmlns="">
      <p:transition spd="slow" advTm="1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94635-0603-BB3D-AEA5-B3D547DA7E29}"/>
              </a:ext>
            </a:extLst>
          </p:cNvPr>
          <p:cNvPicPr>
            <a:picLocks noChangeAspect="1"/>
          </p:cNvPicPr>
          <p:nvPr/>
        </p:nvPicPr>
        <p:blipFill>
          <a:blip r:embed="rId2"/>
          <a:stretch>
            <a:fillRect/>
          </a:stretch>
        </p:blipFill>
        <p:spPr>
          <a:xfrm>
            <a:off x="-441970" y="-1387832"/>
            <a:ext cx="16811624" cy="9084031"/>
          </a:xfrm>
          <a:prstGeom prst="rect">
            <a:avLst/>
          </a:prstGeom>
        </p:spPr>
      </p:pic>
      <p:sp>
        <p:nvSpPr>
          <p:cNvPr id="3" name="TextBox 2">
            <a:extLst>
              <a:ext uri="{FF2B5EF4-FFF2-40B4-BE49-F238E27FC236}">
                <a16:creationId xmlns:a16="http://schemas.microsoft.com/office/drawing/2014/main" id="{3526FAA4-7428-4FA1-63E5-7069E79511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ཡེ་ཤུས་“ཁྱེད་ལ་སྟེང་ནས་ང་ལ་དབང་བྱེད་པར་གནང་བ་མ་ཡིན་ན་ཁྱེད་ལ་དབང་མེད། དེའི་ཕྱིར་ང་ཁྱེད་ལ་གཏད་མཁན་གྱི་སྡིག་ཉེས་ཁྱེད་ཀྱི་སྡིག་པ་ལས་ཆེ་”ཞེས་གསུངས།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11Jesus answered, “You would have no authority over Me if it were not given to you from above. Therefore the one who handed Me over to you is guilty of greater sin.”</a:t>
            </a:r>
            <a:endParaRPr lang="en-IN" dirty="0"/>
          </a:p>
        </p:txBody>
      </p:sp>
      <p:pic>
        <p:nvPicPr>
          <p:cNvPr id="6" name="Audio 5">
            <a:hlinkClick r:id="" action="ppaction://media"/>
            <a:extLst>
              <a:ext uri="{FF2B5EF4-FFF2-40B4-BE49-F238E27FC236}">
                <a16:creationId xmlns:a16="http://schemas.microsoft.com/office/drawing/2014/main" id="{8F4D0840-A6B5-2D9C-2EA0-0582C760C4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953"/>
    </mc:Choice>
    <mc:Fallback xmlns="">
      <p:transition spd="slow" advTm="1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EF894-15DC-E1AA-C6A5-1F035E4AF89E}"/>
              </a:ext>
            </a:extLst>
          </p:cNvPr>
          <p:cNvPicPr>
            <a:picLocks noChangeAspect="1"/>
          </p:cNvPicPr>
          <p:nvPr/>
        </p:nvPicPr>
        <p:blipFill>
          <a:blip r:embed="rId2"/>
          <a:stretch>
            <a:fillRect/>
          </a:stretch>
        </p:blipFill>
        <p:spPr>
          <a:xfrm>
            <a:off x="0" y="-385097"/>
            <a:ext cx="12192000" cy="7243097"/>
          </a:xfrm>
          <a:prstGeom prst="rect">
            <a:avLst/>
          </a:prstGeom>
        </p:spPr>
      </p:pic>
      <p:sp>
        <p:nvSpPr>
          <p:cNvPr id="2" name="TextBox 1">
            <a:extLst>
              <a:ext uri="{FF2B5EF4-FFF2-40B4-BE49-F238E27FC236}">
                <a16:creationId xmlns:a16="http://schemas.microsoft.com/office/drawing/2014/main" id="{6AC59D69-8571-88CE-91C5-1316898EE1D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མད་ཐཱ 27:15</a:t>
            </a:r>
          </a:p>
          <a:p>
            <a:r>
              <a:rPr lang="bo-CN" sz="8000" dirty="0">
                <a:solidFill>
                  <a:srgbClr val="121212"/>
                </a:solidFill>
                <a:latin typeface="Arial" panose="020B0604020202020204" pitchFamily="34" charset="0"/>
              </a:rPr>
              <a:t>དུས་ཆེན་དེར་སྤྱི་ཁྱབ་ཀྱིས་མི་ཚོགས་ཀྱི་འདོད་པ་ལྟར་བཙོན་པ་རེ་གློད་གྲོལ་གཏོང་བའི་ལུགས་སྲོལ་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800" b="1" i="0" cap="all" dirty="0">
                <a:solidFill>
                  <a:srgbClr val="121212"/>
                </a:solidFill>
                <a:effectLst/>
                <a:latin typeface="ArialMT"/>
              </a:rPr>
              <a:t>MATTHEW 27</a:t>
            </a:r>
          </a:p>
          <a:p>
            <a:r>
              <a:rPr lang="en-US" sz="4800" dirty="0">
                <a:solidFill>
                  <a:srgbClr val="777A7B"/>
                </a:solidFill>
                <a:latin typeface="Arial" panose="020B0604020202020204" pitchFamily="34" charset="0"/>
              </a:rPr>
              <a:t>15Now it was the governor’s custom at the feast to release to the crowd a prisoner of their choosing. </a:t>
            </a:r>
            <a:endParaRPr lang="en-IN" dirty="0"/>
          </a:p>
        </p:txBody>
      </p:sp>
      <p:pic>
        <p:nvPicPr>
          <p:cNvPr id="6" name="Audio 5">
            <a:hlinkClick r:id="" action="ppaction://media"/>
            <a:extLst>
              <a:ext uri="{FF2B5EF4-FFF2-40B4-BE49-F238E27FC236}">
                <a16:creationId xmlns:a16="http://schemas.microsoft.com/office/drawing/2014/main" id="{A7829E82-30DC-8DED-744D-66110680D8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191"/>
    </mc:Choice>
    <mc:Fallback xmlns="">
      <p:transition spd="slow" advTm="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5F522-779B-AFA9-3319-407D79E04FCE}"/>
              </a:ext>
            </a:extLst>
          </p:cNvPr>
          <p:cNvPicPr>
            <a:picLocks noChangeAspect="1"/>
          </p:cNvPicPr>
          <p:nvPr/>
        </p:nvPicPr>
        <p:blipFill>
          <a:blip r:embed="rId2"/>
          <a:stretch>
            <a:fillRect/>
          </a:stretch>
        </p:blipFill>
        <p:spPr>
          <a:xfrm>
            <a:off x="0" y="0"/>
            <a:ext cx="13818665" cy="6858000"/>
          </a:xfrm>
          <a:prstGeom prst="rect">
            <a:avLst/>
          </a:prstGeom>
        </p:spPr>
      </p:pic>
      <p:sp>
        <p:nvSpPr>
          <p:cNvPr id="2" name="TextBox 1">
            <a:extLst>
              <a:ext uri="{FF2B5EF4-FFF2-40B4-BE49-F238E27FC236}">
                <a16:creationId xmlns:a16="http://schemas.microsoft.com/office/drawing/2014/main" id="{0E9F37B4-D251-12EB-9D47-4502858C8647}"/>
              </a:ext>
            </a:extLst>
          </p:cNvPr>
          <p:cNvSpPr txBox="1"/>
          <p:nvPr/>
        </p:nvSpPr>
        <p:spPr>
          <a:xfrm>
            <a:off x="2060221" y="20588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དེའི་དུས་སུ་མིང་ངན་ཀུན་ཏུ་གྲགས་པའི་བཙོན་པ་ཞིག་པར་ཨབ་པཱ་ཞེས་ཟེར་མཁན་ཡོད་པས།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16At that time they were holding a notorious prisoner named Barabbas.</a:t>
            </a:r>
            <a:endParaRPr lang="en-IN" dirty="0"/>
          </a:p>
        </p:txBody>
      </p:sp>
      <p:pic>
        <p:nvPicPr>
          <p:cNvPr id="11" name="Audio 10">
            <a:hlinkClick r:id="" action="ppaction://media"/>
            <a:extLst>
              <a:ext uri="{FF2B5EF4-FFF2-40B4-BE49-F238E27FC236}">
                <a16:creationId xmlns:a16="http://schemas.microsoft.com/office/drawing/2014/main" id="{B05BFEFA-6FD3-1F2E-3A1A-92E71C2967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7877"/>
    </mc:Choice>
    <mc:Fallback xmlns="">
      <p:transition spd="slow" advTm="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244FF-3009-234E-32B0-99F0920B8C2D}"/>
              </a:ext>
            </a:extLst>
          </p:cNvPr>
          <p:cNvPicPr>
            <a:picLocks noChangeAspect="1"/>
          </p:cNvPicPr>
          <p:nvPr/>
        </p:nvPicPr>
        <p:blipFill>
          <a:blip r:embed="rId2"/>
          <a:stretch>
            <a:fillRect/>
          </a:stretch>
        </p:blipFill>
        <p:spPr>
          <a:xfrm>
            <a:off x="0" y="0"/>
            <a:ext cx="12192000" cy="6970122"/>
          </a:xfrm>
          <a:prstGeom prst="rect">
            <a:avLst/>
          </a:prstGeom>
        </p:spPr>
      </p:pic>
      <p:sp>
        <p:nvSpPr>
          <p:cNvPr id="2" name="TextBox 1">
            <a:extLst>
              <a:ext uri="{FF2B5EF4-FFF2-40B4-BE49-F238E27FC236}">
                <a16:creationId xmlns:a16="http://schemas.microsoft.com/office/drawing/2014/main" id="{6B6CC85A-3D64-907F-056E-A3C5345D04A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འོན་ཀྱང་བླ་ཆེན་གཙོ་བོ་དང་རྒན་མི་རྣམས་ཀྱིས་མི་ཚོགས་ལ་པར་ཨབ་པཱ་གློད་པ་དང་ཡེ་ཤུ་གསོད་རྒྱུར་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20But the chief priests and elders persuaded the crowds to ask for Barabbas and to have Jesus put to death.</a:t>
            </a:r>
            <a:endParaRPr lang="en-IN" dirty="0"/>
          </a:p>
        </p:txBody>
      </p:sp>
      <p:pic>
        <p:nvPicPr>
          <p:cNvPr id="14" name="Audio 13">
            <a:hlinkClick r:id="" action="ppaction://media"/>
            <a:extLst>
              <a:ext uri="{FF2B5EF4-FFF2-40B4-BE49-F238E27FC236}">
                <a16:creationId xmlns:a16="http://schemas.microsoft.com/office/drawing/2014/main" id="{F3D8FF9C-3FF7-5857-ADA1-F9B879BB31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29745" y="166256"/>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མད་ཐཱ 27</a:t>
            </a:r>
            <a:endParaRPr lang="en-IN" sz="8000" b="1" i="0" cap="all" dirty="0">
              <a:solidFill>
                <a:srgbClr val="121212"/>
              </a:solidFill>
              <a:effectLst/>
              <a:latin typeface="ArialMT"/>
            </a:endParaRPr>
          </a:p>
          <a:p>
            <a:pPr algn="ctr"/>
            <a:r>
              <a:rPr lang="bo-CN" sz="8000" b="1" i="0" cap="all" dirty="0">
                <a:solidFill>
                  <a:srgbClr val="121212"/>
                </a:solidFill>
                <a:effectLst/>
                <a:latin typeface="ArialMT"/>
              </a:rPr>
              <a:t>ཡོ་ཧ་ནན 19</a:t>
            </a:r>
          </a:p>
          <a:p>
            <a:r>
              <a:rPr lang="bo-CN" sz="8000" b="1" i="0" dirty="0">
                <a:solidFill>
                  <a:srgbClr val="121212"/>
                </a:solidFill>
                <a:effectLst/>
                <a:latin typeface="Arial" panose="020B0604020202020204" pitchFamily="34" charset="0"/>
              </a:rPr>
              <a:t>སྟོན་པ་ཡེ་ཤུ་སྤྱི་ཁྱབ་པི་ལ་ཏུའི་དྲུང་དུ་ཁྲིད་པ།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Jesus again before Pilot - John 19:4-15; Matt 27:15-26, 31 </a:t>
            </a:r>
            <a:endParaRPr lang="en-IN" sz="6000" dirty="0"/>
          </a:p>
        </p:txBody>
      </p:sp>
      <p:pic>
        <p:nvPicPr>
          <p:cNvPr id="6" name="Audio 5">
            <a:hlinkClick r:id="" action="ppaction://media"/>
            <a:extLst>
              <a:ext uri="{FF2B5EF4-FFF2-40B4-BE49-F238E27FC236}">
                <a16:creationId xmlns:a16="http://schemas.microsoft.com/office/drawing/2014/main" id="{D5B56DAE-CB3D-34E8-37D9-882B566354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88"/>
    </mc:Choice>
    <mc:Fallback xmlns="">
      <p:transition spd="slow" advTm="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1E6D0-8363-593F-75F0-8EFC5B2C55B2}"/>
              </a:ext>
            </a:extLst>
          </p:cNvPr>
          <p:cNvPicPr>
            <a:picLocks noChangeAspect="1"/>
          </p:cNvPicPr>
          <p:nvPr/>
        </p:nvPicPr>
        <p:blipFill>
          <a:blip r:embed="rId2"/>
          <a:stretch>
            <a:fillRect/>
          </a:stretch>
        </p:blipFill>
        <p:spPr>
          <a:xfrm>
            <a:off x="0" y="-561795"/>
            <a:ext cx="12192000" cy="7419796"/>
          </a:xfrm>
          <a:prstGeom prst="rect">
            <a:avLst/>
          </a:prstGeom>
        </p:spPr>
      </p:pic>
      <p:sp>
        <p:nvSpPr>
          <p:cNvPr id="2" name="TextBox 1">
            <a:extLst>
              <a:ext uri="{FF2B5EF4-FFF2-40B4-BE49-F238E27FC236}">
                <a16:creationId xmlns:a16="http://schemas.microsoft.com/office/drawing/2014/main" id="{D3EC4F38-0080-7D14-E1B6-864AFD92ABE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སྤྱི་ཁྱབ་པི་ལ་ཏུ་ཡིས་ཁོ་ཚོར་“མི་འདི་གཉིས་ལས་ཁྱོད་ཚོའི་ཕྱིར་ངས་སུ་གློད་པ་དགའ་”ཞེས་དྲིས་པས་ཁོ་རྣམས་ཀྱིས་“པར་ཨབ་པཱ་”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21“Which of the two do you want me to release to you?” asked the governor.</a:t>
            </a:r>
          </a:p>
          <a:p>
            <a:r>
              <a:rPr lang="en-US" sz="4400" dirty="0">
                <a:solidFill>
                  <a:srgbClr val="777A7B"/>
                </a:solidFill>
                <a:latin typeface="Arial" panose="020B0604020202020204" pitchFamily="34" charset="0"/>
              </a:rPr>
              <a:t>“Barabbas,” they replied.</a:t>
            </a:r>
            <a:endParaRPr lang="en-IN" dirty="0"/>
          </a:p>
        </p:txBody>
      </p:sp>
      <p:pic>
        <p:nvPicPr>
          <p:cNvPr id="10" name="Audio 9">
            <a:hlinkClick r:id="" action="ppaction://media"/>
            <a:extLst>
              <a:ext uri="{FF2B5EF4-FFF2-40B4-BE49-F238E27FC236}">
                <a16:creationId xmlns:a16="http://schemas.microsoft.com/office/drawing/2014/main" id="{171FE836-8C8B-0F83-D812-84FE54FCC4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2987"/>
    </mc:Choice>
    <mc:Fallback xmlns="">
      <p:transition spd="slow" advTm="1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4BDAD-286F-C2FF-2383-71D05C524C9D}"/>
              </a:ext>
            </a:extLst>
          </p:cNvPr>
          <p:cNvPicPr>
            <a:picLocks noChangeAspect="1"/>
          </p:cNvPicPr>
          <p:nvPr/>
        </p:nvPicPr>
        <p:blipFill>
          <a:blip r:embed="rId2"/>
          <a:stretch>
            <a:fillRect/>
          </a:stretch>
        </p:blipFill>
        <p:spPr>
          <a:xfrm>
            <a:off x="-1" y="0"/>
            <a:ext cx="12910963" cy="6858000"/>
          </a:xfrm>
          <a:prstGeom prst="rect">
            <a:avLst/>
          </a:prstGeom>
        </p:spPr>
      </p:pic>
      <p:sp>
        <p:nvSpPr>
          <p:cNvPr id="2" name="TextBox 1">
            <a:extLst>
              <a:ext uri="{FF2B5EF4-FFF2-40B4-BE49-F238E27FC236}">
                <a16:creationId xmlns:a16="http://schemas.microsoft.com/office/drawing/2014/main" id="{6876E6DE-DC9B-C49E-EEB7-ED219196243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པི་ལ་ཏུ་ཡིས་ཁོ་ཚོར་“བྱས་ན། མཱ་ཤི་ཀ་ཞེས་ཟེར་མཁན་ཡེ་ཤུ་དེ་ལ་ངས་གང་འདྲ་བྱེད་དགོས་”ཞེས་དྲིས་པས། ཁོ་ཚོ་ཚང་མས་“རྒྱང་ཤིང་སྒང་ལ་སོད་ཅིག་”ཅེས་བཤད།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22“What then should I do with Jesus who is called Christ?” Pilate asked.</a:t>
            </a:r>
          </a:p>
          <a:p>
            <a:r>
              <a:rPr lang="en-US" sz="4400" dirty="0">
                <a:solidFill>
                  <a:srgbClr val="777A7B"/>
                </a:solidFill>
                <a:latin typeface="Arial" panose="020B0604020202020204" pitchFamily="34" charset="0"/>
              </a:rPr>
              <a:t>They all answered, “Crucify Him!”</a:t>
            </a:r>
            <a:endParaRPr lang="en-IN" dirty="0"/>
          </a:p>
        </p:txBody>
      </p:sp>
      <p:pic>
        <p:nvPicPr>
          <p:cNvPr id="6" name="Audio 5">
            <a:hlinkClick r:id="" action="ppaction://media"/>
            <a:extLst>
              <a:ext uri="{FF2B5EF4-FFF2-40B4-BE49-F238E27FC236}">
                <a16:creationId xmlns:a16="http://schemas.microsoft.com/office/drawing/2014/main" id="{83FF6C65-D4D3-10F8-8794-D2410D7B15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75280386"/>
      </p:ext>
    </p:extLst>
  </p:cSld>
  <p:clrMapOvr>
    <a:masterClrMapping/>
  </p:clrMapOvr>
  <mc:AlternateContent xmlns:mc="http://schemas.openxmlformats.org/markup-compatibility/2006" xmlns:p14="http://schemas.microsoft.com/office/powerpoint/2010/main">
    <mc:Choice Requires="p14">
      <p:transition spd="slow" p14:dur="2000" advTm="14753"/>
    </mc:Choice>
    <mc:Fallback xmlns="">
      <p:transition spd="slow" advTm="1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5FEE8-B6FC-5B9C-C60C-01C376C41A62}"/>
              </a:ext>
            </a:extLst>
          </p:cNvPr>
          <p:cNvPicPr>
            <a:picLocks noChangeAspect="1"/>
          </p:cNvPicPr>
          <p:nvPr/>
        </p:nvPicPr>
        <p:blipFill>
          <a:blip r:embed="rId2"/>
          <a:stretch>
            <a:fillRect/>
          </a:stretch>
        </p:blipFill>
        <p:spPr>
          <a:xfrm>
            <a:off x="0" y="-1"/>
            <a:ext cx="12192000" cy="7074371"/>
          </a:xfrm>
          <a:prstGeom prst="rect">
            <a:avLst/>
          </a:prstGeom>
        </p:spPr>
      </p:pic>
      <p:sp>
        <p:nvSpPr>
          <p:cNvPr id="2" name="TextBox 1">
            <a:extLst>
              <a:ext uri="{FF2B5EF4-FFF2-40B4-BE49-F238E27FC236}">
                <a16:creationId xmlns:a16="http://schemas.microsoft.com/office/drawing/2014/main" id="{86E58055-D751-6628-E7F4-95031C4570B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7320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པི་ལ་ཏུས་“རྒྱུ་མཚན་གང་ཡིན། ཁོས་ལས་ངན་ག་རེ་བྱས་ཡོད་”ཅེས་དྲིས། འོན་ཀྱང་མི་ཚོགས་ཀྱིས་སྐད་ཤུགས་དེ་བས་ཆེན་པོས་“རྒྱང་ཤིང་སྒང་ལ་སོད་ཅིག་”ཅེས་བཤད།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23“Why?” asked Pilate. “What evil has He done?”</a:t>
            </a:r>
          </a:p>
          <a:p>
            <a:r>
              <a:rPr lang="en-US" sz="4400" dirty="0">
                <a:solidFill>
                  <a:srgbClr val="777A7B"/>
                </a:solidFill>
                <a:latin typeface="Arial" panose="020B0604020202020204" pitchFamily="34" charset="0"/>
              </a:rPr>
              <a:t>But they shouted all the louder, “Crucify Him!”</a:t>
            </a:r>
            <a:endParaRPr lang="en-IN" dirty="0"/>
          </a:p>
        </p:txBody>
      </p:sp>
      <p:pic>
        <p:nvPicPr>
          <p:cNvPr id="6" name="Audio 5">
            <a:hlinkClick r:id="" action="ppaction://media"/>
            <a:extLst>
              <a:ext uri="{FF2B5EF4-FFF2-40B4-BE49-F238E27FC236}">
                <a16:creationId xmlns:a16="http://schemas.microsoft.com/office/drawing/2014/main" id="{515987B5-AA56-ADC8-AD24-B7D884050A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2892462"/>
      </p:ext>
    </p:extLst>
  </p:cSld>
  <p:clrMapOvr>
    <a:masterClrMapping/>
  </p:clrMapOvr>
  <mc:AlternateContent xmlns:mc="http://schemas.openxmlformats.org/markup-compatibility/2006" xmlns:p14="http://schemas.microsoft.com/office/powerpoint/2010/main">
    <mc:Choice Requires="p14">
      <p:transition spd="slow" p14:dur="2000" advTm="13468"/>
    </mc:Choice>
    <mc:Fallback xmlns="">
      <p:transition spd="slow" advTm="1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E16FD-7A47-2196-28DF-F325711EA874}"/>
              </a:ext>
            </a:extLst>
          </p:cNvPr>
          <p:cNvPicPr>
            <a:picLocks noChangeAspect="1"/>
          </p:cNvPicPr>
          <p:nvPr/>
        </p:nvPicPr>
        <p:blipFill>
          <a:blip r:embed="rId2"/>
          <a:stretch>
            <a:fillRect/>
          </a:stretch>
        </p:blipFill>
        <p:spPr>
          <a:xfrm>
            <a:off x="0" y="-1"/>
            <a:ext cx="12192000" cy="7356479"/>
          </a:xfrm>
          <a:prstGeom prst="rect">
            <a:avLst/>
          </a:prstGeom>
        </p:spPr>
      </p:pic>
      <p:sp>
        <p:nvSpPr>
          <p:cNvPr id="2" name="TextBox 1">
            <a:extLst>
              <a:ext uri="{FF2B5EF4-FFF2-40B4-BE49-F238E27FC236}">
                <a16:creationId xmlns:a16="http://schemas.microsoft.com/office/drawing/2014/main" id="{0752F337-D902-FE97-4174-E3440E7E367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5809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པི་ལ་ཏུས་གང་ཡང་མི་སྒྲུབ་པ་མ་ཟད་དེར་ཟིང་ཆ་ལང་གྲབས་ཡོད་པ་མཐོང་བས། མི་ཚོགས་ཀྱི་དྲུང་དུ་ཆུ་ཡིས་ལག་པ་བཀྲུས་ཏེ་ཁོ་ཚོར་“ང་ལ་མི་འདི་གསོད་པའི་འགན་མེད་པ་ཡིན་པས་ཁྱོད་ཚོས་དེའི་འགན་འཁུར་དགོས་”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24When Pilate saw that he was accomplishing nothing, but that instead a riot was breaking out, he took water and washed his hands before the crowd. “I am innocent of this man’s blood,” he said. “You bear the responsibility.”</a:t>
            </a:r>
            <a:endParaRPr lang="en-IN" dirty="0"/>
          </a:p>
        </p:txBody>
      </p:sp>
      <p:pic>
        <p:nvPicPr>
          <p:cNvPr id="6" name="Audio 5">
            <a:hlinkClick r:id="" action="ppaction://media"/>
            <a:extLst>
              <a:ext uri="{FF2B5EF4-FFF2-40B4-BE49-F238E27FC236}">
                <a16:creationId xmlns:a16="http://schemas.microsoft.com/office/drawing/2014/main" id="{DC735B86-B300-5405-DB11-8FACA1BC2C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02785624"/>
      </p:ext>
    </p:extLst>
  </p:cSld>
  <p:clrMapOvr>
    <a:masterClrMapping/>
  </p:clrMapOvr>
  <mc:AlternateContent xmlns:mc="http://schemas.openxmlformats.org/markup-compatibility/2006" xmlns:p14="http://schemas.microsoft.com/office/powerpoint/2010/main">
    <mc:Choice Requires="p14">
      <p:transition spd="slow" p14:dur="2000" advTm="18441"/>
    </mc:Choice>
    <mc:Fallback xmlns="">
      <p:transition spd="slow" advTm="1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38B08-747F-D910-87E6-DCB1CF4FAC66}"/>
              </a:ext>
            </a:extLst>
          </p:cNvPr>
          <p:cNvPicPr>
            <a:picLocks noChangeAspect="1"/>
          </p:cNvPicPr>
          <p:nvPr/>
        </p:nvPicPr>
        <p:blipFill>
          <a:blip r:embed="rId2"/>
          <a:stretch>
            <a:fillRect/>
          </a:stretch>
        </p:blipFill>
        <p:spPr>
          <a:xfrm>
            <a:off x="-263471" y="0"/>
            <a:ext cx="13050982" cy="6858000"/>
          </a:xfrm>
          <a:prstGeom prst="rect">
            <a:avLst/>
          </a:prstGeom>
        </p:spPr>
      </p:pic>
      <p:sp>
        <p:nvSpPr>
          <p:cNvPr id="2" name="TextBox 1">
            <a:extLst>
              <a:ext uri="{FF2B5EF4-FFF2-40B4-BE49-F238E27FC236}">
                <a16:creationId xmlns:a16="http://schemas.microsoft.com/office/drawing/2014/main" id="{16856DFD-F2AD-5B2A-DE04-CB820E8FAFD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3142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25</a:t>
            </a:r>
            <a:r>
              <a:rPr lang="bo-CN" sz="8000" dirty="0">
                <a:solidFill>
                  <a:srgbClr val="121212"/>
                </a:solidFill>
                <a:latin typeface="Arial" panose="020B0604020202020204" pitchFamily="34" charset="0"/>
              </a:rPr>
              <a:t>མི་ཐམས་ཅད་ཀྱིས་“ངེད་རྣམས་དང༌། ང་ཚོའི་བུ་རྒྱུད་ཀྱིས་དེའི་འགན་འཁུར་ཡོང་”ཞེས་བཤད་པས།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25All the people answered, “His blood be on us and on our children!”</a:t>
            </a:r>
            <a:endParaRPr lang="en-IN" dirty="0"/>
          </a:p>
        </p:txBody>
      </p:sp>
      <p:pic>
        <p:nvPicPr>
          <p:cNvPr id="6" name="Audio 5">
            <a:hlinkClick r:id="" action="ppaction://media"/>
            <a:extLst>
              <a:ext uri="{FF2B5EF4-FFF2-40B4-BE49-F238E27FC236}">
                <a16:creationId xmlns:a16="http://schemas.microsoft.com/office/drawing/2014/main" id="{E9E1A69B-67D5-EA0B-30DE-52CA8A0307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70769740"/>
      </p:ext>
    </p:extLst>
  </p:cSld>
  <p:clrMapOvr>
    <a:masterClrMapping/>
  </p:clrMapOvr>
  <mc:AlternateContent xmlns:mc="http://schemas.openxmlformats.org/markup-compatibility/2006" xmlns:p14="http://schemas.microsoft.com/office/powerpoint/2010/main">
    <mc:Choice Requires="p14">
      <p:transition spd="slow" p14:dur="2000" advTm="7949"/>
    </mc:Choice>
    <mc:Fallback xmlns="">
      <p:transition spd="slow" advTm="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57671-D2C4-C096-87DB-8080750E97FC}"/>
              </a:ext>
            </a:extLst>
          </p:cNvPr>
          <p:cNvPicPr>
            <a:picLocks noChangeAspect="1"/>
          </p:cNvPicPr>
          <p:nvPr/>
        </p:nvPicPr>
        <p:blipFill>
          <a:blip r:embed="rId2"/>
          <a:stretch>
            <a:fillRect/>
          </a:stretch>
        </p:blipFill>
        <p:spPr>
          <a:xfrm>
            <a:off x="0" y="0"/>
            <a:ext cx="12517514" cy="6858000"/>
          </a:xfrm>
          <a:prstGeom prst="rect">
            <a:avLst/>
          </a:prstGeom>
        </p:spPr>
      </p:pic>
      <p:sp>
        <p:nvSpPr>
          <p:cNvPr id="3" name="TextBox 2">
            <a:extLst>
              <a:ext uri="{FF2B5EF4-FFF2-40B4-BE49-F238E27FC236}">
                <a16:creationId xmlns:a16="http://schemas.microsoft.com/office/drawing/2014/main" id="{9DD75F01-5260-9004-9286-94D68F74FDD5}"/>
              </a:ext>
            </a:extLst>
          </p:cNvPr>
          <p:cNvSpPr txBox="1"/>
          <p:nvPr/>
        </p:nvSpPr>
        <p:spPr>
          <a:xfrm>
            <a:off x="809557" y="3560405"/>
            <a:ext cx="10163738" cy="2712380"/>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 </a:t>
            </a:r>
            <a:r>
              <a:rPr lang="bo-CN" sz="8000" b="1" i="0" cap="all" dirty="0">
                <a:solidFill>
                  <a:schemeClr val="bg1"/>
                </a:solidFill>
                <a:effectLst/>
                <a:latin typeface="ArialMT"/>
              </a:rPr>
              <a:t>ཡོ་ཧ་ནན 19</a:t>
            </a:r>
          </a:p>
          <a:p>
            <a:r>
              <a:rPr lang="bo-CN" sz="8000" b="1" i="0" dirty="0">
                <a:solidFill>
                  <a:schemeClr val="bg1"/>
                </a:solidFill>
                <a:effectLst/>
                <a:latin typeface="Arial" panose="020B0604020202020204" pitchFamily="34" charset="0"/>
              </a:rPr>
              <a:t>སྟོན་པ་ཡེ་ཤུ་སྤྱི་ཁྱབ་པི་ལ་ཏུའི་དྲུང་དུ་ཁྲིད་པ།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67455-AF8E-04FE-4326-6C3CA8F91231}"/>
              </a:ext>
            </a:extLst>
          </p:cNvPr>
          <p:cNvPicPr>
            <a:picLocks noChangeAspect="1"/>
          </p:cNvPicPr>
          <p:nvPr/>
        </p:nvPicPr>
        <p:blipFill>
          <a:blip r:embed="rId2"/>
          <a:stretch>
            <a:fillRect/>
          </a:stretch>
        </p:blipFill>
        <p:spPr>
          <a:xfrm>
            <a:off x="0" y="-305337"/>
            <a:ext cx="12192000" cy="7163337"/>
          </a:xfrm>
          <a:prstGeom prst="rect">
            <a:avLst/>
          </a:prstGeom>
        </p:spPr>
      </p:pic>
      <p:sp>
        <p:nvSpPr>
          <p:cNvPr id="2" name="TextBox 1">
            <a:extLst>
              <a:ext uri="{FF2B5EF4-FFF2-40B4-BE49-F238E27FC236}">
                <a16:creationId xmlns:a16="http://schemas.microsoft.com/office/drawing/2014/main" id="{317E40A9-8499-FAED-4F61-AEF12C20C35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3228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ཡོ་ཧ་ནན 19:16</a:t>
            </a:r>
          </a:p>
          <a:p>
            <a:r>
              <a:rPr lang="bo-CN" sz="7200" dirty="0">
                <a:solidFill>
                  <a:srgbClr val="121212"/>
                </a:solidFill>
                <a:latin typeface="Arial" panose="020B0604020202020204" pitchFamily="34" charset="0"/>
              </a:rPr>
              <a:t>དེ་ནས་པི་ལ་ཏུ་ཡིས་ཁོང་རྒྱང་ཤིང་སྒང་ལ་གསོད་པའི་ཕྱིར་ཁོ་ཚོ་ལ་གཏད་ནས་ཁོ་ཚོས་ཁོང་ཕར་ཁྲིད་དོ།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4800" dirty="0">
                <a:solidFill>
                  <a:srgbClr val="777A7B"/>
                </a:solidFill>
                <a:latin typeface="Arial" panose="020B0604020202020204" pitchFamily="34" charset="0"/>
              </a:rPr>
              <a:t>16Then Pilate handed Jesus over to be crucified, and the soldiers took Him away.</a:t>
            </a:r>
            <a:endParaRPr lang="en-IN" dirty="0"/>
          </a:p>
        </p:txBody>
      </p:sp>
      <p:pic>
        <p:nvPicPr>
          <p:cNvPr id="10" name="Audio 9">
            <a:hlinkClick r:id="" action="ppaction://media"/>
            <a:extLst>
              <a:ext uri="{FF2B5EF4-FFF2-40B4-BE49-F238E27FC236}">
                <a16:creationId xmlns:a16="http://schemas.microsoft.com/office/drawing/2014/main" id="{EC60D7AC-E9FD-F2FF-C2CB-B9049B09E9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8534482"/>
      </p:ext>
    </p:extLst>
  </p:cSld>
  <p:clrMapOvr>
    <a:masterClrMapping/>
  </p:clrMapOvr>
  <mc:AlternateContent xmlns:mc="http://schemas.openxmlformats.org/markup-compatibility/2006" xmlns:p14="http://schemas.microsoft.com/office/powerpoint/2010/main">
    <mc:Choice Requires="p14">
      <p:transition spd="slow" p14:dur="2000" advTm="9872"/>
    </mc:Choice>
    <mc:Fallback xmlns="">
      <p:transition spd="slow" advTm="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E54CA-8C31-28F7-DCCD-EC9563BFBD51}"/>
              </a:ext>
            </a:extLst>
          </p:cNvPr>
          <p:cNvPicPr>
            <a:picLocks noChangeAspect="1"/>
          </p:cNvPicPr>
          <p:nvPr/>
        </p:nvPicPr>
        <p:blipFill>
          <a:blip r:embed="rId2"/>
          <a:stretch>
            <a:fillRect/>
          </a:stretch>
        </p:blipFill>
        <p:spPr>
          <a:xfrm>
            <a:off x="0" y="0"/>
            <a:ext cx="12517514" cy="6858000"/>
          </a:xfrm>
          <a:prstGeom prst="rect">
            <a:avLst/>
          </a:prstGeom>
        </p:spPr>
      </p:pic>
      <p:sp>
        <p:nvSpPr>
          <p:cNvPr id="4" name="TextBox 3">
            <a:extLst>
              <a:ext uri="{FF2B5EF4-FFF2-40B4-BE49-F238E27FC236}">
                <a16:creationId xmlns:a16="http://schemas.microsoft.com/office/drawing/2014/main" id="{19628B6B-7F1F-1C7D-5609-19BD79E699B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914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མད་ཐཱ 27:19</a:t>
            </a:r>
            <a:r>
              <a:rPr lang="bo-CN" sz="6000" dirty="0">
                <a:solidFill>
                  <a:srgbClr val="121212"/>
                </a:solidFill>
                <a:latin typeface="Arial" panose="020B0604020202020204" pitchFamily="34" charset="0"/>
              </a:rPr>
              <a:t>པི་ལ་ཏུ་ཁྲིམས་དཔོན་གྱི་ཁྲི་ལ་བསྡད་པའི་དུས་སུ་ཁོའི་བཟའ་ཟླ་ཡིས་ཁོ་ལ་“མདང་ནུབ་རྨི་ལམ་ལ་ཁོའི་དོན་དུ་སེམས་འཁྲུགས་ཆེན་པོ་མྱོང་བས། སྐྱོན་མེད་པའི་མི་དེ་ལ་འབྲེལ་བ་མ་བྱེད་”ཅེས་པའི་འཕྲིན་ཞིག་བཏང༌།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4"/>
            <a:ext cx="5818909" cy="6558102"/>
          </a:xfrm>
          <a:prstGeom prst="rect">
            <a:avLst/>
          </a:prstGeom>
          <a:noFill/>
        </p:spPr>
        <p:txBody>
          <a:bodyPr wrap="square" rtlCol="0">
            <a:noAutofit/>
          </a:bodyPr>
          <a:lstStyle/>
          <a:p>
            <a:r>
              <a:rPr lang="en-IN" sz="1200" dirty="0"/>
              <a:t> (</a:t>
            </a:r>
            <a:r>
              <a:rPr lang="en-IN" sz="4000" dirty="0"/>
              <a:t>Jesus was sent from Herod back to Pilate.)</a:t>
            </a:r>
            <a:r>
              <a:rPr lang="en-IN" sz="1600" dirty="0"/>
              <a:t>Matt 27</a:t>
            </a:r>
            <a:r>
              <a:rPr lang="en-US" sz="4000" dirty="0">
                <a:solidFill>
                  <a:srgbClr val="777A7B"/>
                </a:solidFill>
                <a:latin typeface="Arial" panose="020B0604020202020204" pitchFamily="34" charset="0"/>
              </a:rPr>
              <a:t>19While Pilate was sitting on the judgment seat, his wife sent him this message: “Have nothing to do with that innocent man, for I have suffered terribly in a dream today because of Him.”</a:t>
            </a:r>
            <a:endParaRPr lang="en-IN" sz="4000" dirty="0"/>
          </a:p>
        </p:txBody>
      </p:sp>
      <p:pic>
        <p:nvPicPr>
          <p:cNvPr id="6" name="Audio 5">
            <a:hlinkClick r:id="" action="ppaction://media"/>
            <a:extLst>
              <a:ext uri="{FF2B5EF4-FFF2-40B4-BE49-F238E27FC236}">
                <a16:creationId xmlns:a16="http://schemas.microsoft.com/office/drawing/2014/main" id="{A8475769-EBA4-D4F3-42A7-52D74CF084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3676513"/>
      </p:ext>
    </p:extLst>
  </p:cSld>
  <p:clrMapOvr>
    <a:masterClrMapping/>
  </p:clrMapOvr>
  <mc:AlternateContent xmlns:mc="http://schemas.openxmlformats.org/markup-compatibility/2006" xmlns:p14="http://schemas.microsoft.com/office/powerpoint/2010/main">
    <mc:Choice Requires="p14">
      <p:transition spd="slow" p14:dur="2000" advTm="16012"/>
    </mc:Choice>
    <mc:Fallback xmlns="">
      <p:transition spd="slow" advTm="1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E2ED7-1260-AA7F-0AE4-EC17B1DDFAF4}"/>
              </a:ext>
            </a:extLst>
          </p:cNvPr>
          <p:cNvPicPr>
            <a:picLocks noChangeAspect="1"/>
          </p:cNvPicPr>
          <p:nvPr/>
        </p:nvPicPr>
        <p:blipFill>
          <a:blip r:embed="rId2"/>
          <a:stretch>
            <a:fillRect/>
          </a:stretch>
        </p:blipFill>
        <p:spPr>
          <a:xfrm>
            <a:off x="0" y="-251402"/>
            <a:ext cx="12192000" cy="7109402"/>
          </a:xfrm>
          <a:prstGeom prst="rect">
            <a:avLst/>
          </a:prstGeom>
        </p:spPr>
      </p:pic>
      <p:sp>
        <p:nvSpPr>
          <p:cNvPr id="2" name="TextBox 1">
            <a:extLst>
              <a:ext uri="{FF2B5EF4-FFF2-40B4-BE49-F238E27FC236}">
                <a16:creationId xmlns:a16="http://schemas.microsoft.com/office/drawing/2014/main" id="{653AEE63-EBE8-A4B5-BE7F-2BED6511307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1583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ཡོ་ཧ་ནན 19:12</a:t>
            </a:r>
          </a:p>
          <a:p>
            <a:r>
              <a:rPr lang="bo-CN" sz="6600" dirty="0">
                <a:solidFill>
                  <a:srgbClr val="121212"/>
                </a:solidFill>
                <a:latin typeface="Arial" panose="020B0604020202020204" pitchFamily="34" charset="0"/>
              </a:rPr>
              <a:t>དེ་ནས་པི་ལ་ཏུ་ཡིས་ཁོང་གློད་པའི་ཐབས་བཙལ་ཡང༌།</a:t>
            </a:r>
            <a:r>
              <a:rPr lang="en-IN" sz="6600" dirty="0">
                <a:solidFill>
                  <a:srgbClr val="121212"/>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u="none" strike="noStrike" baseline="0" dirty="0">
                <a:latin typeface="TimesNewRomanPSMT"/>
              </a:rPr>
              <a:t>John 19</a:t>
            </a:r>
            <a:r>
              <a:rPr lang="en-US" sz="4000" b="0" i="0" u="none" strike="noStrike" baseline="0" dirty="0">
                <a:solidFill>
                  <a:srgbClr val="777A7B"/>
                </a:solidFill>
                <a:latin typeface="Arial" panose="020B0604020202020204" pitchFamily="34" charset="0"/>
              </a:rPr>
              <a:t>:</a:t>
            </a:r>
            <a:r>
              <a:rPr lang="en-US" sz="4000" dirty="0">
                <a:solidFill>
                  <a:srgbClr val="121212"/>
                </a:solidFill>
                <a:latin typeface="Arial" panose="020B0604020202020204" pitchFamily="34" charset="0"/>
              </a:rPr>
              <a:t>12From then on, Pilate tried to release Him, ... </a:t>
            </a:r>
            <a:endParaRPr lang="en-IN" dirty="0"/>
          </a:p>
        </p:txBody>
      </p:sp>
      <p:pic>
        <p:nvPicPr>
          <p:cNvPr id="6" name="Audio 5">
            <a:hlinkClick r:id="" action="ppaction://media"/>
            <a:extLst>
              <a:ext uri="{FF2B5EF4-FFF2-40B4-BE49-F238E27FC236}">
                <a16:creationId xmlns:a16="http://schemas.microsoft.com/office/drawing/2014/main" id="{BB3C08CB-23E3-D900-5CF6-F0B004B284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8597380"/>
      </p:ext>
    </p:extLst>
  </p:cSld>
  <p:clrMapOvr>
    <a:masterClrMapping/>
  </p:clrMapOvr>
  <mc:AlternateContent xmlns:mc="http://schemas.openxmlformats.org/markup-compatibility/2006" xmlns:p14="http://schemas.microsoft.com/office/powerpoint/2010/main">
    <mc:Choice Requires="p14">
      <p:transition spd="slow" p14:dur="2000" advTm="4629"/>
    </mc:Choice>
    <mc:Fallback xmlns="">
      <p:transition spd="slow" advTm="4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2" name="TextBox 1">
            <a:extLst>
              <a:ext uri="{FF2B5EF4-FFF2-40B4-BE49-F238E27FC236}">
                <a16:creationId xmlns:a16="http://schemas.microsoft.com/office/drawing/2014/main" id="{F33D66C5-E783-29B3-8420-E3D4785EF3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17222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4</a:t>
            </a:r>
            <a:r>
              <a:rPr lang="bo-CN" sz="5400" b="0" i="0" dirty="0">
                <a:solidFill>
                  <a:srgbClr val="121212"/>
                </a:solidFill>
                <a:effectLst/>
                <a:latin typeface="Arial" panose="020B0604020202020204" pitchFamily="34" charset="0"/>
              </a:rPr>
              <a:t>པི་ལ་ཏུ་ཡང་བསྐྱར་ཕྱི་རོལ་ཏུ་སོང་ནས་ཁོ་ཚོར་“ལྟོས་ཤིག ངས་ཁོ་ལ་ཉེས་སྐྱོན་ཅིའང་མ་རྙེད་པ་ཁྱོད་ཚོས་ཤེས་པའི་ཕྱིར་ངས་ཁོ་ཁྱོད་ཚོའི་མདུན་དུ་ཕྱི་ལ་འཁྲིད་”ཅེས་བཤད།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4Once again Pilate came out and said to the Jews, “Look, I am bringing Him out to you to let you know that I find no basis for a charge against Him.”</a:t>
            </a:r>
            <a:endParaRPr lang="en-IN" sz="4000" dirty="0"/>
          </a:p>
        </p:txBody>
      </p:sp>
      <p:pic>
        <p:nvPicPr>
          <p:cNvPr id="6" name="Audio 5">
            <a:hlinkClick r:id="" action="ppaction://media"/>
            <a:extLst>
              <a:ext uri="{FF2B5EF4-FFF2-40B4-BE49-F238E27FC236}">
                <a16:creationId xmlns:a16="http://schemas.microsoft.com/office/drawing/2014/main" id="{103B8912-EB45-E464-20D6-920363FA79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046"/>
    </mc:Choice>
    <mc:Fallback xmlns="">
      <p:transition spd="slow" advTm="1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1755</TotalTime>
  <Words>1676</Words>
  <Application>Microsoft Office PowerPoint</Application>
  <PresentationFormat>Widescreen</PresentationFormat>
  <Paragraphs>97</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2025-05-02T07:47:42Z</dcterms:modified>
</cp:coreProperties>
</file>