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4"/>
  </p:notesMasterIdLst>
  <p:sldIdLst>
    <p:sldId id="257" r:id="rId2"/>
    <p:sldId id="258" r:id="rId3"/>
    <p:sldId id="259" r:id="rId4"/>
    <p:sldId id="270" r:id="rId5"/>
    <p:sldId id="307" r:id="rId6"/>
    <p:sldId id="311" r:id="rId7"/>
    <p:sldId id="267" r:id="rId8"/>
    <p:sldId id="278" r:id="rId9"/>
    <p:sldId id="260" r:id="rId10"/>
    <p:sldId id="271" r:id="rId11"/>
    <p:sldId id="261" r:id="rId12"/>
    <p:sldId id="272" r:id="rId13"/>
    <p:sldId id="262" r:id="rId14"/>
    <p:sldId id="273" r:id="rId15"/>
    <p:sldId id="310" r:id="rId16"/>
    <p:sldId id="312" r:id="rId17"/>
    <p:sldId id="263" r:id="rId18"/>
    <p:sldId id="274" r:id="rId19"/>
    <p:sldId id="264" r:id="rId20"/>
    <p:sldId id="275" r:id="rId21"/>
    <p:sldId id="265" r:id="rId22"/>
    <p:sldId id="276" r:id="rId23"/>
    <p:sldId id="266" r:id="rId24"/>
    <p:sldId id="277" r:id="rId25"/>
    <p:sldId id="283" r:id="rId26"/>
    <p:sldId id="284" r:id="rId27"/>
    <p:sldId id="285" r:id="rId28"/>
    <p:sldId id="286" r:id="rId29"/>
    <p:sldId id="293" r:id="rId30"/>
    <p:sldId id="294" r:id="rId31"/>
    <p:sldId id="295" r:id="rId32"/>
    <p:sldId id="288" r:id="rId33"/>
    <p:sldId id="297" r:id="rId34"/>
    <p:sldId id="298" r:id="rId35"/>
    <p:sldId id="299" r:id="rId36"/>
    <p:sldId id="300" r:id="rId37"/>
    <p:sldId id="301" r:id="rId38"/>
    <p:sldId id="302" r:id="rId39"/>
    <p:sldId id="303" r:id="rId40"/>
    <p:sldId id="306" r:id="rId41"/>
    <p:sldId id="281" r:id="rId42"/>
    <p:sldId id="282"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57C307B-6E1B-4755-B795-4E5D0B72FEDC}" v="4" dt="2025-05-21T10:45:56.55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951" autoAdjust="0"/>
  </p:normalViewPr>
  <p:slideViewPr>
    <p:cSldViewPr snapToGrid="0">
      <p:cViewPr varScale="1">
        <p:scale>
          <a:sx n="48" d="100"/>
          <a:sy n="48" d="100"/>
        </p:scale>
        <p:origin x="29" y="79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50"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03966030-BD10-4BE8-99F0-893795501D3A}"/>
    <pc:docChg chg="custSel addSld delSld modSld">
      <pc:chgData name="Leonie Smith" userId="fed1330f33f5650e" providerId="LiveId" clId="{03966030-BD10-4BE8-99F0-893795501D3A}" dt="2022-12-20T06:17:33.430" v="268" actId="5793"/>
      <pc:docMkLst>
        <pc:docMk/>
      </pc:docMkLst>
      <pc:sldChg chg="addSp modSp modNotesTx">
        <pc:chgData name="Leonie Smith" userId="fed1330f33f5650e" providerId="LiveId" clId="{03966030-BD10-4BE8-99F0-893795501D3A}" dt="2022-12-20T06:17:33.430" v="268" actId="5793"/>
        <pc:sldMkLst>
          <pc:docMk/>
          <pc:sldMk cId="1499918570" sldId="257"/>
        </pc:sldMkLst>
      </pc:sldChg>
      <pc:sldChg chg="addSp delSp modSp mod modTransition modAnim">
        <pc:chgData name="Leonie Smith" userId="fed1330f33f5650e" providerId="LiveId" clId="{03966030-BD10-4BE8-99F0-893795501D3A}" dt="2022-12-16T05:27:48.423" v="14"/>
        <pc:sldMkLst>
          <pc:docMk/>
          <pc:sldMk cId="454763615" sldId="259"/>
        </pc:sldMkLst>
      </pc:sldChg>
      <pc:sldChg chg="addSp delSp modSp mod modTransition modAnim">
        <pc:chgData name="Leonie Smith" userId="fed1330f33f5650e" providerId="LiveId" clId="{03966030-BD10-4BE8-99F0-893795501D3A}" dt="2022-12-16T05:39:54.636" v="118"/>
        <pc:sldMkLst>
          <pc:docMk/>
          <pc:sldMk cId="2346136586" sldId="260"/>
        </pc:sldMkLst>
      </pc:sldChg>
      <pc:sldChg chg="addSp delSp modSp mod modTransition modAnim">
        <pc:chgData name="Leonie Smith" userId="fed1330f33f5650e" providerId="LiveId" clId="{03966030-BD10-4BE8-99F0-893795501D3A}" dt="2022-12-16T05:46:00.273" v="130"/>
        <pc:sldMkLst>
          <pc:docMk/>
          <pc:sldMk cId="4037329247" sldId="261"/>
        </pc:sldMkLst>
      </pc:sldChg>
      <pc:sldChg chg="addSp delSp modSp mod modTransition modAnim">
        <pc:chgData name="Leonie Smith" userId="fed1330f33f5650e" providerId="LiveId" clId="{03966030-BD10-4BE8-99F0-893795501D3A}" dt="2022-12-16T05:48:55.019" v="137"/>
        <pc:sldMkLst>
          <pc:docMk/>
          <pc:sldMk cId="1909638311" sldId="262"/>
        </pc:sldMkLst>
      </pc:sldChg>
      <pc:sldChg chg="addSp delSp modSp mod modTransition modAnim">
        <pc:chgData name="Leonie Smith" userId="fed1330f33f5650e" providerId="LiveId" clId="{03966030-BD10-4BE8-99F0-893795501D3A}" dt="2022-12-16T05:53:01.719" v="154"/>
        <pc:sldMkLst>
          <pc:docMk/>
          <pc:sldMk cId="641208035" sldId="263"/>
        </pc:sldMkLst>
      </pc:sldChg>
      <pc:sldChg chg="addSp delSp modSp mod modTransition modAnim">
        <pc:chgData name="Leonie Smith" userId="fed1330f33f5650e" providerId="LiveId" clId="{03966030-BD10-4BE8-99F0-893795501D3A}" dt="2022-12-16T05:54:15.898" v="158"/>
        <pc:sldMkLst>
          <pc:docMk/>
          <pc:sldMk cId="4044745628" sldId="264"/>
        </pc:sldMkLst>
      </pc:sldChg>
      <pc:sldChg chg="addSp modSp">
        <pc:chgData name="Leonie Smith" userId="fed1330f33f5650e" providerId="LiveId" clId="{03966030-BD10-4BE8-99F0-893795501D3A}" dt="2022-12-16T05:55:26.239" v="159"/>
        <pc:sldMkLst>
          <pc:docMk/>
          <pc:sldMk cId="978260341" sldId="265"/>
        </pc:sldMkLst>
      </pc:sldChg>
      <pc:sldChg chg="addSp delSp modSp mod modTransition modAnim">
        <pc:chgData name="Leonie Smith" userId="fed1330f33f5650e" providerId="LiveId" clId="{03966030-BD10-4BE8-99F0-893795501D3A}" dt="2022-12-16T06:07:00.102" v="175"/>
        <pc:sldMkLst>
          <pc:docMk/>
          <pc:sldMk cId="3575870363" sldId="266"/>
        </pc:sldMkLst>
      </pc:sldChg>
      <pc:sldChg chg="addSp delSp modSp add mod modTransition modAnim">
        <pc:chgData name="Leonie Smith" userId="fed1330f33f5650e" providerId="LiveId" clId="{03966030-BD10-4BE8-99F0-893795501D3A}" dt="2022-12-16T05:37:16.029" v="108"/>
        <pc:sldMkLst>
          <pc:docMk/>
          <pc:sldMk cId="398597380" sldId="267"/>
        </pc:sldMkLst>
      </pc:sldChg>
      <pc:sldChg chg="del">
        <pc:chgData name="Leonie Smith" userId="fed1330f33f5650e" providerId="LiveId" clId="{03966030-BD10-4BE8-99F0-893795501D3A}" dt="2022-12-16T05:21:08.310" v="0" actId="2696"/>
        <pc:sldMkLst>
          <pc:docMk/>
          <pc:sldMk cId="4017137865" sldId="267"/>
        </pc:sldMkLst>
      </pc:sldChg>
      <pc:sldChg chg="del">
        <pc:chgData name="Leonie Smith" userId="fed1330f33f5650e" providerId="LiveId" clId="{03966030-BD10-4BE8-99F0-893795501D3A}" dt="2022-12-16T05:21:08.310" v="0" actId="2696"/>
        <pc:sldMkLst>
          <pc:docMk/>
          <pc:sldMk cId="210266664" sldId="278"/>
        </pc:sldMkLst>
      </pc:sldChg>
      <pc:sldChg chg="add">
        <pc:chgData name="Leonie Smith" userId="fed1330f33f5650e" providerId="LiveId" clId="{03966030-BD10-4BE8-99F0-893795501D3A}" dt="2022-12-16T05:22:23.899" v="1"/>
        <pc:sldMkLst>
          <pc:docMk/>
          <pc:sldMk cId="717222414" sldId="278"/>
        </pc:sldMkLst>
      </pc:sldChg>
      <pc:sldChg chg="addSp delSp modSp mod modTransition modAnim">
        <pc:chgData name="Leonie Smith" userId="fed1330f33f5650e" providerId="LiveId" clId="{03966030-BD10-4BE8-99F0-893795501D3A}" dt="2022-12-16T06:39:47.367" v="261"/>
        <pc:sldMkLst>
          <pc:docMk/>
          <pc:sldMk cId="3758534482" sldId="281"/>
        </pc:sldMkLst>
      </pc:sldChg>
      <pc:sldChg chg="addSp delSp modSp mod modTransition modAnim">
        <pc:chgData name="Leonie Smith" userId="fed1330f33f5650e" providerId="LiveId" clId="{03966030-BD10-4BE8-99F0-893795501D3A}" dt="2022-12-16T06:13:16.897" v="185"/>
        <pc:sldMkLst>
          <pc:docMk/>
          <pc:sldMk cId="3166251957" sldId="283"/>
        </pc:sldMkLst>
      </pc:sldChg>
      <pc:sldChg chg="addSp modSp mod">
        <pc:chgData name="Leonie Smith" userId="fed1330f33f5650e" providerId="LiveId" clId="{03966030-BD10-4BE8-99F0-893795501D3A}" dt="2022-12-16T06:19:02.608" v="191"/>
        <pc:sldMkLst>
          <pc:docMk/>
          <pc:sldMk cId="1522780631" sldId="285"/>
        </pc:sldMkLst>
      </pc:sldChg>
      <pc:sldChg chg="del">
        <pc:chgData name="Leonie Smith" userId="fed1330f33f5650e" providerId="LiveId" clId="{03966030-BD10-4BE8-99F0-893795501D3A}" dt="2022-12-16T05:24:51.008" v="2" actId="2696"/>
        <pc:sldMkLst>
          <pc:docMk/>
          <pc:sldMk cId="2308197141" sldId="291"/>
        </pc:sldMkLst>
      </pc:sldChg>
      <pc:sldChg chg="del">
        <pc:chgData name="Leonie Smith" userId="fed1330f33f5650e" providerId="LiveId" clId="{03966030-BD10-4BE8-99F0-893795501D3A}" dt="2022-12-16T05:24:51.702" v="3" actId="2696"/>
        <pc:sldMkLst>
          <pc:docMk/>
          <pc:sldMk cId="744535353" sldId="292"/>
        </pc:sldMkLst>
      </pc:sldChg>
      <pc:sldChg chg="addSp delSp modSp mod modTransition modAnim">
        <pc:chgData name="Leonie Smith" userId="fed1330f33f5650e" providerId="LiveId" clId="{03966030-BD10-4BE8-99F0-893795501D3A}" dt="2022-12-16T06:22:22.199" v="201"/>
        <pc:sldMkLst>
          <pc:docMk/>
          <pc:sldMk cId="2219299321" sldId="293"/>
        </pc:sldMkLst>
      </pc:sldChg>
      <pc:sldChg chg="addSp delSp modSp mod modTransition modAnim">
        <pc:chgData name="Leonie Smith" userId="fed1330f33f5650e" providerId="LiveId" clId="{03966030-BD10-4BE8-99F0-893795501D3A}" dt="2022-12-16T06:26:03.775" v="214"/>
        <pc:sldMkLst>
          <pc:docMk/>
          <pc:sldMk cId="3279066978" sldId="295"/>
        </pc:sldMkLst>
      </pc:sldChg>
      <pc:sldChg chg="addSp delSp modSp mod modTransition modAnim">
        <pc:chgData name="Leonie Smith" userId="fed1330f33f5650e" providerId="LiveId" clId="{03966030-BD10-4BE8-99F0-893795501D3A}" dt="2022-12-16T06:27:24.425" v="221"/>
        <pc:sldMkLst>
          <pc:docMk/>
          <pc:sldMk cId="2275280386" sldId="297"/>
        </pc:sldMkLst>
      </pc:sldChg>
      <pc:sldChg chg="addSp delSp modSp mod modTransition modAnim">
        <pc:chgData name="Leonie Smith" userId="fed1330f33f5650e" providerId="LiveId" clId="{03966030-BD10-4BE8-99F0-893795501D3A}" dt="2022-12-16T06:28:47.877" v="228"/>
        <pc:sldMkLst>
          <pc:docMk/>
          <pc:sldMk cId="1492892462" sldId="299"/>
        </pc:sldMkLst>
      </pc:sldChg>
      <pc:sldChg chg="addSp delSp modSp mod modTransition modAnim">
        <pc:chgData name="Leonie Smith" userId="fed1330f33f5650e" providerId="LiveId" clId="{03966030-BD10-4BE8-99F0-893795501D3A}" dt="2022-12-16T06:31:27.922" v="235"/>
        <pc:sldMkLst>
          <pc:docMk/>
          <pc:sldMk cId="2702785624" sldId="301"/>
        </pc:sldMkLst>
      </pc:sldChg>
      <pc:sldChg chg="addSp delSp modSp mod modTransition modAnim">
        <pc:chgData name="Leonie Smith" userId="fed1330f33f5650e" providerId="LiveId" clId="{03966030-BD10-4BE8-99F0-893795501D3A}" dt="2022-12-16T06:46:26.110" v="264"/>
        <pc:sldMkLst>
          <pc:docMk/>
          <pc:sldMk cId="2770769740" sldId="303"/>
        </pc:sldMkLst>
      </pc:sldChg>
      <pc:sldChg chg="del">
        <pc:chgData name="Leonie Smith" userId="fed1330f33f5650e" providerId="LiveId" clId="{03966030-BD10-4BE8-99F0-893795501D3A}" dt="2022-12-16T05:21:08.310" v="0" actId="2696"/>
        <pc:sldMkLst>
          <pc:docMk/>
          <pc:sldMk cId="3140437920" sldId="307"/>
        </pc:sldMkLst>
      </pc:sldChg>
      <pc:sldChg chg="addSp delSp modSp add mod modTransition modAnim">
        <pc:chgData name="Leonie Smith" userId="fed1330f33f5650e" providerId="LiveId" clId="{03966030-BD10-4BE8-99F0-893795501D3A}" dt="2022-12-16T05:34:41.748" v="97"/>
        <pc:sldMkLst>
          <pc:docMk/>
          <pc:sldMk cId="3353676513" sldId="307"/>
        </pc:sldMkLst>
      </pc:sldChg>
      <pc:sldChg chg="del">
        <pc:chgData name="Leonie Smith" userId="fed1330f33f5650e" providerId="LiveId" clId="{03966030-BD10-4BE8-99F0-893795501D3A}" dt="2022-12-16T05:21:08.310" v="0" actId="2696"/>
        <pc:sldMkLst>
          <pc:docMk/>
          <pc:sldMk cId="1844888012" sldId="308"/>
        </pc:sldMkLst>
      </pc:sldChg>
      <pc:sldChg chg="add">
        <pc:chgData name="Leonie Smith" userId="fed1330f33f5650e" providerId="LiveId" clId="{03966030-BD10-4BE8-99F0-893795501D3A}" dt="2022-12-16T05:22:23.899" v="1"/>
        <pc:sldMkLst>
          <pc:docMk/>
          <pc:sldMk cId="4120317827" sldId="308"/>
        </pc:sldMkLst>
      </pc:sldChg>
      <pc:sldChg chg="addSp delSp modSp add mod modTransition modAnim">
        <pc:chgData name="Leonie Smith" userId="fed1330f33f5650e" providerId="LiveId" clId="{03966030-BD10-4BE8-99F0-893795501D3A}" dt="2022-12-16T05:36:17.762" v="101"/>
        <pc:sldMkLst>
          <pc:docMk/>
          <pc:sldMk cId="2655879905" sldId="309"/>
        </pc:sldMkLst>
      </pc:sldChg>
      <pc:sldChg chg="addSp delSp modSp add mod modTransition modAnim">
        <pc:chgData name="Leonie Smith" userId="fed1330f33f5650e" providerId="LiveId" clId="{03966030-BD10-4BE8-99F0-893795501D3A}" dt="2022-12-16T05:50:54.508" v="150"/>
        <pc:sldMkLst>
          <pc:docMk/>
          <pc:sldMk cId="690857818" sldId="310"/>
        </pc:sldMkLst>
      </pc:sldChg>
    </pc:docChg>
  </pc:docChgLst>
  <pc:docChgLst>
    <pc:chgData name="Alfred Smith" userId="3c60a3631c0db8ad" providerId="LiveId" clId="{E21DAF67-8AE0-49F4-B615-D37FAF4525C8}"/>
    <pc:docChg chg="custSel modSld">
      <pc:chgData name="Alfred Smith" userId="3c60a3631c0db8ad" providerId="LiveId" clId="{E21DAF67-8AE0-49F4-B615-D37FAF4525C8}" dt="2025-05-02T07:47:39.488" v="10"/>
      <pc:docMkLst>
        <pc:docMk/>
      </pc:docMkLst>
      <pc:sldChg chg="addSp delSp modSp mod">
        <pc:chgData name="Alfred Smith" userId="3c60a3631c0db8ad" providerId="LiveId" clId="{E21DAF67-8AE0-49F4-B615-D37FAF4525C8}" dt="2025-05-02T07:46:54.351" v="8"/>
        <pc:sldMkLst>
          <pc:docMk/>
          <pc:sldMk cId="1499918570" sldId="257"/>
        </pc:sldMkLst>
        <pc:spChg chg="add mod">
          <ac:chgData name="Alfred Smith" userId="3c60a3631c0db8ad" providerId="LiveId" clId="{E21DAF67-8AE0-49F4-B615-D37FAF4525C8}" dt="2025-05-02T07:46:54.351" v="8"/>
          <ac:spMkLst>
            <pc:docMk/>
            <pc:sldMk cId="1499918570" sldId="257"/>
            <ac:spMk id="3" creationId="{F225FD2D-282D-E865-77E0-495825452BE0}"/>
          </ac:spMkLst>
        </pc:spChg>
      </pc:sldChg>
      <pc:sldChg chg="modSp">
        <pc:chgData name="Alfred Smith" userId="3c60a3631c0db8ad" providerId="LiveId" clId="{E21DAF67-8AE0-49F4-B615-D37FAF4525C8}" dt="2025-05-02T07:47:39.488" v="10"/>
        <pc:sldMkLst>
          <pc:docMk/>
          <pc:sldMk cId="3788111665" sldId="258"/>
        </pc:sldMkLst>
        <pc:spChg chg="mod">
          <ac:chgData name="Alfred Smith" userId="3c60a3631c0db8ad" providerId="LiveId" clId="{E21DAF67-8AE0-49F4-B615-D37FAF4525C8}" dt="2025-05-02T07:47:39.488" v="10"/>
          <ac:spMkLst>
            <pc:docMk/>
            <pc:sldMk cId="3788111665" sldId="258"/>
            <ac:spMk id="2" creationId="{90658445-3BE4-6593-BE8E-F0DB009C4B35}"/>
          </ac:spMkLst>
        </pc:spChg>
      </pc:sldChg>
      <pc:sldChg chg="modSp">
        <pc:chgData name="Alfred Smith" userId="3c60a3631c0db8ad" providerId="LiveId" clId="{E21DAF67-8AE0-49F4-B615-D37FAF4525C8}" dt="2025-05-02T07:47:39.488" v="10"/>
        <pc:sldMkLst>
          <pc:docMk/>
          <pc:sldMk cId="454763615" sldId="259"/>
        </pc:sldMkLst>
        <pc:spChg chg="mod">
          <ac:chgData name="Alfred Smith" userId="3c60a3631c0db8ad" providerId="LiveId" clId="{E21DAF67-8AE0-49F4-B615-D37FAF4525C8}" dt="2025-05-02T07:47:39.488" v="10"/>
          <ac:spMkLst>
            <pc:docMk/>
            <pc:sldMk cId="454763615" sldId="259"/>
            <ac:spMk id="3" creationId="{A58184BD-88F1-BA02-40C1-D8403D0EEC0D}"/>
          </ac:spMkLst>
        </pc:spChg>
      </pc:sldChg>
      <pc:sldChg chg="modSp">
        <pc:chgData name="Alfred Smith" userId="3c60a3631c0db8ad" providerId="LiveId" clId="{E21DAF67-8AE0-49F4-B615-D37FAF4525C8}" dt="2025-05-02T07:47:39.488" v="10"/>
        <pc:sldMkLst>
          <pc:docMk/>
          <pc:sldMk cId="398597380" sldId="267"/>
        </pc:sldMkLst>
        <pc:spChg chg="mod">
          <ac:chgData name="Alfred Smith" userId="3c60a3631c0db8ad" providerId="LiveId" clId="{E21DAF67-8AE0-49F4-B615-D37FAF4525C8}" dt="2025-05-02T07:47:39.488" v="10"/>
          <ac:spMkLst>
            <pc:docMk/>
            <pc:sldMk cId="398597380" sldId="267"/>
            <ac:spMk id="3" creationId="{A58184BD-88F1-BA02-40C1-D8403D0EEC0D}"/>
          </ac:spMkLst>
        </pc:spChg>
      </pc:sldChg>
      <pc:sldChg chg="modSp">
        <pc:chgData name="Alfred Smith" userId="3c60a3631c0db8ad" providerId="LiveId" clId="{E21DAF67-8AE0-49F4-B615-D37FAF4525C8}" dt="2025-05-02T07:47:39.488" v="10"/>
        <pc:sldMkLst>
          <pc:docMk/>
          <pc:sldMk cId="4120481681" sldId="270"/>
        </pc:sldMkLst>
        <pc:spChg chg="mod">
          <ac:chgData name="Alfred Smith" userId="3c60a3631c0db8ad" providerId="LiveId" clId="{E21DAF67-8AE0-49F4-B615-D37FAF4525C8}" dt="2025-05-02T07:47:39.488" v="10"/>
          <ac:spMkLst>
            <pc:docMk/>
            <pc:sldMk cId="4120481681" sldId="270"/>
            <ac:spMk id="3" creationId="{9DD75F01-5260-9004-9286-94D68F74FDD5}"/>
          </ac:spMkLst>
        </pc:spChg>
      </pc:sldChg>
      <pc:sldChg chg="modSp">
        <pc:chgData name="Alfred Smith" userId="3c60a3631c0db8ad" providerId="LiveId" clId="{E21DAF67-8AE0-49F4-B615-D37FAF4525C8}" dt="2025-05-02T07:47:39.488" v="10"/>
        <pc:sldMkLst>
          <pc:docMk/>
          <pc:sldMk cId="939110669" sldId="271"/>
        </pc:sldMkLst>
        <pc:spChg chg="mod">
          <ac:chgData name="Alfred Smith" userId="3c60a3631c0db8ad" providerId="LiveId" clId="{E21DAF67-8AE0-49F4-B615-D37FAF4525C8}" dt="2025-05-02T07:47:39.488" v="10"/>
          <ac:spMkLst>
            <pc:docMk/>
            <pc:sldMk cId="939110669" sldId="271"/>
            <ac:spMk id="2" creationId="{A99332E5-3A3F-73FB-9DF0-671B60C12417}"/>
          </ac:spMkLst>
        </pc:spChg>
      </pc:sldChg>
      <pc:sldChg chg="modSp">
        <pc:chgData name="Alfred Smith" userId="3c60a3631c0db8ad" providerId="LiveId" clId="{E21DAF67-8AE0-49F4-B615-D37FAF4525C8}" dt="2025-05-02T07:47:39.488" v="10"/>
        <pc:sldMkLst>
          <pc:docMk/>
          <pc:sldMk cId="4024569785" sldId="272"/>
        </pc:sldMkLst>
        <pc:spChg chg="mod">
          <ac:chgData name="Alfred Smith" userId="3c60a3631c0db8ad" providerId="LiveId" clId="{E21DAF67-8AE0-49F4-B615-D37FAF4525C8}" dt="2025-05-02T07:47:39.488" v="10"/>
          <ac:spMkLst>
            <pc:docMk/>
            <pc:sldMk cId="4024569785" sldId="272"/>
            <ac:spMk id="2" creationId="{D8B893E5-3D60-941B-8E70-BDFF0774A348}"/>
          </ac:spMkLst>
        </pc:spChg>
      </pc:sldChg>
      <pc:sldChg chg="modSp">
        <pc:chgData name="Alfred Smith" userId="3c60a3631c0db8ad" providerId="LiveId" clId="{E21DAF67-8AE0-49F4-B615-D37FAF4525C8}" dt="2025-05-02T07:47:39.488" v="10"/>
        <pc:sldMkLst>
          <pc:docMk/>
          <pc:sldMk cId="487179600" sldId="273"/>
        </pc:sldMkLst>
        <pc:spChg chg="mod">
          <ac:chgData name="Alfred Smith" userId="3c60a3631c0db8ad" providerId="LiveId" clId="{E21DAF67-8AE0-49F4-B615-D37FAF4525C8}" dt="2025-05-02T07:47:39.488" v="10"/>
          <ac:spMkLst>
            <pc:docMk/>
            <pc:sldMk cId="487179600" sldId="273"/>
            <ac:spMk id="2" creationId="{FD463F21-DFBC-58C0-E753-D148A1962C5E}"/>
          </ac:spMkLst>
        </pc:spChg>
      </pc:sldChg>
      <pc:sldChg chg="modSp">
        <pc:chgData name="Alfred Smith" userId="3c60a3631c0db8ad" providerId="LiveId" clId="{E21DAF67-8AE0-49F4-B615-D37FAF4525C8}" dt="2025-05-02T07:47:39.488" v="10"/>
        <pc:sldMkLst>
          <pc:docMk/>
          <pc:sldMk cId="2168401200" sldId="274"/>
        </pc:sldMkLst>
        <pc:spChg chg="mod">
          <ac:chgData name="Alfred Smith" userId="3c60a3631c0db8ad" providerId="LiveId" clId="{E21DAF67-8AE0-49F4-B615-D37FAF4525C8}" dt="2025-05-02T07:47:39.488" v="10"/>
          <ac:spMkLst>
            <pc:docMk/>
            <pc:sldMk cId="2168401200" sldId="274"/>
            <ac:spMk id="2" creationId="{35EBD1A7-76C6-F4EC-8059-2AC187533393}"/>
          </ac:spMkLst>
        </pc:spChg>
      </pc:sldChg>
      <pc:sldChg chg="modSp">
        <pc:chgData name="Alfred Smith" userId="3c60a3631c0db8ad" providerId="LiveId" clId="{E21DAF67-8AE0-49F4-B615-D37FAF4525C8}" dt="2025-05-02T07:47:39.488" v="10"/>
        <pc:sldMkLst>
          <pc:docMk/>
          <pc:sldMk cId="2996969115" sldId="275"/>
        </pc:sldMkLst>
        <pc:spChg chg="mod">
          <ac:chgData name="Alfred Smith" userId="3c60a3631c0db8ad" providerId="LiveId" clId="{E21DAF67-8AE0-49F4-B615-D37FAF4525C8}" dt="2025-05-02T07:47:39.488" v="10"/>
          <ac:spMkLst>
            <pc:docMk/>
            <pc:sldMk cId="2996969115" sldId="275"/>
            <ac:spMk id="2" creationId="{374E3D6F-5C9F-FAA0-7592-3EE552E2791E}"/>
          </ac:spMkLst>
        </pc:spChg>
      </pc:sldChg>
      <pc:sldChg chg="modSp">
        <pc:chgData name="Alfred Smith" userId="3c60a3631c0db8ad" providerId="LiveId" clId="{E21DAF67-8AE0-49F4-B615-D37FAF4525C8}" dt="2025-05-02T07:47:39.488" v="10"/>
        <pc:sldMkLst>
          <pc:docMk/>
          <pc:sldMk cId="2390376940" sldId="276"/>
        </pc:sldMkLst>
        <pc:spChg chg="mod">
          <ac:chgData name="Alfred Smith" userId="3c60a3631c0db8ad" providerId="LiveId" clId="{E21DAF67-8AE0-49F4-B615-D37FAF4525C8}" dt="2025-05-02T07:47:39.488" v="10"/>
          <ac:spMkLst>
            <pc:docMk/>
            <pc:sldMk cId="2390376940" sldId="276"/>
            <ac:spMk id="3" creationId="{3526FAA4-7428-4FA1-63E5-7069E79511D3}"/>
          </ac:spMkLst>
        </pc:spChg>
      </pc:sldChg>
      <pc:sldChg chg="modSp">
        <pc:chgData name="Alfred Smith" userId="3c60a3631c0db8ad" providerId="LiveId" clId="{E21DAF67-8AE0-49F4-B615-D37FAF4525C8}" dt="2025-05-02T07:47:39.488" v="10"/>
        <pc:sldMkLst>
          <pc:docMk/>
          <pc:sldMk cId="4265919077" sldId="277"/>
        </pc:sldMkLst>
        <pc:spChg chg="mod">
          <ac:chgData name="Alfred Smith" userId="3c60a3631c0db8ad" providerId="LiveId" clId="{E21DAF67-8AE0-49F4-B615-D37FAF4525C8}" dt="2025-05-02T07:47:39.488" v="10"/>
          <ac:spMkLst>
            <pc:docMk/>
            <pc:sldMk cId="4265919077" sldId="277"/>
            <ac:spMk id="2" creationId="{6AC59D69-8571-88CE-91C5-1316898EE1D7}"/>
          </ac:spMkLst>
        </pc:spChg>
      </pc:sldChg>
      <pc:sldChg chg="modSp">
        <pc:chgData name="Alfred Smith" userId="3c60a3631c0db8ad" providerId="LiveId" clId="{E21DAF67-8AE0-49F4-B615-D37FAF4525C8}" dt="2025-05-02T07:47:39.488" v="10"/>
        <pc:sldMkLst>
          <pc:docMk/>
          <pc:sldMk cId="717222414" sldId="278"/>
        </pc:sldMkLst>
        <pc:spChg chg="mod">
          <ac:chgData name="Alfred Smith" userId="3c60a3631c0db8ad" providerId="LiveId" clId="{E21DAF67-8AE0-49F4-B615-D37FAF4525C8}" dt="2025-05-02T07:47:39.488" v="10"/>
          <ac:spMkLst>
            <pc:docMk/>
            <pc:sldMk cId="717222414" sldId="278"/>
            <ac:spMk id="2" creationId="{F33D66C5-E783-29B3-8420-E3D4785EF322}"/>
          </ac:spMkLst>
        </pc:spChg>
      </pc:sldChg>
      <pc:sldChg chg="modSp">
        <pc:chgData name="Alfred Smith" userId="3c60a3631c0db8ad" providerId="LiveId" clId="{E21DAF67-8AE0-49F4-B615-D37FAF4525C8}" dt="2025-05-02T07:47:39.488" v="10"/>
        <pc:sldMkLst>
          <pc:docMk/>
          <pc:sldMk cId="3758534482" sldId="281"/>
        </pc:sldMkLst>
        <pc:spChg chg="mod">
          <ac:chgData name="Alfred Smith" userId="3c60a3631c0db8ad" providerId="LiveId" clId="{E21DAF67-8AE0-49F4-B615-D37FAF4525C8}" dt="2025-05-02T07:47:39.488" v="10"/>
          <ac:spMkLst>
            <pc:docMk/>
            <pc:sldMk cId="3758534482" sldId="281"/>
            <ac:spMk id="3" creationId="{A58184BD-88F1-BA02-40C1-D8403D0EEC0D}"/>
          </ac:spMkLst>
        </pc:spChg>
      </pc:sldChg>
      <pc:sldChg chg="modSp">
        <pc:chgData name="Alfred Smith" userId="3c60a3631c0db8ad" providerId="LiveId" clId="{E21DAF67-8AE0-49F4-B615-D37FAF4525C8}" dt="2025-05-02T07:47:39.488" v="10"/>
        <pc:sldMkLst>
          <pc:docMk/>
          <pc:sldMk cId="3219145395" sldId="282"/>
        </pc:sldMkLst>
        <pc:spChg chg="mod">
          <ac:chgData name="Alfred Smith" userId="3c60a3631c0db8ad" providerId="LiveId" clId="{E21DAF67-8AE0-49F4-B615-D37FAF4525C8}" dt="2025-05-02T07:47:39.488" v="10"/>
          <ac:spMkLst>
            <pc:docMk/>
            <pc:sldMk cId="3219145395" sldId="282"/>
            <ac:spMk id="4" creationId="{19628B6B-7F1F-1C7D-5609-19BD79E699BC}"/>
          </ac:spMkLst>
        </pc:spChg>
      </pc:sldChg>
      <pc:sldChg chg="modSp">
        <pc:chgData name="Alfred Smith" userId="3c60a3631c0db8ad" providerId="LiveId" clId="{E21DAF67-8AE0-49F4-B615-D37FAF4525C8}" dt="2025-05-02T07:47:22.162" v="9"/>
        <pc:sldMkLst>
          <pc:docMk/>
          <pc:sldMk cId="3166251957" sldId="283"/>
        </pc:sldMkLst>
        <pc:spChg chg="mod">
          <ac:chgData name="Alfred Smith" userId="3c60a3631c0db8ad" providerId="LiveId" clId="{E21DAF67-8AE0-49F4-B615-D37FAF4525C8}" dt="2025-05-02T07:47:22.162" v="9"/>
          <ac:spMkLst>
            <pc:docMk/>
            <pc:sldMk cId="3166251957" sldId="283"/>
            <ac:spMk id="3" creationId="{A58184BD-88F1-BA02-40C1-D8403D0EEC0D}"/>
          </ac:spMkLst>
        </pc:spChg>
      </pc:sldChg>
      <pc:sldChg chg="modSp">
        <pc:chgData name="Alfred Smith" userId="3c60a3631c0db8ad" providerId="LiveId" clId="{E21DAF67-8AE0-49F4-B615-D37FAF4525C8}" dt="2025-05-02T07:47:22.162" v="9"/>
        <pc:sldMkLst>
          <pc:docMk/>
          <pc:sldMk cId="3922583308" sldId="284"/>
        </pc:sldMkLst>
        <pc:spChg chg="mod">
          <ac:chgData name="Alfred Smith" userId="3c60a3631c0db8ad" providerId="LiveId" clId="{E21DAF67-8AE0-49F4-B615-D37FAF4525C8}" dt="2025-05-02T07:47:22.162" v="9"/>
          <ac:spMkLst>
            <pc:docMk/>
            <pc:sldMk cId="3922583308" sldId="284"/>
            <ac:spMk id="2" creationId="{0E9F37B4-D251-12EB-9D47-4502858C8647}"/>
          </ac:spMkLst>
        </pc:spChg>
      </pc:sldChg>
      <pc:sldChg chg="modSp">
        <pc:chgData name="Alfred Smith" userId="3c60a3631c0db8ad" providerId="LiveId" clId="{E21DAF67-8AE0-49F4-B615-D37FAF4525C8}" dt="2025-05-02T07:47:22.162" v="9"/>
        <pc:sldMkLst>
          <pc:docMk/>
          <pc:sldMk cId="1850742486" sldId="286"/>
        </pc:sldMkLst>
        <pc:spChg chg="mod">
          <ac:chgData name="Alfred Smith" userId="3c60a3631c0db8ad" providerId="LiveId" clId="{E21DAF67-8AE0-49F4-B615-D37FAF4525C8}" dt="2025-05-02T07:47:22.162" v="9"/>
          <ac:spMkLst>
            <pc:docMk/>
            <pc:sldMk cId="1850742486" sldId="286"/>
            <ac:spMk id="2" creationId="{6B6CC85A-3D64-907F-056E-A3C5345D04A1}"/>
          </ac:spMkLst>
        </pc:spChg>
      </pc:sldChg>
      <pc:sldChg chg="modSp">
        <pc:chgData name="Alfred Smith" userId="3c60a3631c0db8ad" providerId="LiveId" clId="{E21DAF67-8AE0-49F4-B615-D37FAF4525C8}" dt="2025-05-02T07:47:22.162" v="9"/>
        <pc:sldMkLst>
          <pc:docMk/>
          <pc:sldMk cId="1828872212" sldId="288"/>
        </pc:sldMkLst>
        <pc:spChg chg="mod">
          <ac:chgData name="Alfred Smith" userId="3c60a3631c0db8ad" providerId="LiveId" clId="{E21DAF67-8AE0-49F4-B615-D37FAF4525C8}" dt="2025-05-02T07:47:22.162" v="9"/>
          <ac:spMkLst>
            <pc:docMk/>
            <pc:sldMk cId="1828872212" sldId="288"/>
            <ac:spMk id="2" creationId="{6876E6DE-DC9B-C49E-EEB7-ED219196243A}"/>
          </ac:spMkLst>
        </pc:spChg>
      </pc:sldChg>
      <pc:sldChg chg="modSp">
        <pc:chgData name="Alfred Smith" userId="3c60a3631c0db8ad" providerId="LiveId" clId="{E21DAF67-8AE0-49F4-B615-D37FAF4525C8}" dt="2025-05-02T07:47:22.162" v="9"/>
        <pc:sldMkLst>
          <pc:docMk/>
          <pc:sldMk cId="2859407553" sldId="294"/>
        </pc:sldMkLst>
        <pc:spChg chg="mod">
          <ac:chgData name="Alfred Smith" userId="3c60a3631c0db8ad" providerId="LiveId" clId="{E21DAF67-8AE0-49F4-B615-D37FAF4525C8}" dt="2025-05-02T07:47:22.162" v="9"/>
          <ac:spMkLst>
            <pc:docMk/>
            <pc:sldMk cId="2859407553" sldId="294"/>
            <ac:spMk id="2" creationId="{D3EC4F38-0080-7D14-E1B6-864AFD92ABE4}"/>
          </ac:spMkLst>
        </pc:spChg>
      </pc:sldChg>
      <pc:sldChg chg="modSp">
        <pc:chgData name="Alfred Smith" userId="3c60a3631c0db8ad" providerId="LiveId" clId="{E21DAF67-8AE0-49F4-B615-D37FAF4525C8}" dt="2025-05-02T07:47:22.162" v="9"/>
        <pc:sldMkLst>
          <pc:docMk/>
          <pc:sldMk cId="2907320217" sldId="298"/>
        </pc:sldMkLst>
        <pc:spChg chg="mod">
          <ac:chgData name="Alfred Smith" userId="3c60a3631c0db8ad" providerId="LiveId" clId="{E21DAF67-8AE0-49F4-B615-D37FAF4525C8}" dt="2025-05-02T07:47:22.162" v="9"/>
          <ac:spMkLst>
            <pc:docMk/>
            <pc:sldMk cId="2907320217" sldId="298"/>
            <ac:spMk id="2" creationId="{86E58055-D751-6628-E7F4-95031C4570B8}"/>
          </ac:spMkLst>
        </pc:spChg>
      </pc:sldChg>
      <pc:sldChg chg="modSp">
        <pc:chgData name="Alfred Smith" userId="3c60a3631c0db8ad" providerId="LiveId" clId="{E21DAF67-8AE0-49F4-B615-D37FAF4525C8}" dt="2025-05-02T07:47:22.162" v="9"/>
        <pc:sldMkLst>
          <pc:docMk/>
          <pc:sldMk cId="2035809900" sldId="300"/>
        </pc:sldMkLst>
        <pc:spChg chg="mod">
          <ac:chgData name="Alfred Smith" userId="3c60a3631c0db8ad" providerId="LiveId" clId="{E21DAF67-8AE0-49F4-B615-D37FAF4525C8}" dt="2025-05-02T07:47:22.162" v="9"/>
          <ac:spMkLst>
            <pc:docMk/>
            <pc:sldMk cId="2035809900" sldId="300"/>
            <ac:spMk id="2" creationId="{0752F337-D902-FE97-4174-E3440E7E367D}"/>
          </ac:spMkLst>
        </pc:spChg>
      </pc:sldChg>
      <pc:sldChg chg="modSp">
        <pc:chgData name="Alfred Smith" userId="3c60a3631c0db8ad" providerId="LiveId" clId="{E21DAF67-8AE0-49F4-B615-D37FAF4525C8}" dt="2025-05-02T07:47:22.162" v="9"/>
        <pc:sldMkLst>
          <pc:docMk/>
          <pc:sldMk cId="453142565" sldId="302"/>
        </pc:sldMkLst>
        <pc:spChg chg="mod">
          <ac:chgData name="Alfred Smith" userId="3c60a3631c0db8ad" providerId="LiveId" clId="{E21DAF67-8AE0-49F4-B615-D37FAF4525C8}" dt="2025-05-02T07:47:22.162" v="9"/>
          <ac:spMkLst>
            <pc:docMk/>
            <pc:sldMk cId="453142565" sldId="302"/>
            <ac:spMk id="2" creationId="{16856DFD-F2AD-5B2A-DE04-CB820E8FAFD7}"/>
          </ac:spMkLst>
        </pc:spChg>
      </pc:sldChg>
      <pc:sldChg chg="modSp">
        <pc:chgData name="Alfred Smith" userId="3c60a3631c0db8ad" providerId="LiveId" clId="{E21DAF67-8AE0-49F4-B615-D37FAF4525C8}" dt="2025-05-02T07:47:22.162" v="9"/>
        <pc:sldMkLst>
          <pc:docMk/>
          <pc:sldMk cId="553228530" sldId="306"/>
        </pc:sldMkLst>
        <pc:spChg chg="mod">
          <ac:chgData name="Alfred Smith" userId="3c60a3631c0db8ad" providerId="LiveId" clId="{E21DAF67-8AE0-49F4-B615-D37FAF4525C8}" dt="2025-05-02T07:47:22.162" v="9"/>
          <ac:spMkLst>
            <pc:docMk/>
            <pc:sldMk cId="553228530" sldId="306"/>
            <ac:spMk id="2" creationId="{317E40A9-8499-FAED-4F61-AEF12C20C35F}"/>
          </ac:spMkLst>
        </pc:spChg>
      </pc:sldChg>
      <pc:sldChg chg="modSp mod">
        <pc:chgData name="Alfred Smith" userId="3c60a3631c0db8ad" providerId="LiveId" clId="{E21DAF67-8AE0-49F4-B615-D37FAF4525C8}" dt="2025-05-02T07:47:22.162" v="9"/>
        <pc:sldMkLst>
          <pc:docMk/>
          <pc:sldMk cId="3353676513" sldId="307"/>
        </pc:sldMkLst>
        <pc:spChg chg="mod">
          <ac:chgData name="Alfred Smith" userId="3c60a3631c0db8ad" providerId="LiveId" clId="{E21DAF67-8AE0-49F4-B615-D37FAF4525C8}" dt="2025-05-02T07:47:22.162" v="9"/>
          <ac:spMkLst>
            <pc:docMk/>
            <pc:sldMk cId="3353676513" sldId="307"/>
            <ac:spMk id="3" creationId="{A58184BD-88F1-BA02-40C1-D8403D0EEC0D}"/>
          </ac:spMkLst>
        </pc:spChg>
        <pc:spChg chg="mod">
          <ac:chgData name="Alfred Smith" userId="3c60a3631c0db8ad" providerId="LiveId" clId="{E21DAF67-8AE0-49F4-B615-D37FAF4525C8}" dt="2025-04-17T10:22:23.676" v="7" actId="404"/>
          <ac:spMkLst>
            <pc:docMk/>
            <pc:sldMk cId="3353676513" sldId="307"/>
            <ac:spMk id="4" creationId="{EE2AC625-9141-A801-F431-DD5F79396320}"/>
          </ac:spMkLst>
        </pc:spChg>
      </pc:sldChg>
      <pc:sldChg chg="modSp">
        <pc:chgData name="Alfred Smith" userId="3c60a3631c0db8ad" providerId="LiveId" clId="{E21DAF67-8AE0-49F4-B615-D37FAF4525C8}" dt="2025-05-02T07:47:22.162" v="9"/>
        <pc:sldMkLst>
          <pc:docMk/>
          <pc:sldMk cId="2611583925" sldId="311"/>
        </pc:sldMkLst>
        <pc:spChg chg="mod">
          <ac:chgData name="Alfred Smith" userId="3c60a3631c0db8ad" providerId="LiveId" clId="{E21DAF67-8AE0-49F4-B615-D37FAF4525C8}" dt="2025-05-02T07:47:22.162" v="9"/>
          <ac:spMkLst>
            <pc:docMk/>
            <pc:sldMk cId="2611583925" sldId="311"/>
            <ac:spMk id="2" creationId="{653AEE63-EBE8-A4B5-BE7F-2BED6511307E}"/>
          </ac:spMkLst>
        </pc:spChg>
      </pc:sldChg>
      <pc:sldChg chg="modSp">
        <pc:chgData name="Alfred Smith" userId="3c60a3631c0db8ad" providerId="LiveId" clId="{E21DAF67-8AE0-49F4-B615-D37FAF4525C8}" dt="2025-05-02T07:47:39.488" v="10"/>
        <pc:sldMkLst>
          <pc:docMk/>
          <pc:sldMk cId="2165837812" sldId="312"/>
        </pc:sldMkLst>
        <pc:spChg chg="mod">
          <ac:chgData name="Alfred Smith" userId="3c60a3631c0db8ad" providerId="LiveId" clId="{E21DAF67-8AE0-49F4-B615-D37FAF4525C8}" dt="2025-05-02T07:47:39.488" v="10"/>
          <ac:spMkLst>
            <pc:docMk/>
            <pc:sldMk cId="2165837812" sldId="312"/>
            <ac:spMk id="2" creationId="{F33D66C5-E783-29B3-8420-E3D4785EF322}"/>
          </ac:spMkLst>
        </pc:spChg>
      </pc:sldChg>
    </pc:docChg>
  </pc:docChgLst>
  <pc:docChgLst>
    <pc:chgData name="Alfred Smith" userId="3c60a3631c0db8ad" providerId="LiveId" clId="{8644B43D-C40A-476E-A4B2-45019C235EF1}"/>
    <pc:docChg chg="undo redo custSel modSld">
      <pc:chgData name="Alfred Smith" userId="3c60a3631c0db8ad" providerId="LiveId" clId="{8644B43D-C40A-476E-A4B2-45019C235EF1}" dt="2024-07-23T12:22:48.144" v="65" actId="404"/>
      <pc:docMkLst>
        <pc:docMk/>
      </pc:docMkLst>
      <pc:sldChg chg="addSp delSp modSp mod">
        <pc:chgData name="Alfred Smith" userId="3c60a3631c0db8ad" providerId="LiveId" clId="{8644B43D-C40A-476E-A4B2-45019C235EF1}" dt="2024-07-23T11:39:50.590" v="1"/>
        <pc:sldMkLst>
          <pc:docMk/>
          <pc:sldMk cId="1499918570" sldId="257"/>
        </pc:sldMkLst>
      </pc:sldChg>
      <pc:sldChg chg="modSp mod">
        <pc:chgData name="Alfred Smith" userId="3c60a3631c0db8ad" providerId="LiveId" clId="{8644B43D-C40A-476E-A4B2-45019C235EF1}" dt="2024-07-23T12:16:50.929" v="22"/>
        <pc:sldMkLst>
          <pc:docMk/>
          <pc:sldMk cId="2346136586" sldId="260"/>
        </pc:sldMkLst>
      </pc:sldChg>
      <pc:sldChg chg="modSp mod">
        <pc:chgData name="Alfred Smith" userId="3c60a3631c0db8ad" providerId="LiveId" clId="{8644B43D-C40A-476E-A4B2-45019C235EF1}" dt="2024-07-23T12:17:06.163" v="25"/>
        <pc:sldMkLst>
          <pc:docMk/>
          <pc:sldMk cId="4037329247" sldId="261"/>
        </pc:sldMkLst>
      </pc:sldChg>
      <pc:sldChg chg="modSp mod">
        <pc:chgData name="Alfred Smith" userId="3c60a3631c0db8ad" providerId="LiveId" clId="{8644B43D-C40A-476E-A4B2-45019C235EF1}" dt="2024-07-23T12:17:24.239" v="31" actId="5793"/>
        <pc:sldMkLst>
          <pc:docMk/>
          <pc:sldMk cId="1909638311" sldId="262"/>
        </pc:sldMkLst>
      </pc:sldChg>
      <pc:sldChg chg="modSp mod">
        <pc:chgData name="Alfred Smith" userId="3c60a3631c0db8ad" providerId="LiveId" clId="{8644B43D-C40A-476E-A4B2-45019C235EF1}" dt="2024-07-23T12:17:58.930" v="34"/>
        <pc:sldMkLst>
          <pc:docMk/>
          <pc:sldMk cId="641208035" sldId="263"/>
        </pc:sldMkLst>
      </pc:sldChg>
      <pc:sldChg chg="modSp mod">
        <pc:chgData name="Alfred Smith" userId="3c60a3631c0db8ad" providerId="LiveId" clId="{8644B43D-C40A-476E-A4B2-45019C235EF1}" dt="2024-07-23T12:18:20.539" v="37" actId="404"/>
        <pc:sldMkLst>
          <pc:docMk/>
          <pc:sldMk cId="4044745628" sldId="264"/>
        </pc:sldMkLst>
      </pc:sldChg>
      <pc:sldChg chg="modSp mod">
        <pc:chgData name="Alfred Smith" userId="3c60a3631c0db8ad" providerId="LiveId" clId="{8644B43D-C40A-476E-A4B2-45019C235EF1}" dt="2024-07-23T12:18:36.017" v="39"/>
        <pc:sldMkLst>
          <pc:docMk/>
          <pc:sldMk cId="978260341" sldId="265"/>
        </pc:sldMkLst>
      </pc:sldChg>
      <pc:sldChg chg="modSp mod">
        <pc:chgData name="Alfred Smith" userId="3c60a3631c0db8ad" providerId="LiveId" clId="{8644B43D-C40A-476E-A4B2-45019C235EF1}" dt="2024-07-23T12:18:59.710" v="42" actId="6549"/>
        <pc:sldMkLst>
          <pc:docMk/>
          <pc:sldMk cId="3575870363" sldId="266"/>
        </pc:sldMkLst>
      </pc:sldChg>
      <pc:sldChg chg="modSp mod">
        <pc:chgData name="Alfred Smith" userId="3c60a3631c0db8ad" providerId="LiveId" clId="{8644B43D-C40A-476E-A4B2-45019C235EF1}" dt="2024-07-23T12:16:06.711" v="21" actId="20577"/>
        <pc:sldMkLst>
          <pc:docMk/>
          <pc:sldMk cId="398597380" sldId="267"/>
        </pc:sldMkLst>
      </pc:sldChg>
      <pc:sldChg chg="addSp modSp mod">
        <pc:chgData name="Alfred Smith" userId="3c60a3631c0db8ad" providerId="LiveId" clId="{8644B43D-C40A-476E-A4B2-45019C235EF1}" dt="2024-07-23T11:40:19.834" v="4" actId="1076"/>
        <pc:sldMkLst>
          <pc:docMk/>
          <pc:sldMk cId="4120481681" sldId="270"/>
        </pc:sldMkLst>
      </pc:sldChg>
      <pc:sldChg chg="modSp mod">
        <pc:chgData name="Alfred Smith" userId="3c60a3631c0db8ad" providerId="LiveId" clId="{8644B43D-C40A-476E-A4B2-45019C235EF1}" dt="2024-07-23T12:22:48.144" v="65" actId="404"/>
        <pc:sldMkLst>
          <pc:docMk/>
          <pc:sldMk cId="3758534482" sldId="281"/>
        </pc:sldMkLst>
      </pc:sldChg>
      <pc:sldChg chg="modSp mod">
        <pc:chgData name="Alfred Smith" userId="3c60a3631c0db8ad" providerId="LiveId" clId="{8644B43D-C40A-476E-A4B2-45019C235EF1}" dt="2024-07-23T12:19:48.237" v="45"/>
        <pc:sldMkLst>
          <pc:docMk/>
          <pc:sldMk cId="3166251957" sldId="283"/>
        </pc:sldMkLst>
      </pc:sldChg>
      <pc:sldChg chg="modSp mod">
        <pc:chgData name="Alfred Smith" userId="3c60a3631c0db8ad" providerId="LiveId" clId="{8644B43D-C40A-476E-A4B2-45019C235EF1}" dt="2024-07-23T12:20:12.237" v="48"/>
        <pc:sldMkLst>
          <pc:docMk/>
          <pc:sldMk cId="1522780631" sldId="285"/>
        </pc:sldMkLst>
      </pc:sldChg>
      <pc:sldChg chg="modSp mod">
        <pc:chgData name="Alfred Smith" userId="3c60a3631c0db8ad" providerId="LiveId" clId="{8644B43D-C40A-476E-A4B2-45019C235EF1}" dt="2024-07-23T12:20:29.841" v="50"/>
        <pc:sldMkLst>
          <pc:docMk/>
          <pc:sldMk cId="2219299321" sldId="293"/>
        </pc:sldMkLst>
      </pc:sldChg>
      <pc:sldChg chg="modSp mod">
        <pc:chgData name="Alfred Smith" userId="3c60a3631c0db8ad" providerId="LiveId" clId="{8644B43D-C40A-476E-A4B2-45019C235EF1}" dt="2024-07-23T12:20:44.964" v="52"/>
        <pc:sldMkLst>
          <pc:docMk/>
          <pc:sldMk cId="3279066978" sldId="295"/>
        </pc:sldMkLst>
      </pc:sldChg>
      <pc:sldChg chg="modSp mod">
        <pc:chgData name="Alfred Smith" userId="3c60a3631c0db8ad" providerId="LiveId" clId="{8644B43D-C40A-476E-A4B2-45019C235EF1}" dt="2024-07-23T12:21:00.224" v="54"/>
        <pc:sldMkLst>
          <pc:docMk/>
          <pc:sldMk cId="2275280386" sldId="297"/>
        </pc:sldMkLst>
      </pc:sldChg>
      <pc:sldChg chg="modSp mod">
        <pc:chgData name="Alfred Smith" userId="3c60a3631c0db8ad" providerId="LiveId" clId="{8644B43D-C40A-476E-A4B2-45019C235EF1}" dt="2024-07-23T12:21:20.011" v="57" actId="6549"/>
        <pc:sldMkLst>
          <pc:docMk/>
          <pc:sldMk cId="1492892462" sldId="299"/>
        </pc:sldMkLst>
      </pc:sldChg>
      <pc:sldChg chg="modSp mod">
        <pc:chgData name="Alfred Smith" userId="3c60a3631c0db8ad" providerId="LiveId" clId="{8644B43D-C40A-476E-A4B2-45019C235EF1}" dt="2024-07-23T12:21:38.001" v="59"/>
        <pc:sldMkLst>
          <pc:docMk/>
          <pc:sldMk cId="2702785624" sldId="301"/>
        </pc:sldMkLst>
      </pc:sldChg>
      <pc:sldChg chg="modSp mod">
        <pc:chgData name="Alfred Smith" userId="3c60a3631c0db8ad" providerId="LiveId" clId="{8644B43D-C40A-476E-A4B2-45019C235EF1}" dt="2024-07-23T12:21:52.779" v="61"/>
        <pc:sldMkLst>
          <pc:docMk/>
          <pc:sldMk cId="2770769740" sldId="303"/>
        </pc:sldMkLst>
      </pc:sldChg>
      <pc:sldChg chg="modSp mod">
        <pc:chgData name="Alfred Smith" userId="3c60a3631c0db8ad" providerId="LiveId" clId="{8644B43D-C40A-476E-A4B2-45019C235EF1}" dt="2024-07-23T12:14:59.303" v="15"/>
        <pc:sldMkLst>
          <pc:docMk/>
          <pc:sldMk cId="3353676513" sldId="307"/>
        </pc:sldMkLst>
      </pc:sldChg>
      <pc:sldChg chg="modSp mod">
        <pc:chgData name="Alfred Smith" userId="3c60a3631c0db8ad" providerId="LiveId" clId="{8644B43D-C40A-476E-A4B2-45019C235EF1}" dt="2024-07-23T12:17:35.738" v="32"/>
        <pc:sldMkLst>
          <pc:docMk/>
          <pc:sldMk cId="690857818" sldId="310"/>
        </pc:sldMkLst>
      </pc:sldChg>
    </pc:docChg>
  </pc:docChgLst>
  <pc:docChgLst>
    <pc:chgData name="Leonie Smith" userId="fed1330f33f5650e" providerId="LiveId" clId="{E2FF5259-CBE6-4A93-B8CB-510111F63E28}"/>
    <pc:docChg chg="delSld modSld">
      <pc:chgData name="Leonie Smith" userId="fed1330f33f5650e" providerId="LiveId" clId="{E2FF5259-CBE6-4A93-B8CB-510111F63E28}" dt="2024-01-08T04:41:35.321" v="98" actId="20577"/>
      <pc:docMkLst>
        <pc:docMk/>
      </pc:docMkLst>
      <pc:sldChg chg="addSp delSp modSp mod modTransition modAnim modNotesTx">
        <pc:chgData name="Leonie Smith" userId="fed1330f33f5650e" providerId="LiveId" clId="{E2FF5259-CBE6-4A93-B8CB-510111F63E28}" dt="2024-01-08T04:41:35.321" v="98" actId="20577"/>
        <pc:sldMkLst>
          <pc:docMk/>
          <pc:sldMk cId="1499918570" sldId="257"/>
        </pc:sldMkLst>
      </pc:sldChg>
      <pc:sldChg chg="addSp delSp modSp mod modTransition modAnim">
        <pc:chgData name="Leonie Smith" userId="fed1330f33f5650e" providerId="LiveId" clId="{E2FF5259-CBE6-4A93-B8CB-510111F63E28}" dt="2024-01-08T03:31:05.246" v="5"/>
        <pc:sldMkLst>
          <pc:docMk/>
          <pc:sldMk cId="454763615" sldId="259"/>
        </pc:sldMkLst>
      </pc:sldChg>
      <pc:sldChg chg="addSp delSp modSp mod modTransition modAnim">
        <pc:chgData name="Leonie Smith" userId="fed1330f33f5650e" providerId="LiveId" clId="{E2FF5259-CBE6-4A93-B8CB-510111F63E28}" dt="2024-01-08T03:33:54.303" v="19"/>
        <pc:sldMkLst>
          <pc:docMk/>
          <pc:sldMk cId="2346136586" sldId="260"/>
        </pc:sldMkLst>
      </pc:sldChg>
      <pc:sldChg chg="addSp delSp modSp mod modTransition modAnim">
        <pc:chgData name="Leonie Smith" userId="fed1330f33f5650e" providerId="LiveId" clId="{E2FF5259-CBE6-4A93-B8CB-510111F63E28}" dt="2024-01-08T03:34:20.725" v="22"/>
        <pc:sldMkLst>
          <pc:docMk/>
          <pc:sldMk cId="4037329247" sldId="261"/>
        </pc:sldMkLst>
      </pc:sldChg>
      <pc:sldChg chg="addSp delSp modSp mod modTransition modAnim">
        <pc:chgData name="Leonie Smith" userId="fed1330f33f5650e" providerId="LiveId" clId="{E2FF5259-CBE6-4A93-B8CB-510111F63E28}" dt="2024-01-08T03:34:41.806" v="25"/>
        <pc:sldMkLst>
          <pc:docMk/>
          <pc:sldMk cId="1909638311" sldId="262"/>
        </pc:sldMkLst>
      </pc:sldChg>
      <pc:sldChg chg="addSp delSp modSp mod modTransition modAnim">
        <pc:chgData name="Leonie Smith" userId="fed1330f33f5650e" providerId="LiveId" clId="{E2FF5259-CBE6-4A93-B8CB-510111F63E28}" dt="2024-01-08T03:36:04.834" v="37"/>
        <pc:sldMkLst>
          <pc:docMk/>
          <pc:sldMk cId="641208035" sldId="263"/>
        </pc:sldMkLst>
      </pc:sldChg>
      <pc:sldChg chg="addSp delSp modSp mod modTransition modAnim">
        <pc:chgData name="Leonie Smith" userId="fed1330f33f5650e" providerId="LiveId" clId="{E2FF5259-CBE6-4A93-B8CB-510111F63E28}" dt="2024-01-08T03:36:30.408" v="40"/>
        <pc:sldMkLst>
          <pc:docMk/>
          <pc:sldMk cId="4044745628" sldId="264"/>
        </pc:sldMkLst>
      </pc:sldChg>
      <pc:sldChg chg="addSp delSp modSp mod modTransition modAnim">
        <pc:chgData name="Leonie Smith" userId="fed1330f33f5650e" providerId="LiveId" clId="{E2FF5259-CBE6-4A93-B8CB-510111F63E28}" dt="2024-01-08T03:36:55.875" v="43"/>
        <pc:sldMkLst>
          <pc:docMk/>
          <pc:sldMk cId="978260341" sldId="265"/>
        </pc:sldMkLst>
      </pc:sldChg>
      <pc:sldChg chg="addSp delSp modSp mod modTransition modAnim">
        <pc:chgData name="Leonie Smith" userId="fed1330f33f5650e" providerId="LiveId" clId="{E2FF5259-CBE6-4A93-B8CB-510111F63E28}" dt="2024-01-08T03:37:22.176" v="46"/>
        <pc:sldMkLst>
          <pc:docMk/>
          <pc:sldMk cId="3575870363" sldId="266"/>
        </pc:sldMkLst>
      </pc:sldChg>
      <pc:sldChg chg="addSp delSp modSp mod modTransition modAnim">
        <pc:chgData name="Leonie Smith" userId="fed1330f33f5650e" providerId="LiveId" clId="{E2FF5259-CBE6-4A93-B8CB-510111F63E28}" dt="2024-01-08T03:33:26.841" v="16"/>
        <pc:sldMkLst>
          <pc:docMk/>
          <pc:sldMk cId="398597380" sldId="267"/>
        </pc:sldMkLst>
      </pc:sldChg>
      <pc:sldChg chg="addSp delSp modSp mod modTransition modAnim">
        <pc:chgData name="Leonie Smith" userId="fed1330f33f5650e" providerId="LiveId" clId="{E2FF5259-CBE6-4A93-B8CB-510111F63E28}" dt="2024-01-08T03:42:46.241" v="88"/>
        <pc:sldMkLst>
          <pc:docMk/>
          <pc:sldMk cId="3758534482" sldId="281"/>
        </pc:sldMkLst>
      </pc:sldChg>
      <pc:sldChg chg="addSp delSp modSp mod modTransition modAnim">
        <pc:chgData name="Leonie Smith" userId="fed1330f33f5650e" providerId="LiveId" clId="{E2FF5259-CBE6-4A93-B8CB-510111F63E28}" dt="2024-01-08T03:37:40.762" v="49"/>
        <pc:sldMkLst>
          <pc:docMk/>
          <pc:sldMk cId="3166251957" sldId="283"/>
        </pc:sldMkLst>
      </pc:sldChg>
      <pc:sldChg chg="addSp delSp modSp mod modTransition modAnim">
        <pc:chgData name="Leonie Smith" userId="fed1330f33f5650e" providerId="LiveId" clId="{E2FF5259-CBE6-4A93-B8CB-510111F63E28}" dt="2024-01-08T03:38:34.226" v="55"/>
        <pc:sldMkLst>
          <pc:docMk/>
          <pc:sldMk cId="1522780631" sldId="285"/>
        </pc:sldMkLst>
      </pc:sldChg>
      <pc:sldChg chg="addSp delSp modSp mod modTransition modAnim">
        <pc:chgData name="Leonie Smith" userId="fed1330f33f5650e" providerId="LiveId" clId="{E2FF5259-CBE6-4A93-B8CB-510111F63E28}" dt="2024-01-08T03:39:24.049" v="64"/>
        <pc:sldMkLst>
          <pc:docMk/>
          <pc:sldMk cId="2219299321" sldId="293"/>
        </pc:sldMkLst>
      </pc:sldChg>
      <pc:sldChg chg="addSp delSp modSp mod modTransition modAnim">
        <pc:chgData name="Leonie Smith" userId="fed1330f33f5650e" providerId="LiveId" clId="{E2FF5259-CBE6-4A93-B8CB-510111F63E28}" dt="2024-01-08T03:40:09.076" v="70"/>
        <pc:sldMkLst>
          <pc:docMk/>
          <pc:sldMk cId="3279066978" sldId="295"/>
        </pc:sldMkLst>
      </pc:sldChg>
      <pc:sldChg chg="addSp delSp modSp mod modTransition modAnim">
        <pc:chgData name="Leonie Smith" userId="fed1330f33f5650e" providerId="LiveId" clId="{E2FF5259-CBE6-4A93-B8CB-510111F63E28}" dt="2024-01-08T03:40:54.027" v="73"/>
        <pc:sldMkLst>
          <pc:docMk/>
          <pc:sldMk cId="2275280386" sldId="297"/>
        </pc:sldMkLst>
      </pc:sldChg>
      <pc:sldChg chg="addSp delSp modSp mod modTransition modAnim">
        <pc:chgData name="Leonie Smith" userId="fed1330f33f5650e" providerId="LiveId" clId="{E2FF5259-CBE6-4A93-B8CB-510111F63E28}" dt="2024-01-08T03:41:18.494" v="76"/>
        <pc:sldMkLst>
          <pc:docMk/>
          <pc:sldMk cId="1492892462" sldId="299"/>
        </pc:sldMkLst>
      </pc:sldChg>
      <pc:sldChg chg="addSp delSp modSp mod modTransition modAnim">
        <pc:chgData name="Leonie Smith" userId="fed1330f33f5650e" providerId="LiveId" clId="{E2FF5259-CBE6-4A93-B8CB-510111F63E28}" dt="2024-01-08T03:41:47.592" v="79"/>
        <pc:sldMkLst>
          <pc:docMk/>
          <pc:sldMk cId="2702785624" sldId="301"/>
        </pc:sldMkLst>
      </pc:sldChg>
      <pc:sldChg chg="addSp delSp modSp mod modTransition modAnim">
        <pc:chgData name="Leonie Smith" userId="fed1330f33f5650e" providerId="LiveId" clId="{E2FF5259-CBE6-4A93-B8CB-510111F63E28}" dt="2024-01-08T03:42:06.559" v="82"/>
        <pc:sldMkLst>
          <pc:docMk/>
          <pc:sldMk cId="2770769740" sldId="303"/>
        </pc:sldMkLst>
      </pc:sldChg>
      <pc:sldChg chg="addSp delSp modSp mod modTransition modAnim">
        <pc:chgData name="Leonie Smith" userId="fed1330f33f5650e" providerId="LiveId" clId="{E2FF5259-CBE6-4A93-B8CB-510111F63E28}" dt="2024-01-08T03:31:33.305" v="8"/>
        <pc:sldMkLst>
          <pc:docMk/>
          <pc:sldMk cId="3353676513" sldId="307"/>
        </pc:sldMkLst>
      </pc:sldChg>
      <pc:sldChg chg="del">
        <pc:chgData name="Leonie Smith" userId="fed1330f33f5650e" providerId="LiveId" clId="{E2FF5259-CBE6-4A93-B8CB-510111F63E28}" dt="2024-01-08T03:32:36.926" v="13" actId="47"/>
        <pc:sldMkLst>
          <pc:docMk/>
          <pc:sldMk cId="4120317827" sldId="308"/>
        </pc:sldMkLst>
      </pc:sldChg>
      <pc:sldChg chg="addSp delSp modSp del mod modTransition modAnim">
        <pc:chgData name="Leonie Smith" userId="fed1330f33f5650e" providerId="LiveId" clId="{E2FF5259-CBE6-4A93-B8CB-510111F63E28}" dt="2024-01-08T03:32:21.575" v="12" actId="47"/>
        <pc:sldMkLst>
          <pc:docMk/>
          <pc:sldMk cId="2655879905" sldId="309"/>
        </pc:sldMkLst>
      </pc:sldChg>
      <pc:sldChg chg="addSp delSp modSp mod modTransition modAnim">
        <pc:chgData name="Leonie Smith" userId="fed1330f33f5650e" providerId="LiveId" clId="{E2FF5259-CBE6-4A93-B8CB-510111F63E28}" dt="2024-01-08T03:35:02.286" v="28"/>
        <pc:sldMkLst>
          <pc:docMk/>
          <pc:sldMk cId="690857818" sldId="310"/>
        </pc:sldMkLst>
      </pc:sldChg>
    </pc:docChg>
  </pc:docChgLst>
  <pc:docChgLst>
    <pc:chgData name="Leonie Smith" userId="fed1330f33f5650e" providerId="LiveId" clId="{7EF587D7-FC8B-45FC-830A-4D7ECA631419}"/>
    <pc:docChg chg="custSel addSld modSld sldOrd">
      <pc:chgData name="Leonie Smith" userId="fed1330f33f5650e" providerId="LiveId" clId="{7EF587D7-FC8B-45FC-830A-4D7ECA631419}" dt="2023-01-08T06:43:00.060" v="99" actId="20577"/>
      <pc:docMkLst>
        <pc:docMk/>
      </pc:docMkLst>
      <pc:sldChg chg="addSp modSp mod">
        <pc:chgData name="Leonie Smith" userId="fed1330f33f5650e" providerId="LiveId" clId="{7EF587D7-FC8B-45FC-830A-4D7ECA631419}" dt="2023-01-08T06:29:50.631" v="10" actId="14100"/>
        <pc:sldMkLst>
          <pc:docMk/>
          <pc:sldMk cId="3788111665" sldId="258"/>
        </pc:sldMkLst>
      </pc:sldChg>
      <pc:sldChg chg="modSp mod">
        <pc:chgData name="Leonie Smith" userId="fed1330f33f5650e" providerId="LiveId" clId="{7EF587D7-FC8B-45FC-830A-4D7ECA631419}" dt="2023-01-08T06:28:36.409" v="0" actId="122"/>
        <pc:sldMkLst>
          <pc:docMk/>
          <pc:sldMk cId="454763615" sldId="259"/>
        </pc:sldMkLst>
      </pc:sldChg>
      <pc:sldChg chg="delSp mod">
        <pc:chgData name="Leonie Smith" userId="fed1330f33f5650e" providerId="LiveId" clId="{7EF587D7-FC8B-45FC-830A-4D7ECA631419}" dt="2023-01-08T06:31:37.107" v="15" actId="21"/>
        <pc:sldMkLst>
          <pc:docMk/>
          <pc:sldMk cId="4037329247" sldId="261"/>
        </pc:sldMkLst>
      </pc:sldChg>
      <pc:sldChg chg="modSp mod">
        <pc:chgData name="Leonie Smith" userId="fed1330f33f5650e" providerId="LiveId" clId="{7EF587D7-FC8B-45FC-830A-4D7ECA631419}" dt="2023-01-08T06:39:23.402" v="68"/>
        <pc:sldMkLst>
          <pc:docMk/>
          <pc:sldMk cId="398597380" sldId="267"/>
        </pc:sldMkLst>
      </pc:sldChg>
      <pc:sldChg chg="addSp modSp">
        <pc:chgData name="Leonie Smith" userId="fed1330f33f5650e" providerId="LiveId" clId="{7EF587D7-FC8B-45FC-830A-4D7ECA631419}" dt="2023-01-08T06:29:59.505" v="11"/>
        <pc:sldMkLst>
          <pc:docMk/>
          <pc:sldMk cId="4120481681" sldId="270"/>
        </pc:sldMkLst>
      </pc:sldChg>
      <pc:sldChg chg="addSp modSp mod">
        <pc:chgData name="Leonie Smith" userId="fed1330f33f5650e" providerId="LiveId" clId="{7EF587D7-FC8B-45FC-830A-4D7ECA631419}" dt="2023-01-08T06:40:37.652" v="71" actId="20577"/>
        <pc:sldMkLst>
          <pc:docMk/>
          <pc:sldMk cId="939110669" sldId="271"/>
        </pc:sldMkLst>
      </pc:sldChg>
      <pc:sldChg chg="addSp modSp mod">
        <pc:chgData name="Leonie Smith" userId="fed1330f33f5650e" providerId="LiveId" clId="{7EF587D7-FC8B-45FC-830A-4D7ECA631419}" dt="2023-01-08T06:40:51.569" v="72" actId="20577"/>
        <pc:sldMkLst>
          <pc:docMk/>
          <pc:sldMk cId="4024569785" sldId="272"/>
        </pc:sldMkLst>
      </pc:sldChg>
      <pc:sldChg chg="addSp modSp mod ord">
        <pc:chgData name="Leonie Smith" userId="fed1330f33f5650e" providerId="LiveId" clId="{7EF587D7-FC8B-45FC-830A-4D7ECA631419}" dt="2023-01-08T06:40:59.953" v="73" actId="20577"/>
        <pc:sldMkLst>
          <pc:docMk/>
          <pc:sldMk cId="487179600" sldId="273"/>
        </pc:sldMkLst>
      </pc:sldChg>
      <pc:sldChg chg="addSp modSp mod">
        <pc:chgData name="Leonie Smith" userId="fed1330f33f5650e" providerId="LiveId" clId="{7EF587D7-FC8B-45FC-830A-4D7ECA631419}" dt="2023-01-08T06:41:20.309" v="75" actId="20577"/>
        <pc:sldMkLst>
          <pc:docMk/>
          <pc:sldMk cId="2168401200" sldId="274"/>
        </pc:sldMkLst>
      </pc:sldChg>
      <pc:sldChg chg="addSp modSp mod">
        <pc:chgData name="Leonie Smith" userId="fed1330f33f5650e" providerId="LiveId" clId="{7EF587D7-FC8B-45FC-830A-4D7ECA631419}" dt="2023-01-08T06:41:36.897" v="78" actId="20577"/>
        <pc:sldMkLst>
          <pc:docMk/>
          <pc:sldMk cId="2996969115" sldId="275"/>
        </pc:sldMkLst>
      </pc:sldChg>
      <pc:sldChg chg="addSp modSp mod">
        <pc:chgData name="Leonie Smith" userId="fed1330f33f5650e" providerId="LiveId" clId="{7EF587D7-FC8B-45FC-830A-4D7ECA631419}" dt="2023-01-08T06:41:46.418" v="80" actId="20577"/>
        <pc:sldMkLst>
          <pc:docMk/>
          <pc:sldMk cId="2390376940" sldId="276"/>
        </pc:sldMkLst>
      </pc:sldChg>
      <pc:sldChg chg="addSp modSp mod">
        <pc:chgData name="Leonie Smith" userId="fed1330f33f5650e" providerId="LiveId" clId="{7EF587D7-FC8B-45FC-830A-4D7ECA631419}" dt="2023-01-08T06:41:52.937" v="82" actId="20577"/>
        <pc:sldMkLst>
          <pc:docMk/>
          <pc:sldMk cId="4265919077" sldId="277"/>
        </pc:sldMkLst>
      </pc:sldChg>
      <pc:sldChg chg="addSp modSp mod">
        <pc:chgData name="Leonie Smith" userId="fed1330f33f5650e" providerId="LiveId" clId="{7EF587D7-FC8B-45FC-830A-4D7ECA631419}" dt="2023-01-08T06:39:34.318" v="70" actId="20577"/>
        <pc:sldMkLst>
          <pc:docMk/>
          <pc:sldMk cId="717222414" sldId="278"/>
        </pc:sldMkLst>
      </pc:sldChg>
      <pc:sldChg chg="addSp delSp modSp mod">
        <pc:chgData name="Leonie Smith" userId="fed1330f33f5650e" providerId="LiveId" clId="{7EF587D7-FC8B-45FC-830A-4D7ECA631419}" dt="2023-01-08T06:34:58.027" v="32" actId="20577"/>
        <pc:sldMkLst>
          <pc:docMk/>
          <pc:sldMk cId="3219145395" sldId="282"/>
        </pc:sldMkLst>
      </pc:sldChg>
      <pc:sldChg chg="addSp modSp mod">
        <pc:chgData name="Leonie Smith" userId="fed1330f33f5650e" providerId="LiveId" clId="{7EF587D7-FC8B-45FC-830A-4D7ECA631419}" dt="2023-01-08T06:42:05.618" v="85" actId="1076"/>
        <pc:sldMkLst>
          <pc:docMk/>
          <pc:sldMk cId="3922583308" sldId="284"/>
        </pc:sldMkLst>
      </pc:sldChg>
      <pc:sldChg chg="addSp modSp mod">
        <pc:chgData name="Leonie Smith" userId="fed1330f33f5650e" providerId="LiveId" clId="{7EF587D7-FC8B-45FC-830A-4D7ECA631419}" dt="2023-01-08T06:42:15.563" v="87" actId="20577"/>
        <pc:sldMkLst>
          <pc:docMk/>
          <pc:sldMk cId="1850742486" sldId="286"/>
        </pc:sldMkLst>
      </pc:sldChg>
      <pc:sldChg chg="addSp modSp mod">
        <pc:chgData name="Leonie Smith" userId="fed1330f33f5650e" providerId="LiveId" clId="{7EF587D7-FC8B-45FC-830A-4D7ECA631419}" dt="2023-01-08T06:42:30.278" v="91" actId="20577"/>
        <pc:sldMkLst>
          <pc:docMk/>
          <pc:sldMk cId="1828872212" sldId="288"/>
        </pc:sldMkLst>
      </pc:sldChg>
      <pc:sldChg chg="addSp modSp mod">
        <pc:chgData name="Leonie Smith" userId="fed1330f33f5650e" providerId="LiveId" clId="{7EF587D7-FC8B-45FC-830A-4D7ECA631419}" dt="2023-01-08T06:42:23.821" v="89" actId="20577"/>
        <pc:sldMkLst>
          <pc:docMk/>
          <pc:sldMk cId="2859407553" sldId="294"/>
        </pc:sldMkLst>
      </pc:sldChg>
      <pc:sldChg chg="addSp modSp mod">
        <pc:chgData name="Leonie Smith" userId="fed1330f33f5650e" providerId="LiveId" clId="{7EF587D7-FC8B-45FC-830A-4D7ECA631419}" dt="2023-01-08T06:42:37.943" v="93" actId="20577"/>
        <pc:sldMkLst>
          <pc:docMk/>
          <pc:sldMk cId="2907320217" sldId="298"/>
        </pc:sldMkLst>
      </pc:sldChg>
      <pc:sldChg chg="addSp modSp mod">
        <pc:chgData name="Leonie Smith" userId="fed1330f33f5650e" providerId="LiveId" clId="{7EF587D7-FC8B-45FC-830A-4D7ECA631419}" dt="2023-01-08T06:42:45.529" v="95" actId="20577"/>
        <pc:sldMkLst>
          <pc:docMk/>
          <pc:sldMk cId="2035809900" sldId="300"/>
        </pc:sldMkLst>
      </pc:sldChg>
      <pc:sldChg chg="addSp modSp mod">
        <pc:chgData name="Leonie Smith" userId="fed1330f33f5650e" providerId="LiveId" clId="{7EF587D7-FC8B-45FC-830A-4D7ECA631419}" dt="2023-01-08T06:42:53.433" v="97" actId="20577"/>
        <pc:sldMkLst>
          <pc:docMk/>
          <pc:sldMk cId="453142565" sldId="302"/>
        </pc:sldMkLst>
      </pc:sldChg>
      <pc:sldChg chg="addSp modSp mod">
        <pc:chgData name="Leonie Smith" userId="fed1330f33f5650e" providerId="LiveId" clId="{7EF587D7-FC8B-45FC-830A-4D7ECA631419}" dt="2023-01-08T06:43:00.060" v="99" actId="20577"/>
        <pc:sldMkLst>
          <pc:docMk/>
          <pc:sldMk cId="553228530" sldId="306"/>
        </pc:sldMkLst>
      </pc:sldChg>
      <pc:sldChg chg="modSp mod">
        <pc:chgData name="Leonie Smith" userId="fed1330f33f5650e" providerId="LiveId" clId="{7EF587D7-FC8B-45FC-830A-4D7ECA631419}" dt="2023-01-08T06:35:31.966" v="47" actId="1076"/>
        <pc:sldMkLst>
          <pc:docMk/>
          <pc:sldMk cId="3353676513" sldId="307"/>
        </pc:sldMkLst>
      </pc:sldChg>
      <pc:sldChg chg="addSp modSp mod">
        <pc:chgData name="Leonie Smith" userId="fed1330f33f5650e" providerId="LiveId" clId="{7EF587D7-FC8B-45FC-830A-4D7ECA631419}" dt="2023-01-08T06:38:47.876" v="67" actId="20577"/>
        <pc:sldMkLst>
          <pc:docMk/>
          <pc:sldMk cId="4120317827" sldId="308"/>
        </pc:sldMkLst>
      </pc:sldChg>
      <pc:sldChg chg="addSp delSp modSp">
        <pc:chgData name="Leonie Smith" userId="fed1330f33f5650e" providerId="LiveId" clId="{7EF587D7-FC8B-45FC-830A-4D7ECA631419}" dt="2023-01-08T06:37:58.393" v="62"/>
        <pc:sldMkLst>
          <pc:docMk/>
          <pc:sldMk cId="690857818" sldId="310"/>
        </pc:sldMkLst>
      </pc:sldChg>
      <pc:sldChg chg="addSp modSp add mod">
        <pc:chgData name="Leonie Smith" userId="fed1330f33f5650e" providerId="LiveId" clId="{7EF587D7-FC8B-45FC-830A-4D7ECA631419}" dt="2023-01-08T06:38:41.421" v="65" actId="20577"/>
        <pc:sldMkLst>
          <pc:docMk/>
          <pc:sldMk cId="2611583925" sldId="311"/>
        </pc:sldMkLst>
      </pc:sldChg>
      <pc:sldChg chg="modSp add mod">
        <pc:chgData name="Leonie Smith" userId="fed1330f33f5650e" providerId="LiveId" clId="{7EF587D7-FC8B-45FC-830A-4D7ECA631419}" dt="2023-01-08T06:41:14.450" v="74" actId="20577"/>
        <pc:sldMkLst>
          <pc:docMk/>
          <pc:sldMk cId="2165837812" sldId="312"/>
        </pc:sldMkLst>
      </pc:sldChg>
    </pc:docChg>
  </pc:docChgLst>
  <pc:docChgLst>
    <pc:chgData name="Alfred Smith" userId="3c60a3631c0db8ad" providerId="LiveId" clId="{657C307B-6E1B-4755-B795-4E5D0B72FEDC}"/>
    <pc:docChg chg="undo custSel modSld">
      <pc:chgData name="Alfred Smith" userId="3c60a3631c0db8ad" providerId="LiveId" clId="{657C307B-6E1B-4755-B795-4E5D0B72FEDC}" dt="2025-05-21T10:52:32.734" v="52"/>
      <pc:docMkLst>
        <pc:docMk/>
      </pc:docMkLst>
      <pc:sldChg chg="modSp mod">
        <pc:chgData name="Alfred Smith" userId="3c60a3631c0db8ad" providerId="LiveId" clId="{657C307B-6E1B-4755-B795-4E5D0B72FEDC}" dt="2025-05-21T10:30:12.369" v="1" actId="27636"/>
        <pc:sldMkLst>
          <pc:docMk/>
          <pc:sldMk cId="1499918570" sldId="257"/>
        </pc:sldMkLst>
        <pc:spChg chg="mod">
          <ac:chgData name="Alfred Smith" userId="3c60a3631c0db8ad" providerId="LiveId" clId="{657C307B-6E1B-4755-B795-4E5D0B72FEDC}" dt="2025-05-21T10:30:12.369" v="1" actId="27636"/>
          <ac:spMkLst>
            <pc:docMk/>
            <pc:sldMk cId="1499918570" sldId="257"/>
            <ac:spMk id="3" creationId="{F225FD2D-282D-E865-77E0-495825452BE0}"/>
          </ac:spMkLst>
        </pc:spChg>
      </pc:sldChg>
      <pc:sldChg chg="addSp delSp modSp mod">
        <pc:chgData name="Alfred Smith" userId="3c60a3631c0db8ad" providerId="LiveId" clId="{657C307B-6E1B-4755-B795-4E5D0B72FEDC}" dt="2025-05-21T10:38:17.920" v="6"/>
        <pc:sldMkLst>
          <pc:docMk/>
          <pc:sldMk cId="2346136586" sldId="260"/>
        </pc:sldMkLst>
        <pc:spChg chg="add mod">
          <ac:chgData name="Alfred Smith" userId="3c60a3631c0db8ad" providerId="LiveId" clId="{657C307B-6E1B-4755-B795-4E5D0B72FEDC}" dt="2025-05-21T10:38:17.920" v="6"/>
          <ac:spMkLst>
            <pc:docMk/>
            <pc:sldMk cId="2346136586" sldId="260"/>
            <ac:spMk id="2" creationId="{2061416A-412C-3EEE-150D-B6816D874F65}"/>
          </ac:spMkLst>
        </pc:spChg>
        <pc:spChg chg="del">
          <ac:chgData name="Alfred Smith" userId="3c60a3631c0db8ad" providerId="LiveId" clId="{657C307B-6E1B-4755-B795-4E5D0B72FEDC}" dt="2025-05-21T10:38:17.163" v="5" actId="478"/>
          <ac:spMkLst>
            <pc:docMk/>
            <pc:sldMk cId="2346136586" sldId="260"/>
            <ac:spMk id="3" creationId="{A58184BD-88F1-BA02-40C1-D8403D0EEC0D}"/>
          </ac:spMkLst>
        </pc:spChg>
        <pc:spChg chg="del">
          <ac:chgData name="Alfred Smith" userId="3c60a3631c0db8ad" providerId="LiveId" clId="{657C307B-6E1B-4755-B795-4E5D0B72FEDC}" dt="2025-05-21T10:38:17.163" v="5" actId="478"/>
          <ac:spMkLst>
            <pc:docMk/>
            <pc:sldMk cId="2346136586" sldId="260"/>
            <ac:spMk id="4" creationId="{EE2AC625-9141-A801-F431-DD5F79396320}"/>
          </ac:spMkLst>
        </pc:spChg>
        <pc:spChg chg="add mod">
          <ac:chgData name="Alfred Smith" userId="3c60a3631c0db8ad" providerId="LiveId" clId="{657C307B-6E1B-4755-B795-4E5D0B72FEDC}" dt="2025-05-21T10:38:17.920" v="6"/>
          <ac:spMkLst>
            <pc:docMk/>
            <pc:sldMk cId="2346136586" sldId="260"/>
            <ac:spMk id="5" creationId="{7AF3BD6B-71D8-F178-E7F3-999A189AD7FE}"/>
          </ac:spMkLst>
        </pc:spChg>
      </pc:sldChg>
      <pc:sldChg chg="addSp delSp modSp mod">
        <pc:chgData name="Alfred Smith" userId="3c60a3631c0db8ad" providerId="LiveId" clId="{657C307B-6E1B-4755-B795-4E5D0B72FEDC}" dt="2025-05-21T10:38:46.363" v="8"/>
        <pc:sldMkLst>
          <pc:docMk/>
          <pc:sldMk cId="4037329247" sldId="261"/>
        </pc:sldMkLst>
        <pc:spChg chg="add mod">
          <ac:chgData name="Alfred Smith" userId="3c60a3631c0db8ad" providerId="LiveId" clId="{657C307B-6E1B-4755-B795-4E5D0B72FEDC}" dt="2025-05-21T10:38:46.363" v="8"/>
          <ac:spMkLst>
            <pc:docMk/>
            <pc:sldMk cId="4037329247" sldId="261"/>
            <ac:spMk id="2" creationId="{6D86EB66-4AC0-F59C-F6FB-D37CB20B1BA4}"/>
          </ac:spMkLst>
        </pc:spChg>
        <pc:spChg chg="del">
          <ac:chgData name="Alfred Smith" userId="3c60a3631c0db8ad" providerId="LiveId" clId="{657C307B-6E1B-4755-B795-4E5D0B72FEDC}" dt="2025-05-21T10:38:45.891" v="7" actId="478"/>
          <ac:spMkLst>
            <pc:docMk/>
            <pc:sldMk cId="4037329247" sldId="261"/>
            <ac:spMk id="3" creationId="{A58184BD-88F1-BA02-40C1-D8403D0EEC0D}"/>
          </ac:spMkLst>
        </pc:spChg>
        <pc:spChg chg="del">
          <ac:chgData name="Alfred Smith" userId="3c60a3631c0db8ad" providerId="LiveId" clId="{657C307B-6E1B-4755-B795-4E5D0B72FEDC}" dt="2025-05-21T10:38:45.891" v="7" actId="478"/>
          <ac:spMkLst>
            <pc:docMk/>
            <pc:sldMk cId="4037329247" sldId="261"/>
            <ac:spMk id="4" creationId="{EE2AC625-9141-A801-F431-DD5F79396320}"/>
          </ac:spMkLst>
        </pc:spChg>
        <pc:spChg chg="add mod">
          <ac:chgData name="Alfred Smith" userId="3c60a3631c0db8ad" providerId="LiveId" clId="{657C307B-6E1B-4755-B795-4E5D0B72FEDC}" dt="2025-05-21T10:38:46.363" v="8"/>
          <ac:spMkLst>
            <pc:docMk/>
            <pc:sldMk cId="4037329247" sldId="261"/>
            <ac:spMk id="5" creationId="{B168BC0A-6435-31E9-4135-BB1F6A49A67D}"/>
          </ac:spMkLst>
        </pc:spChg>
      </pc:sldChg>
      <pc:sldChg chg="addSp delSp modSp mod">
        <pc:chgData name="Alfred Smith" userId="3c60a3631c0db8ad" providerId="LiveId" clId="{657C307B-6E1B-4755-B795-4E5D0B72FEDC}" dt="2025-05-21T10:42:32.628" v="10"/>
        <pc:sldMkLst>
          <pc:docMk/>
          <pc:sldMk cId="1909638311" sldId="262"/>
        </pc:sldMkLst>
        <pc:spChg chg="add mod">
          <ac:chgData name="Alfred Smith" userId="3c60a3631c0db8ad" providerId="LiveId" clId="{657C307B-6E1B-4755-B795-4E5D0B72FEDC}" dt="2025-05-21T10:42:32.628" v="10"/>
          <ac:spMkLst>
            <pc:docMk/>
            <pc:sldMk cId="1909638311" sldId="262"/>
            <ac:spMk id="2" creationId="{1AB144D4-5FF2-BC6D-83B8-58634998EA1B}"/>
          </ac:spMkLst>
        </pc:spChg>
        <pc:spChg chg="del">
          <ac:chgData name="Alfred Smith" userId="3c60a3631c0db8ad" providerId="LiveId" clId="{657C307B-6E1B-4755-B795-4E5D0B72FEDC}" dt="2025-05-21T10:42:32.106" v="9" actId="478"/>
          <ac:spMkLst>
            <pc:docMk/>
            <pc:sldMk cId="1909638311" sldId="262"/>
            <ac:spMk id="3" creationId="{A58184BD-88F1-BA02-40C1-D8403D0EEC0D}"/>
          </ac:spMkLst>
        </pc:spChg>
        <pc:spChg chg="del">
          <ac:chgData name="Alfred Smith" userId="3c60a3631c0db8ad" providerId="LiveId" clId="{657C307B-6E1B-4755-B795-4E5D0B72FEDC}" dt="2025-05-21T10:42:32.106" v="9" actId="478"/>
          <ac:spMkLst>
            <pc:docMk/>
            <pc:sldMk cId="1909638311" sldId="262"/>
            <ac:spMk id="4" creationId="{EE2AC625-9141-A801-F431-DD5F79396320}"/>
          </ac:spMkLst>
        </pc:spChg>
        <pc:spChg chg="add mod">
          <ac:chgData name="Alfred Smith" userId="3c60a3631c0db8ad" providerId="LiveId" clId="{657C307B-6E1B-4755-B795-4E5D0B72FEDC}" dt="2025-05-21T10:42:32.628" v="10"/>
          <ac:spMkLst>
            <pc:docMk/>
            <pc:sldMk cId="1909638311" sldId="262"/>
            <ac:spMk id="5" creationId="{23106CA5-32BF-F774-3564-9206C4865901}"/>
          </ac:spMkLst>
        </pc:spChg>
      </pc:sldChg>
      <pc:sldChg chg="addSp delSp modSp mod">
        <pc:chgData name="Alfred Smith" userId="3c60a3631c0db8ad" providerId="LiveId" clId="{657C307B-6E1B-4755-B795-4E5D0B72FEDC}" dt="2025-05-21T10:45:56.559" v="14"/>
        <pc:sldMkLst>
          <pc:docMk/>
          <pc:sldMk cId="641208035" sldId="263"/>
        </pc:sldMkLst>
        <pc:spChg chg="add mod">
          <ac:chgData name="Alfred Smith" userId="3c60a3631c0db8ad" providerId="LiveId" clId="{657C307B-6E1B-4755-B795-4E5D0B72FEDC}" dt="2025-05-21T10:45:56.559" v="14"/>
          <ac:spMkLst>
            <pc:docMk/>
            <pc:sldMk cId="641208035" sldId="263"/>
            <ac:spMk id="2" creationId="{090F9CDB-F5C6-01E7-F592-3A797C354485}"/>
          </ac:spMkLst>
        </pc:spChg>
        <pc:spChg chg="del">
          <ac:chgData name="Alfred Smith" userId="3c60a3631c0db8ad" providerId="LiveId" clId="{657C307B-6E1B-4755-B795-4E5D0B72FEDC}" dt="2025-05-21T10:45:56.107" v="13" actId="478"/>
          <ac:spMkLst>
            <pc:docMk/>
            <pc:sldMk cId="641208035" sldId="263"/>
            <ac:spMk id="3" creationId="{A58184BD-88F1-BA02-40C1-D8403D0EEC0D}"/>
          </ac:spMkLst>
        </pc:spChg>
        <pc:spChg chg="del">
          <ac:chgData name="Alfred Smith" userId="3c60a3631c0db8ad" providerId="LiveId" clId="{657C307B-6E1B-4755-B795-4E5D0B72FEDC}" dt="2025-05-21T10:45:56.107" v="13" actId="478"/>
          <ac:spMkLst>
            <pc:docMk/>
            <pc:sldMk cId="641208035" sldId="263"/>
            <ac:spMk id="4" creationId="{EE2AC625-9141-A801-F431-DD5F79396320}"/>
          </ac:spMkLst>
        </pc:spChg>
        <pc:spChg chg="add mod">
          <ac:chgData name="Alfred Smith" userId="3c60a3631c0db8ad" providerId="LiveId" clId="{657C307B-6E1B-4755-B795-4E5D0B72FEDC}" dt="2025-05-21T10:45:56.559" v="14"/>
          <ac:spMkLst>
            <pc:docMk/>
            <pc:sldMk cId="641208035" sldId="263"/>
            <ac:spMk id="5" creationId="{F52367BE-B7F0-CD1D-A2FE-F3BCB08DDA33}"/>
          </ac:spMkLst>
        </pc:spChg>
      </pc:sldChg>
      <pc:sldChg chg="modSp mod">
        <pc:chgData name="Alfred Smith" userId="3c60a3631c0db8ad" providerId="LiveId" clId="{657C307B-6E1B-4755-B795-4E5D0B72FEDC}" dt="2025-05-21T10:46:37.443" v="20"/>
        <pc:sldMkLst>
          <pc:docMk/>
          <pc:sldMk cId="4044745628" sldId="264"/>
        </pc:sldMkLst>
        <pc:spChg chg="mod">
          <ac:chgData name="Alfred Smith" userId="3c60a3631c0db8ad" providerId="LiveId" clId="{657C307B-6E1B-4755-B795-4E5D0B72FEDC}" dt="2025-05-21T10:46:37.443" v="20"/>
          <ac:spMkLst>
            <pc:docMk/>
            <pc:sldMk cId="4044745628" sldId="264"/>
            <ac:spMk id="3" creationId="{A58184BD-88F1-BA02-40C1-D8403D0EEC0D}"/>
          </ac:spMkLst>
        </pc:spChg>
        <pc:picChg chg="mod">
          <ac:chgData name="Alfred Smith" userId="3c60a3631c0db8ad" providerId="LiveId" clId="{657C307B-6E1B-4755-B795-4E5D0B72FEDC}" dt="2025-05-21T10:46:21.390" v="16" actId="1076"/>
          <ac:picMkLst>
            <pc:docMk/>
            <pc:sldMk cId="4044745628" sldId="264"/>
            <ac:picMk id="6" creationId="{4309F65B-F51A-2577-AE6F-046A7CC0C69E}"/>
          </ac:picMkLst>
        </pc:picChg>
      </pc:sldChg>
      <pc:sldChg chg="modSp mod">
        <pc:chgData name="Alfred Smith" userId="3c60a3631c0db8ad" providerId="LiveId" clId="{657C307B-6E1B-4755-B795-4E5D0B72FEDC}" dt="2025-05-21T10:47:26.757" v="24"/>
        <pc:sldMkLst>
          <pc:docMk/>
          <pc:sldMk cId="978260341" sldId="265"/>
        </pc:sldMkLst>
        <pc:spChg chg="mod">
          <ac:chgData name="Alfred Smith" userId="3c60a3631c0db8ad" providerId="LiveId" clId="{657C307B-6E1B-4755-B795-4E5D0B72FEDC}" dt="2025-05-21T10:47:26.757" v="24"/>
          <ac:spMkLst>
            <pc:docMk/>
            <pc:sldMk cId="978260341" sldId="265"/>
            <ac:spMk id="3" creationId="{A58184BD-88F1-BA02-40C1-D8403D0EEC0D}"/>
          </ac:spMkLst>
        </pc:spChg>
      </pc:sldChg>
      <pc:sldChg chg="modSp mod">
        <pc:chgData name="Alfred Smith" userId="3c60a3631c0db8ad" providerId="LiveId" clId="{657C307B-6E1B-4755-B795-4E5D0B72FEDC}" dt="2025-05-21T10:47:59.614" v="27" actId="404"/>
        <pc:sldMkLst>
          <pc:docMk/>
          <pc:sldMk cId="3575870363" sldId="266"/>
        </pc:sldMkLst>
        <pc:spChg chg="mod">
          <ac:chgData name="Alfred Smith" userId="3c60a3631c0db8ad" providerId="LiveId" clId="{657C307B-6E1B-4755-B795-4E5D0B72FEDC}" dt="2025-05-21T10:47:59.614" v="27" actId="404"/>
          <ac:spMkLst>
            <pc:docMk/>
            <pc:sldMk cId="3575870363" sldId="266"/>
            <ac:spMk id="3" creationId="{A58184BD-88F1-BA02-40C1-D8403D0EEC0D}"/>
          </ac:spMkLst>
        </pc:spChg>
      </pc:sldChg>
      <pc:sldChg chg="modSp mod">
        <pc:chgData name="Alfred Smith" userId="3c60a3631c0db8ad" providerId="LiveId" clId="{657C307B-6E1B-4755-B795-4E5D0B72FEDC}" dt="2025-05-21T10:37:12.519" v="4"/>
        <pc:sldMkLst>
          <pc:docMk/>
          <pc:sldMk cId="398597380" sldId="267"/>
        </pc:sldMkLst>
        <pc:spChg chg="mod">
          <ac:chgData name="Alfred Smith" userId="3c60a3631c0db8ad" providerId="LiveId" clId="{657C307B-6E1B-4755-B795-4E5D0B72FEDC}" dt="2025-05-21T10:37:12.519" v="4"/>
          <ac:spMkLst>
            <pc:docMk/>
            <pc:sldMk cId="398597380" sldId="267"/>
            <ac:spMk id="3" creationId="{A58184BD-88F1-BA02-40C1-D8403D0EEC0D}"/>
          </ac:spMkLst>
        </pc:spChg>
      </pc:sldChg>
      <pc:sldChg chg="modSp mod">
        <pc:chgData name="Alfred Smith" userId="3c60a3631c0db8ad" providerId="LiveId" clId="{657C307B-6E1B-4755-B795-4E5D0B72FEDC}" dt="2025-05-21T10:52:32.734" v="52"/>
        <pc:sldMkLst>
          <pc:docMk/>
          <pc:sldMk cId="3758534482" sldId="281"/>
        </pc:sldMkLst>
        <pc:spChg chg="mod">
          <ac:chgData name="Alfred Smith" userId="3c60a3631c0db8ad" providerId="LiveId" clId="{657C307B-6E1B-4755-B795-4E5D0B72FEDC}" dt="2025-05-21T10:52:32.734" v="52"/>
          <ac:spMkLst>
            <pc:docMk/>
            <pc:sldMk cId="3758534482" sldId="281"/>
            <ac:spMk id="3" creationId="{A58184BD-88F1-BA02-40C1-D8403D0EEC0D}"/>
          </ac:spMkLst>
        </pc:spChg>
      </pc:sldChg>
      <pc:sldChg chg="modSp mod">
        <pc:chgData name="Alfred Smith" userId="3c60a3631c0db8ad" providerId="LiveId" clId="{657C307B-6E1B-4755-B795-4E5D0B72FEDC}" dt="2025-05-21T10:48:53.755" v="31" actId="404"/>
        <pc:sldMkLst>
          <pc:docMk/>
          <pc:sldMk cId="3166251957" sldId="283"/>
        </pc:sldMkLst>
        <pc:spChg chg="mod">
          <ac:chgData name="Alfred Smith" userId="3c60a3631c0db8ad" providerId="LiveId" clId="{657C307B-6E1B-4755-B795-4E5D0B72FEDC}" dt="2025-05-21T10:48:53.755" v="31" actId="404"/>
          <ac:spMkLst>
            <pc:docMk/>
            <pc:sldMk cId="3166251957" sldId="283"/>
            <ac:spMk id="3" creationId="{A58184BD-88F1-BA02-40C1-D8403D0EEC0D}"/>
          </ac:spMkLst>
        </pc:spChg>
      </pc:sldChg>
      <pc:sldChg chg="modSp mod">
        <pc:chgData name="Alfred Smith" userId="3c60a3631c0db8ad" providerId="LiveId" clId="{657C307B-6E1B-4755-B795-4E5D0B72FEDC}" dt="2025-05-21T10:49:21.009" v="33"/>
        <pc:sldMkLst>
          <pc:docMk/>
          <pc:sldMk cId="1522780631" sldId="285"/>
        </pc:sldMkLst>
        <pc:spChg chg="mod">
          <ac:chgData name="Alfred Smith" userId="3c60a3631c0db8ad" providerId="LiveId" clId="{657C307B-6E1B-4755-B795-4E5D0B72FEDC}" dt="2025-05-21T10:49:21.009" v="33"/>
          <ac:spMkLst>
            <pc:docMk/>
            <pc:sldMk cId="1522780631" sldId="285"/>
            <ac:spMk id="3" creationId="{A58184BD-88F1-BA02-40C1-D8403D0EEC0D}"/>
          </ac:spMkLst>
        </pc:spChg>
      </pc:sldChg>
      <pc:sldChg chg="modSp mod">
        <pc:chgData name="Alfred Smith" userId="3c60a3631c0db8ad" providerId="LiveId" clId="{657C307B-6E1B-4755-B795-4E5D0B72FEDC}" dt="2025-05-21T10:49:52.962" v="35"/>
        <pc:sldMkLst>
          <pc:docMk/>
          <pc:sldMk cId="2219299321" sldId="293"/>
        </pc:sldMkLst>
        <pc:spChg chg="mod">
          <ac:chgData name="Alfred Smith" userId="3c60a3631c0db8ad" providerId="LiveId" clId="{657C307B-6E1B-4755-B795-4E5D0B72FEDC}" dt="2025-05-21T10:49:52.962" v="35"/>
          <ac:spMkLst>
            <pc:docMk/>
            <pc:sldMk cId="2219299321" sldId="293"/>
            <ac:spMk id="3" creationId="{A58184BD-88F1-BA02-40C1-D8403D0EEC0D}"/>
          </ac:spMkLst>
        </pc:spChg>
      </pc:sldChg>
      <pc:sldChg chg="modSp mod">
        <pc:chgData name="Alfred Smith" userId="3c60a3631c0db8ad" providerId="LiveId" clId="{657C307B-6E1B-4755-B795-4E5D0B72FEDC}" dt="2025-05-21T10:50:17.634" v="40" actId="1076"/>
        <pc:sldMkLst>
          <pc:docMk/>
          <pc:sldMk cId="3279066978" sldId="295"/>
        </pc:sldMkLst>
        <pc:spChg chg="mod">
          <ac:chgData name="Alfred Smith" userId="3c60a3631c0db8ad" providerId="LiveId" clId="{657C307B-6E1B-4755-B795-4E5D0B72FEDC}" dt="2025-05-21T10:50:17.634" v="40" actId="1076"/>
          <ac:spMkLst>
            <pc:docMk/>
            <pc:sldMk cId="3279066978" sldId="295"/>
            <ac:spMk id="3" creationId="{A58184BD-88F1-BA02-40C1-D8403D0EEC0D}"/>
          </ac:spMkLst>
        </pc:spChg>
        <pc:spChg chg="mod">
          <ac:chgData name="Alfred Smith" userId="3c60a3631c0db8ad" providerId="LiveId" clId="{657C307B-6E1B-4755-B795-4E5D0B72FEDC}" dt="2025-05-21T10:50:17.634" v="40" actId="1076"/>
          <ac:spMkLst>
            <pc:docMk/>
            <pc:sldMk cId="3279066978" sldId="295"/>
            <ac:spMk id="4" creationId="{EE2AC625-9141-A801-F431-DD5F79396320}"/>
          </ac:spMkLst>
        </pc:spChg>
      </pc:sldChg>
      <pc:sldChg chg="modSp mod">
        <pc:chgData name="Alfred Smith" userId="3c60a3631c0db8ad" providerId="LiveId" clId="{657C307B-6E1B-4755-B795-4E5D0B72FEDC}" dt="2025-05-21T10:50:34.859" v="42"/>
        <pc:sldMkLst>
          <pc:docMk/>
          <pc:sldMk cId="2275280386" sldId="297"/>
        </pc:sldMkLst>
        <pc:spChg chg="mod">
          <ac:chgData name="Alfred Smith" userId="3c60a3631c0db8ad" providerId="LiveId" clId="{657C307B-6E1B-4755-B795-4E5D0B72FEDC}" dt="2025-05-21T10:50:34.859" v="42"/>
          <ac:spMkLst>
            <pc:docMk/>
            <pc:sldMk cId="2275280386" sldId="297"/>
            <ac:spMk id="3" creationId="{A58184BD-88F1-BA02-40C1-D8403D0EEC0D}"/>
          </ac:spMkLst>
        </pc:spChg>
      </pc:sldChg>
      <pc:sldChg chg="modSp mod">
        <pc:chgData name="Alfred Smith" userId="3c60a3631c0db8ad" providerId="LiveId" clId="{657C307B-6E1B-4755-B795-4E5D0B72FEDC}" dt="2025-05-21T10:51:03.289" v="45" actId="404"/>
        <pc:sldMkLst>
          <pc:docMk/>
          <pc:sldMk cId="1492892462" sldId="299"/>
        </pc:sldMkLst>
        <pc:spChg chg="mod">
          <ac:chgData name="Alfred Smith" userId="3c60a3631c0db8ad" providerId="LiveId" clId="{657C307B-6E1B-4755-B795-4E5D0B72FEDC}" dt="2025-05-21T10:51:03.289" v="45" actId="404"/>
          <ac:spMkLst>
            <pc:docMk/>
            <pc:sldMk cId="1492892462" sldId="299"/>
            <ac:spMk id="3" creationId="{A58184BD-88F1-BA02-40C1-D8403D0EEC0D}"/>
          </ac:spMkLst>
        </pc:spChg>
      </pc:sldChg>
      <pc:sldChg chg="modSp mod">
        <pc:chgData name="Alfred Smith" userId="3c60a3631c0db8ad" providerId="LiveId" clId="{657C307B-6E1B-4755-B795-4E5D0B72FEDC}" dt="2025-05-21T10:51:27.976" v="48" actId="404"/>
        <pc:sldMkLst>
          <pc:docMk/>
          <pc:sldMk cId="2702785624" sldId="301"/>
        </pc:sldMkLst>
        <pc:spChg chg="mod">
          <ac:chgData name="Alfred Smith" userId="3c60a3631c0db8ad" providerId="LiveId" clId="{657C307B-6E1B-4755-B795-4E5D0B72FEDC}" dt="2025-05-21T10:51:27.976" v="48" actId="404"/>
          <ac:spMkLst>
            <pc:docMk/>
            <pc:sldMk cId="2702785624" sldId="301"/>
            <ac:spMk id="3" creationId="{A58184BD-88F1-BA02-40C1-D8403D0EEC0D}"/>
          </ac:spMkLst>
        </pc:spChg>
      </pc:sldChg>
      <pc:sldChg chg="modSp mod">
        <pc:chgData name="Alfred Smith" userId="3c60a3631c0db8ad" providerId="LiveId" clId="{657C307B-6E1B-4755-B795-4E5D0B72FEDC}" dt="2025-05-21T10:51:49.857" v="51" actId="404"/>
        <pc:sldMkLst>
          <pc:docMk/>
          <pc:sldMk cId="2770769740" sldId="303"/>
        </pc:sldMkLst>
        <pc:spChg chg="mod">
          <ac:chgData name="Alfred Smith" userId="3c60a3631c0db8ad" providerId="LiveId" clId="{657C307B-6E1B-4755-B795-4E5D0B72FEDC}" dt="2025-05-21T10:51:49.857" v="51" actId="404"/>
          <ac:spMkLst>
            <pc:docMk/>
            <pc:sldMk cId="2770769740" sldId="303"/>
            <ac:spMk id="3" creationId="{A58184BD-88F1-BA02-40C1-D8403D0EEC0D}"/>
          </ac:spMkLst>
        </pc:spChg>
      </pc:sldChg>
      <pc:sldChg chg="modSp mod">
        <pc:chgData name="Alfred Smith" userId="3c60a3631c0db8ad" providerId="LiveId" clId="{657C307B-6E1B-4755-B795-4E5D0B72FEDC}" dt="2025-05-21T10:31:11.889" v="3" actId="404"/>
        <pc:sldMkLst>
          <pc:docMk/>
          <pc:sldMk cId="3353676513" sldId="307"/>
        </pc:sldMkLst>
        <pc:spChg chg="mod">
          <ac:chgData name="Alfred Smith" userId="3c60a3631c0db8ad" providerId="LiveId" clId="{657C307B-6E1B-4755-B795-4E5D0B72FEDC}" dt="2025-05-21T10:31:11.889" v="3" actId="404"/>
          <ac:spMkLst>
            <pc:docMk/>
            <pc:sldMk cId="3353676513" sldId="307"/>
            <ac:spMk id="3" creationId="{A58184BD-88F1-BA02-40C1-D8403D0EEC0D}"/>
          </ac:spMkLst>
        </pc:spChg>
      </pc:sldChg>
      <pc:sldChg chg="modSp mod">
        <pc:chgData name="Alfred Smith" userId="3c60a3631c0db8ad" providerId="LiveId" clId="{657C307B-6E1B-4755-B795-4E5D0B72FEDC}" dt="2025-05-21T10:45:00.813" v="12"/>
        <pc:sldMkLst>
          <pc:docMk/>
          <pc:sldMk cId="690857818" sldId="310"/>
        </pc:sldMkLst>
        <pc:spChg chg="mod">
          <ac:chgData name="Alfred Smith" userId="3c60a3631c0db8ad" providerId="LiveId" clId="{657C307B-6E1B-4755-B795-4E5D0B72FEDC}" dt="2025-05-21T10:45:00.813" v="12"/>
          <ac:spMkLst>
            <pc:docMk/>
            <pc:sldMk cId="690857818" sldId="310"/>
            <ac:spMk id="3" creationId="{A58184BD-88F1-BA02-40C1-D8403D0EEC0D}"/>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21-05-2025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Checked Kham</a:t>
            </a:r>
          </a:p>
          <a:p>
            <a:pPr algn="l"/>
            <a:r>
              <a:rPr lang="en-IN" sz="1200" b="1" i="0" u="none" strike="noStrike" baseline="0" dirty="0">
                <a:latin typeface="TimesNewRomanPS-BoldMT"/>
              </a:rPr>
              <a:t>43 Garden of Gethsemane</a:t>
            </a:r>
          </a:p>
          <a:p>
            <a:pPr algn="l"/>
            <a:r>
              <a:rPr lang="en-US" sz="1200" b="0" i="0" u="none" strike="noStrike" baseline="0" dirty="0">
                <a:latin typeface="TimesNewRomanPSMT"/>
              </a:rPr>
              <a:t>1. Garden of Gethsemane - Matt 26:36-46; Mark 14:32-42; Luke 22:39-46; John 18:1 (Left</a:t>
            </a:r>
          </a:p>
          <a:p>
            <a:pPr algn="l"/>
            <a:r>
              <a:rPr lang="en-IN" sz="1200" b="0" i="0" u="none" strike="noStrike" baseline="0" dirty="0">
                <a:latin typeface="TimesNewRomanPSMT"/>
              </a:rPr>
              <a:t>Top)</a:t>
            </a:r>
          </a:p>
          <a:p>
            <a:pPr algn="l"/>
            <a:r>
              <a:rPr lang="en-US" sz="1200" b="0" i="0" u="none" strike="noStrike" baseline="0" dirty="0">
                <a:latin typeface="TimesNewRomanPSMT"/>
              </a:rPr>
              <a:t>2. Arrest of Jesus - Matt 26:47-56; Mark 14:43-52; Luke 22:47-53; John 18:2-11 (Right</a:t>
            </a:r>
          </a:p>
          <a:p>
            <a:pPr algn="l"/>
            <a:r>
              <a:rPr lang="en-IN" sz="1200" b="0" i="0" u="none" strike="noStrike" baseline="0" dirty="0">
                <a:latin typeface="TimesNewRomanPSMT"/>
              </a:rPr>
              <a:t>Top)</a:t>
            </a:r>
          </a:p>
          <a:p>
            <a:pPr algn="l"/>
            <a:r>
              <a:rPr lang="en-IN" sz="1200" b="0" i="0" u="none" strike="noStrike" baseline="0" dirty="0">
                <a:latin typeface="TimesNewRomanPSMT"/>
              </a:rPr>
              <a:t>3. Peter’s Denial - Matt 26:57-75; Mark 14:53-72; Luke 22:63 - 23:1; John 18:12-27</a:t>
            </a:r>
          </a:p>
          <a:p>
            <a:pPr algn="l"/>
            <a:r>
              <a:rPr lang="en-IN" sz="1200" b="0" i="0" u="none" strike="noStrike" baseline="0" dirty="0">
                <a:latin typeface="TimesNewRomanPSMT"/>
              </a:rPr>
              <a:t>(Right Middle)</a:t>
            </a:r>
          </a:p>
          <a:p>
            <a:pPr algn="l"/>
            <a:r>
              <a:rPr lang="en-US" sz="1200" b="0" i="0" u="none" strike="noStrike" baseline="0" dirty="0">
                <a:latin typeface="TimesNewRomanPSMT"/>
              </a:rPr>
              <a:t>4. Jesus taken to Pilate, Judas Hangs - Matt 27:1-11; Luke 23:1-7; John 18:28-38 (Right</a:t>
            </a:r>
          </a:p>
          <a:p>
            <a:pPr algn="l"/>
            <a:r>
              <a:rPr lang="en-IN" sz="1200" b="0" i="0" u="none" strike="noStrike" baseline="0" dirty="0">
                <a:latin typeface="TimesNewRomanPSMT"/>
              </a:rPr>
              <a:t>Bottom)</a:t>
            </a:r>
          </a:p>
          <a:p>
            <a:pPr algn="l"/>
            <a:r>
              <a:rPr lang="en-US" sz="1200" b="0" i="0" u="none" strike="noStrike" baseline="0" dirty="0">
                <a:latin typeface="TimesNewRomanPSMT"/>
              </a:rPr>
              <a:t>5. Jesus before Herod - Luke 23:8-12 (Left Bottom)</a:t>
            </a:r>
          </a:p>
          <a:p>
            <a:pPr algn="l"/>
            <a:r>
              <a:rPr lang="en-US" sz="1200" b="0" i="0" u="none" strike="noStrike" baseline="0" dirty="0">
                <a:latin typeface="TimesNewRomanPSMT"/>
              </a:rPr>
              <a:t>6. Jesus is scourged - Luke 23:13-16; John 19:1-3 (Left Center)</a:t>
            </a:r>
          </a:p>
          <a:p>
            <a:pPr algn="l"/>
            <a:r>
              <a:rPr lang="en-US" sz="1200" b="0" i="0" u="none" strike="noStrike" baseline="0" dirty="0">
                <a:latin typeface="TimesNewRomanPSMT"/>
              </a:rPr>
              <a:t>7. Jesus before Pilot - John 19:4-15; Matt 27:15-26, 31 (Center)</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21-05-2025</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21-05-2025</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21-05-2025</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21-05-2025</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21-05-2025</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21-05-2025</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21-05-2025</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21-05-2025</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21-05-2025</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21-05-2025</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21-05-2025</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21-05-2025</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43-6</a:t>
            </a:r>
          </a:p>
        </p:txBody>
      </p:sp>
      <p:pic>
        <p:nvPicPr>
          <p:cNvPr id="6" name="Audio 5">
            <a:hlinkClick r:id="" action="ppaction://media"/>
            <a:extLst>
              <a:ext uri="{FF2B5EF4-FFF2-40B4-BE49-F238E27FC236}">
                <a16:creationId xmlns:a16="http://schemas.microsoft.com/office/drawing/2014/main" id="{43710329-D7F7-C10F-3211-42580B90C51C}"/>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
        <p:nvSpPr>
          <p:cNvPr id="3" name="Content Placeholder 2">
            <a:extLst>
              <a:ext uri="{FF2B5EF4-FFF2-40B4-BE49-F238E27FC236}">
                <a16:creationId xmlns:a16="http://schemas.microsoft.com/office/drawing/2014/main" id="{F225FD2D-282D-E865-77E0-495825452BE0}"/>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IN" dirty="0"/>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3830"/>
    </mc:Choice>
    <mc:Fallback xmlns="">
      <p:transition spd="slow" advTm="38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3E08F5A-BEFD-E189-1A3F-ABEB9CDB7C18}"/>
              </a:ext>
            </a:extLst>
          </p:cNvPr>
          <p:cNvPicPr>
            <a:picLocks noChangeAspect="1"/>
          </p:cNvPicPr>
          <p:nvPr/>
        </p:nvPicPr>
        <p:blipFill>
          <a:blip r:embed="rId2"/>
          <a:stretch>
            <a:fillRect/>
          </a:stretch>
        </p:blipFill>
        <p:spPr>
          <a:xfrm>
            <a:off x="-936171" y="0"/>
            <a:ext cx="13128171" cy="6858000"/>
          </a:xfrm>
          <a:prstGeom prst="rect">
            <a:avLst/>
          </a:prstGeom>
        </p:spPr>
      </p:pic>
      <p:sp>
        <p:nvSpPr>
          <p:cNvPr id="2" name="TextBox 1">
            <a:extLst>
              <a:ext uri="{FF2B5EF4-FFF2-40B4-BE49-F238E27FC236}">
                <a16:creationId xmlns:a16="http://schemas.microsoft.com/office/drawing/2014/main" id="{A99332E5-3A3F-73FB-9DF0-671B60C12417}"/>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ཡོ་ཧ་ནན</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391106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8095923E-89E4-6299-8B76-801E3439EC2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
        <p:nvSpPr>
          <p:cNvPr id="2" name="TextBox 1">
            <a:extLst>
              <a:ext uri="{FF2B5EF4-FFF2-40B4-BE49-F238E27FC236}">
                <a16:creationId xmlns:a16="http://schemas.microsoft.com/office/drawing/2014/main" id="{6D86EB66-4AC0-F59C-F6FB-D37CB20B1BA4}"/>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5དེ་ནས་སྐྱབས་མགོན་ཡེ་ཤུས་ཚེར་མའི་ཅོད་པན་དང་ཁ་དོག་རྒྱ་སྨུག་ཡིན་པའི་ན་བཟའ་གསོལ་ནས་ཕྱི་རོལ་ཏུ་ཕེབས་པ༌དང༌། པི་ལ་ཏུས་མི་རྣམས་ལ་མི་འདིར་ལྟོས་ཤིག་ཅེས་སྨྲས་སོ།། </a:t>
            </a:r>
            <a:endParaRPr lang="en-IN" dirty="0"/>
          </a:p>
        </p:txBody>
      </p:sp>
      <p:sp>
        <p:nvSpPr>
          <p:cNvPr id="5" name="TextBox 4">
            <a:extLst>
              <a:ext uri="{FF2B5EF4-FFF2-40B4-BE49-F238E27FC236}">
                <a16:creationId xmlns:a16="http://schemas.microsoft.com/office/drawing/2014/main" id="{B168BC0A-6435-31E9-4135-BB1F6A49A67D}"/>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5When Jesus came out wearing the crown of thorns and the purple robe, Pilate said to them, “Here is the man!”</a:t>
            </a:r>
            <a:endParaRPr lang="en-IN" dirty="0"/>
          </a:p>
        </p:txBody>
      </p:sp>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13285"/>
    </mc:Choice>
    <mc:Fallback xmlns="">
      <p:transition spd="slow" advTm="132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DD674F0-9F5D-4E23-2977-E01D9BD6EC73}"/>
              </a:ext>
            </a:extLst>
          </p:cNvPr>
          <p:cNvPicPr>
            <a:picLocks noChangeAspect="1"/>
          </p:cNvPicPr>
          <p:nvPr/>
        </p:nvPicPr>
        <p:blipFill>
          <a:blip r:embed="rId2"/>
          <a:stretch>
            <a:fillRect/>
          </a:stretch>
        </p:blipFill>
        <p:spPr>
          <a:xfrm>
            <a:off x="-1" y="0"/>
            <a:ext cx="12246429" cy="6858000"/>
          </a:xfrm>
          <a:prstGeom prst="rect">
            <a:avLst/>
          </a:prstGeom>
        </p:spPr>
      </p:pic>
      <p:sp>
        <p:nvSpPr>
          <p:cNvPr id="2" name="TextBox 1">
            <a:extLst>
              <a:ext uri="{FF2B5EF4-FFF2-40B4-BE49-F238E27FC236}">
                <a16:creationId xmlns:a16="http://schemas.microsoft.com/office/drawing/2014/main" id="{D8B893E5-3D60-941B-8E70-BDFF0774A348}"/>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ཡོ་ཧ་ནན</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245697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134F71B8-1397-E06E-B814-79EF9CAF3BB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1AB144D4-5FF2-BC6D-83B8-58634998EA1B}"/>
              </a:ext>
            </a:extLst>
          </p:cNvPr>
          <p:cNvSpPr txBox="1"/>
          <p:nvPr/>
        </p:nvSpPr>
        <p:spPr>
          <a:xfrm>
            <a:off x="6096000" y="166254"/>
            <a:ext cx="6096000" cy="6558101"/>
          </a:xfrm>
          <a:prstGeom prst="rect">
            <a:avLst/>
          </a:prstGeom>
          <a:noFill/>
        </p:spPr>
        <p:txBody>
          <a:bodyPr wrap="square" rtlCol="0">
            <a:noAutofit/>
          </a:bodyPr>
          <a:lstStyle/>
          <a:p>
            <a:r>
              <a:rPr lang="bo-CN" sz="7200" b="0" i="0" dirty="0">
                <a:solidFill>
                  <a:srgbClr val="777A7B"/>
                </a:solidFill>
                <a:effectLst/>
                <a:latin typeface="Arial" panose="020B0604020202020204" pitchFamily="34" charset="0"/>
              </a:rPr>
              <a:t>6དེ་ནས་མཆོད་དཔོན་ཆེན་པོ་དག་དང་སྲུང་དམག་རྣམས་ཀྱིས་སྐྱབས་མགོན་ཡེ་ཤུ་མཐོང་བ་དང་སྐད་ཆེན༌པོས།</a:t>
            </a:r>
            <a:endParaRPr lang="en-IN" sz="2800" dirty="0"/>
          </a:p>
        </p:txBody>
      </p:sp>
      <p:sp>
        <p:nvSpPr>
          <p:cNvPr id="5" name="TextBox 4">
            <a:extLst>
              <a:ext uri="{FF2B5EF4-FFF2-40B4-BE49-F238E27FC236}">
                <a16:creationId xmlns:a16="http://schemas.microsoft.com/office/drawing/2014/main" id="{23106CA5-32BF-F774-3564-9206C4865901}"/>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6As soon as the chief priests and officers saw Him, they shouted, “Crucify Him! Crucify Him!”…</a:t>
            </a:r>
            <a:endParaRPr lang="en-IN" dirty="0"/>
          </a:p>
        </p:txBody>
      </p:sp>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10757"/>
    </mc:Choice>
    <mc:Fallback xmlns="">
      <p:transition spd="slow" advTm="107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2E45B42-364A-D6BA-E463-C898582BE242}"/>
              </a:ext>
            </a:extLst>
          </p:cNvPr>
          <p:cNvPicPr>
            <a:picLocks noChangeAspect="1"/>
          </p:cNvPicPr>
          <p:nvPr/>
        </p:nvPicPr>
        <p:blipFill>
          <a:blip r:embed="rId2"/>
          <a:stretch>
            <a:fillRect/>
          </a:stretch>
        </p:blipFill>
        <p:spPr>
          <a:xfrm>
            <a:off x="0" y="-1"/>
            <a:ext cx="12192000" cy="7195279"/>
          </a:xfrm>
          <a:prstGeom prst="rect">
            <a:avLst/>
          </a:prstGeom>
        </p:spPr>
      </p:pic>
      <p:sp>
        <p:nvSpPr>
          <p:cNvPr id="2" name="TextBox 1">
            <a:extLst>
              <a:ext uri="{FF2B5EF4-FFF2-40B4-BE49-F238E27FC236}">
                <a16:creationId xmlns:a16="http://schemas.microsoft.com/office/drawing/2014/main" id="{FD463F21-DFBC-58C0-E753-D148A1962C5E}"/>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ཡོ་ཧ་ནན</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71796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121212"/>
                </a:solidFill>
                <a:latin typeface="Arial" panose="020B0604020202020204" pitchFamily="34" charset="0"/>
              </a:rPr>
              <a:t> ཤིང་རྒྱ་གྲམ་གྱི་སྟེང་དུ་རྡོབས་ཤིག་ཅེས་སྨྲས་པ༌ན། པི་ལ་ཏུ་ན༌རེ། བདག་གིས་ཁོ་རང་ལ་ཉེས་པ་ཅི་ཡོད་པ་བཙལ་ཀྱང་མ་རྙེད༌པས། ཁྱོད་ཅག་གིས་ཁོ་རང་ཁྲིད་ནས་བརྡབ་པར་བྱའོ་ཞེས་སྨྲས༌པ་རེད།</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121212"/>
                </a:solidFill>
                <a:latin typeface="Arial" panose="020B0604020202020204" pitchFamily="34" charset="0"/>
              </a:rPr>
              <a:t>“You take Him and crucify Him,” Pilate replied, “for I find no basis for a charge against Him.”</a:t>
            </a:r>
            <a:endParaRPr lang="en-IN" dirty="0"/>
          </a:p>
        </p:txBody>
      </p:sp>
      <p:pic>
        <p:nvPicPr>
          <p:cNvPr id="6" name="Audio 5">
            <a:hlinkClick r:id="" action="ppaction://media"/>
            <a:extLst>
              <a:ext uri="{FF2B5EF4-FFF2-40B4-BE49-F238E27FC236}">
                <a16:creationId xmlns:a16="http://schemas.microsoft.com/office/drawing/2014/main" id="{B76B89BC-DF5C-14E9-364D-E32E7AF61AC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690857818"/>
      </p:ext>
    </p:extLst>
  </p:cSld>
  <p:clrMapOvr>
    <a:masterClrMapping/>
  </p:clrMapOvr>
  <mc:AlternateContent xmlns:mc="http://schemas.openxmlformats.org/markup-compatibility/2006" xmlns:p14="http://schemas.microsoft.com/office/powerpoint/2010/main">
    <mc:Choice Requires="p14">
      <p:transition spd="slow" p14:dur="2000" advTm="10048"/>
    </mc:Choice>
    <mc:Fallback xmlns="">
      <p:transition spd="slow" advTm="100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83FF32D-601C-14CE-3389-B7D5D913568B}"/>
              </a:ext>
            </a:extLst>
          </p:cNvPr>
          <p:cNvPicPr>
            <a:picLocks noChangeAspect="1"/>
          </p:cNvPicPr>
          <p:nvPr/>
        </p:nvPicPr>
        <p:blipFill>
          <a:blip r:embed="rId2"/>
          <a:stretch>
            <a:fillRect/>
          </a:stretch>
        </p:blipFill>
        <p:spPr>
          <a:xfrm>
            <a:off x="0" y="0"/>
            <a:ext cx="12192000" cy="7281721"/>
          </a:xfrm>
          <a:prstGeom prst="rect">
            <a:avLst/>
          </a:prstGeom>
        </p:spPr>
      </p:pic>
      <p:sp>
        <p:nvSpPr>
          <p:cNvPr id="2" name="TextBox 1">
            <a:extLst>
              <a:ext uri="{FF2B5EF4-FFF2-40B4-BE49-F238E27FC236}">
                <a16:creationId xmlns:a16="http://schemas.microsoft.com/office/drawing/2014/main" id="{F33D66C5-E783-29B3-8420-E3D4785EF322}"/>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ཡོ་ཧ་ནན</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58378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Audio 14">
            <a:hlinkClick r:id="" action="ppaction://media"/>
            <a:extLst>
              <a:ext uri="{FF2B5EF4-FFF2-40B4-BE49-F238E27FC236}">
                <a16:creationId xmlns:a16="http://schemas.microsoft.com/office/drawing/2014/main" id="{44E2ADA9-2174-0C4D-1EC6-2EB76A412F6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090F9CDB-F5C6-01E7-F592-3A797C354485}"/>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7ཡང་ཡ་ཧུ་དཱ་པ་རྣམས་ན༌རེ། ཁོས་རང་ཉིད་ནི་དཀོན་མཆོག་གི་སྲས་ཡིན་པར་བཤད༌པས། ངེད་ཅག་གི་བཀའ་ཁྲིམས་ལྟར་ན་ཁོ་རང་གསོད་དགོས་ཞེས་སྨྲས་པ༌དང༌།</a:t>
            </a:r>
            <a:endParaRPr lang="en-IN" dirty="0"/>
          </a:p>
        </p:txBody>
      </p:sp>
      <p:sp>
        <p:nvSpPr>
          <p:cNvPr id="5" name="TextBox 4">
            <a:extLst>
              <a:ext uri="{FF2B5EF4-FFF2-40B4-BE49-F238E27FC236}">
                <a16:creationId xmlns:a16="http://schemas.microsoft.com/office/drawing/2014/main" id="{F52367BE-B7F0-CD1D-A2FE-F3BCB08DDA33}"/>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7“We have a law,” answered the Jews, “and according to that law He must die, because He declared Himself to be the Son of God.”</a:t>
            </a:r>
            <a:endParaRPr lang="en-IN" dirty="0"/>
          </a:p>
        </p:txBody>
      </p:sp>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16144"/>
    </mc:Choice>
    <mc:Fallback xmlns="">
      <p:transition spd="slow" advTm="161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F84ECEC-1392-16FA-3639-D6354AEDC905}"/>
              </a:ext>
            </a:extLst>
          </p:cNvPr>
          <p:cNvPicPr>
            <a:picLocks noChangeAspect="1"/>
          </p:cNvPicPr>
          <p:nvPr/>
        </p:nvPicPr>
        <p:blipFill>
          <a:blip r:embed="rId2"/>
          <a:stretch>
            <a:fillRect/>
          </a:stretch>
        </p:blipFill>
        <p:spPr>
          <a:xfrm>
            <a:off x="0" y="0"/>
            <a:ext cx="12192000" cy="7205674"/>
          </a:xfrm>
          <a:prstGeom prst="rect">
            <a:avLst/>
          </a:prstGeom>
        </p:spPr>
      </p:pic>
      <p:sp>
        <p:nvSpPr>
          <p:cNvPr id="2" name="TextBox 1">
            <a:extLst>
              <a:ext uri="{FF2B5EF4-FFF2-40B4-BE49-F238E27FC236}">
                <a16:creationId xmlns:a16="http://schemas.microsoft.com/office/drawing/2014/main" id="{35EBD1A7-76C6-F4EC-8059-2AC187533393}"/>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ཡོ་ཧ་ནན</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84012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8པི་ལ་ཏུས་གཏམ་དེ་ཐོས་ནས་ལྷག་པར་འཇིགས་པ༌དང༌། 9ཡང་ཕོ་བྲང་ནང་དུ་སོང༌སྟེ་སྐྱབས་མགོན་ཡེ་ཤུ་ལ། ཁྱོད་རང་གང་ནས་ཡོང་ངམ་ཞེས་དྲིས་ནའང་སྐྱབས་མགོན་ཡེ་ཤུས་བཀའ་ལན་ཅི་ཡང་མ་གནང་ངོ༌།།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8When Pilate heard this statement, he was even more afraid, 9and he went back into the Praetorium. “Where are You from?” he asked.</a:t>
            </a:r>
          </a:p>
          <a:p>
            <a:r>
              <a:rPr lang="en-US" sz="4400" dirty="0">
                <a:solidFill>
                  <a:srgbClr val="777A7B"/>
                </a:solidFill>
                <a:latin typeface="Arial" panose="020B0604020202020204" pitchFamily="34" charset="0"/>
              </a:rPr>
              <a:t>But Jesus gave no answer.</a:t>
            </a:r>
            <a:endParaRPr lang="en-IN" sz="1600" dirty="0"/>
          </a:p>
        </p:txBody>
      </p:sp>
      <p:pic>
        <p:nvPicPr>
          <p:cNvPr id="6" name="Audio 5">
            <a:hlinkClick r:id="" action="ppaction://media"/>
            <a:extLst>
              <a:ext uri="{FF2B5EF4-FFF2-40B4-BE49-F238E27FC236}">
                <a16:creationId xmlns:a16="http://schemas.microsoft.com/office/drawing/2014/main" id="{4309F65B-F51A-2577-AE6F-046A7CC0C69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14465"/>
    </mc:Choice>
    <mc:Fallback xmlns="">
      <p:transition spd="slow" advTm="144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5653499-65AE-3EA2-F200-5F5C1FCE9F68}"/>
              </a:ext>
            </a:extLst>
          </p:cNvPr>
          <p:cNvPicPr>
            <a:picLocks noChangeAspect="1"/>
          </p:cNvPicPr>
          <p:nvPr/>
        </p:nvPicPr>
        <p:blipFill>
          <a:blip r:embed="rId2"/>
          <a:stretch>
            <a:fillRect/>
          </a:stretch>
        </p:blipFill>
        <p:spPr>
          <a:xfrm>
            <a:off x="0" y="0"/>
            <a:ext cx="12517514" cy="6858000"/>
          </a:xfrm>
          <a:prstGeom prst="rect">
            <a:avLst/>
          </a:prstGeom>
        </p:spPr>
      </p:pic>
      <p:sp>
        <p:nvSpPr>
          <p:cNvPr id="2" name="TextBox 1">
            <a:extLst>
              <a:ext uri="{FF2B5EF4-FFF2-40B4-BE49-F238E27FC236}">
                <a16:creationId xmlns:a16="http://schemas.microsoft.com/office/drawing/2014/main" id="{90658445-3BE4-6593-BE8E-F0DB009C4B35}"/>
              </a:ext>
            </a:extLst>
          </p:cNvPr>
          <p:cNvSpPr txBox="1"/>
          <p:nvPr/>
        </p:nvSpPr>
        <p:spPr>
          <a:xfrm>
            <a:off x="846133" y="4145621"/>
            <a:ext cx="10163738" cy="2712380"/>
          </a:xfrm>
          <a:prstGeom prst="rect">
            <a:avLst/>
          </a:prstGeom>
          <a:noFill/>
        </p:spPr>
        <p:txBody>
          <a:bodyPr wrap="square" rtlCol="0">
            <a:noAutofit/>
          </a:bodyPr>
          <a:lstStyle/>
          <a:p>
            <a:pPr algn="ctr"/>
            <a:r>
              <a:rPr lang="bo-CN" sz="8000" b="1" i="0" cap="all" dirty="0">
                <a:solidFill>
                  <a:schemeClr val="bg1"/>
                </a:solidFill>
                <a:effectLst/>
                <a:latin typeface="ArialMT"/>
              </a:rPr>
              <a:t>མད་ཐཱ 27</a:t>
            </a:r>
            <a:r>
              <a:rPr lang="en-IN" sz="8000" b="1" i="0" cap="all" dirty="0">
                <a:solidFill>
                  <a:schemeClr val="bg1"/>
                </a:solidFill>
                <a:effectLst/>
                <a:latin typeface="ArialMT"/>
              </a:rPr>
              <a:t>, </a:t>
            </a:r>
            <a:r>
              <a:rPr lang="bo-CN" sz="8000" b="1" i="0" cap="all" dirty="0">
                <a:solidFill>
                  <a:schemeClr val="bg1"/>
                </a:solidFill>
                <a:effectLst/>
                <a:latin typeface="ArialMT"/>
              </a:rPr>
              <a:t>ཡོ་ཧ་ནན 19</a:t>
            </a:r>
          </a:p>
          <a:p>
            <a:r>
              <a:rPr lang="bo-CN" sz="8000" b="1" i="0" dirty="0">
                <a:solidFill>
                  <a:schemeClr val="bg1"/>
                </a:solidFill>
                <a:effectLst/>
                <a:latin typeface="Arial" panose="020B0604020202020204" pitchFamily="34" charset="0"/>
              </a:rPr>
              <a:t>སྟོན་པ་ཡེ་ཤུ་སྤྱི་ཁྱབ་པི་ལ་ཏུའི་དྲུང་དུ་ཁྲིད་པ།</a:t>
            </a:r>
            <a:endParaRPr lang="en-IN" sz="8000" dirty="0">
              <a:solidFill>
                <a:schemeClr val="bg1"/>
              </a:solidFill>
            </a:endParaRP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2C52716-D019-25ED-3E9B-667862517E4D}"/>
              </a:ext>
            </a:extLst>
          </p:cNvPr>
          <p:cNvPicPr>
            <a:picLocks noChangeAspect="1"/>
          </p:cNvPicPr>
          <p:nvPr/>
        </p:nvPicPr>
        <p:blipFill>
          <a:blip r:embed="rId2"/>
          <a:stretch>
            <a:fillRect/>
          </a:stretch>
        </p:blipFill>
        <p:spPr>
          <a:xfrm>
            <a:off x="0" y="1"/>
            <a:ext cx="12691955" cy="6858000"/>
          </a:xfrm>
          <a:prstGeom prst="rect">
            <a:avLst/>
          </a:prstGeom>
        </p:spPr>
      </p:pic>
      <p:sp>
        <p:nvSpPr>
          <p:cNvPr id="2" name="TextBox 1">
            <a:extLst>
              <a:ext uri="{FF2B5EF4-FFF2-40B4-BE49-F238E27FC236}">
                <a16:creationId xmlns:a16="http://schemas.microsoft.com/office/drawing/2014/main" id="{374E3D6F-5C9F-FAA0-7592-3EE552E2791E}"/>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ཡོ་ཧ་ནན</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19:8,9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969691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10ཡང་པི་ལ་ཏུ་ན༌རེ། ཁྱོད་ཀྱིས་ང་རང་ལ་གཏམ་མི་གླེང༌ངམ། བདག་ལ་ཁྱོད་རང་བཙོན་གྲོལ་གཏོང་བའི་དབང་ཆ་ཡོད་ལ། ཤིང་རྒྱ་གྲམ་གྱི་སྟེང་དུ་བརྡབ་པའི་དབང་ཆའང་ཡོད་པ་ཁྱོད་ཀྱིས་མི་ཤེས་སམ་ཞེས་དྲིས་པ༌ན།</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10So Pilate said to Him, “Do You refuse to speak to me? Do You not know that I have authority to release You and authority to crucify You?”</a:t>
            </a:r>
            <a:endParaRPr lang="en-IN" dirty="0"/>
          </a:p>
        </p:txBody>
      </p:sp>
      <p:pic>
        <p:nvPicPr>
          <p:cNvPr id="6" name="Audio 5">
            <a:hlinkClick r:id="" action="ppaction://media"/>
            <a:extLst>
              <a:ext uri="{FF2B5EF4-FFF2-40B4-BE49-F238E27FC236}">
                <a16:creationId xmlns:a16="http://schemas.microsoft.com/office/drawing/2014/main" id="{2A612143-C110-0268-724C-B59BA91D99A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15412"/>
    </mc:Choice>
    <mc:Fallback xmlns="">
      <p:transition spd="slow" advTm="154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DB94635-0603-BB3D-AEA5-B3D547DA7E29}"/>
              </a:ext>
            </a:extLst>
          </p:cNvPr>
          <p:cNvPicPr>
            <a:picLocks noChangeAspect="1"/>
          </p:cNvPicPr>
          <p:nvPr/>
        </p:nvPicPr>
        <p:blipFill>
          <a:blip r:embed="rId2"/>
          <a:stretch>
            <a:fillRect/>
          </a:stretch>
        </p:blipFill>
        <p:spPr>
          <a:xfrm>
            <a:off x="-441970" y="-1387832"/>
            <a:ext cx="16811624" cy="9084031"/>
          </a:xfrm>
          <a:prstGeom prst="rect">
            <a:avLst/>
          </a:prstGeom>
        </p:spPr>
      </p:pic>
      <p:sp>
        <p:nvSpPr>
          <p:cNvPr id="3" name="TextBox 2">
            <a:extLst>
              <a:ext uri="{FF2B5EF4-FFF2-40B4-BE49-F238E27FC236}">
                <a16:creationId xmlns:a16="http://schemas.microsoft.com/office/drawing/2014/main" id="{3526FAA4-7428-4FA1-63E5-7069E79511D3}"/>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ཡོ་ཧ་ནན</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19:10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903769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11སྐྱབས་མགོན་ཡེ་ཤུས་འདི་སྐད༌དུ། གལ་ཏེ་སྟེང་ནས་གནང་བ་མིན༌ན། ཁྱོད་ལ་ངའི་ཕྱོགས་སུ་དབང་ཆ་ཅི་ཡང་མེད༌པས། ཁྱོད་དང་བསྡུར་ན་ང་རང་ཁྱོད་ལ་སྤྲོད་མཁན་དེར་སྡིག་པ་ལྷག་ཏུ་ཆེ་ཞེས་གསུངས་སོ།།</a:t>
            </a:r>
            <a:endParaRPr lang="en-IN" sz="16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11Jesus answered, “You would have no authority over Me if it were not given to you from above. Therefore the one who handed Me over to you is guilty of greater sin.”</a:t>
            </a:r>
            <a:endParaRPr lang="en-IN" dirty="0"/>
          </a:p>
        </p:txBody>
      </p:sp>
      <p:pic>
        <p:nvPicPr>
          <p:cNvPr id="6" name="Audio 5">
            <a:hlinkClick r:id="" action="ppaction://media"/>
            <a:extLst>
              <a:ext uri="{FF2B5EF4-FFF2-40B4-BE49-F238E27FC236}">
                <a16:creationId xmlns:a16="http://schemas.microsoft.com/office/drawing/2014/main" id="{8F4D0840-A6B5-2D9C-2EA0-0582C760C43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14953"/>
    </mc:Choice>
    <mc:Fallback xmlns="">
      <p:transition spd="slow" advTm="149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88EF894-15DC-E1AA-C6A5-1F035E4AF89E}"/>
              </a:ext>
            </a:extLst>
          </p:cNvPr>
          <p:cNvPicPr>
            <a:picLocks noChangeAspect="1"/>
          </p:cNvPicPr>
          <p:nvPr/>
        </p:nvPicPr>
        <p:blipFill>
          <a:blip r:embed="rId2"/>
          <a:stretch>
            <a:fillRect/>
          </a:stretch>
        </p:blipFill>
        <p:spPr>
          <a:xfrm>
            <a:off x="0" y="-385097"/>
            <a:ext cx="12192000" cy="7243097"/>
          </a:xfrm>
          <a:prstGeom prst="rect">
            <a:avLst/>
          </a:prstGeom>
        </p:spPr>
      </p:pic>
      <p:sp>
        <p:nvSpPr>
          <p:cNvPr id="2" name="TextBox 1">
            <a:extLst>
              <a:ext uri="{FF2B5EF4-FFF2-40B4-BE49-F238E27FC236}">
                <a16:creationId xmlns:a16="http://schemas.microsoft.com/office/drawing/2014/main" id="{6AC59D69-8571-88CE-91C5-1316898EE1D7}"/>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ཡོ་ཧ་ནན</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19:11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659190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མད་ཐཱ 27:15</a:t>
            </a:r>
          </a:p>
          <a:p>
            <a:r>
              <a:rPr lang="bo-CN" sz="7200" dirty="0">
                <a:solidFill>
                  <a:srgbClr val="121212"/>
                </a:solidFill>
                <a:latin typeface="Arial" panose="020B0604020202020204" pitchFamily="34" charset="0"/>
              </a:rPr>
              <a:t>སྤྱི་དཔོན་ལ་མཚོན༌ན། དུས་ཆེན་འདི་ལ་ཁེལ༌དུས། མི་སེར་གྱི་འདོད་བློ་ལྟར་ཁོ་རྣམས་ལ་བཙོན་པ་ཞིག་བཙོན་གྲོལ་གཏོང་བའི་རྒྱུན་སྲོལ༌ཡོད།</a:t>
            </a:r>
            <a:endParaRPr lang="en-IN" sz="16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IN" sz="4800" b="1" i="0" cap="all" dirty="0">
                <a:solidFill>
                  <a:srgbClr val="121212"/>
                </a:solidFill>
                <a:effectLst/>
                <a:latin typeface="ArialMT"/>
              </a:rPr>
              <a:t>MATTHEW 27</a:t>
            </a:r>
          </a:p>
          <a:p>
            <a:r>
              <a:rPr lang="en-US" sz="4800" dirty="0">
                <a:solidFill>
                  <a:srgbClr val="777A7B"/>
                </a:solidFill>
                <a:latin typeface="Arial" panose="020B0604020202020204" pitchFamily="34" charset="0"/>
              </a:rPr>
              <a:t>15Now it was the governor’s custom at the feast to release to the crowd a prisoner of their choosing. </a:t>
            </a:r>
            <a:endParaRPr lang="en-IN" dirty="0"/>
          </a:p>
        </p:txBody>
      </p:sp>
      <p:pic>
        <p:nvPicPr>
          <p:cNvPr id="6" name="Audio 5">
            <a:hlinkClick r:id="" action="ppaction://media"/>
            <a:extLst>
              <a:ext uri="{FF2B5EF4-FFF2-40B4-BE49-F238E27FC236}">
                <a16:creationId xmlns:a16="http://schemas.microsoft.com/office/drawing/2014/main" id="{A7829E82-30DC-8DED-744D-66110680D85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166251957"/>
      </p:ext>
    </p:extLst>
  </p:cSld>
  <p:clrMapOvr>
    <a:masterClrMapping/>
  </p:clrMapOvr>
  <mc:AlternateContent xmlns:mc="http://schemas.openxmlformats.org/markup-compatibility/2006" xmlns:p14="http://schemas.microsoft.com/office/powerpoint/2010/main">
    <mc:Choice Requires="p14">
      <p:transition spd="slow" p14:dur="2000" advTm="8191"/>
    </mc:Choice>
    <mc:Fallback xmlns="">
      <p:transition spd="slow" advTm="81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725F522-779B-AFA9-3319-407D79E04FCE}"/>
              </a:ext>
            </a:extLst>
          </p:cNvPr>
          <p:cNvPicPr>
            <a:picLocks noChangeAspect="1"/>
          </p:cNvPicPr>
          <p:nvPr/>
        </p:nvPicPr>
        <p:blipFill>
          <a:blip r:embed="rId2"/>
          <a:stretch>
            <a:fillRect/>
          </a:stretch>
        </p:blipFill>
        <p:spPr>
          <a:xfrm>
            <a:off x="0" y="0"/>
            <a:ext cx="13818665" cy="6858000"/>
          </a:xfrm>
          <a:prstGeom prst="rect">
            <a:avLst/>
          </a:prstGeom>
        </p:spPr>
      </p:pic>
      <p:sp>
        <p:nvSpPr>
          <p:cNvPr id="2" name="TextBox 1">
            <a:extLst>
              <a:ext uri="{FF2B5EF4-FFF2-40B4-BE49-F238E27FC236}">
                <a16:creationId xmlns:a16="http://schemas.microsoft.com/office/drawing/2014/main" id="{0E9F37B4-D251-12EB-9D47-4502858C8647}"/>
              </a:ext>
            </a:extLst>
          </p:cNvPr>
          <p:cNvSpPr txBox="1"/>
          <p:nvPr/>
        </p:nvSpPr>
        <p:spPr>
          <a:xfrm>
            <a:off x="2060221" y="205883"/>
            <a:ext cx="2853917" cy="769441"/>
          </a:xfrm>
          <a:prstGeom prst="rect">
            <a:avLst/>
          </a:prstGeom>
          <a:noFill/>
        </p:spPr>
        <p:txBody>
          <a:bodyPr wrap="square" rtlCol="0">
            <a:spAutoFit/>
          </a:bodyPr>
          <a:lstStyle/>
          <a:p>
            <a:r>
              <a:rPr lang="bo-CN" sz="4400" b="1" i="0" cap="all" dirty="0">
                <a:solidFill>
                  <a:schemeClr val="bg1"/>
                </a:solidFill>
                <a:effectLst/>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27:15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9225833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16དུས་དེར་པཱ་རབ་པཱ་ཟེར་བའི་བཙོན་པ་མི་ངན་གྲགས་ཅན་ཞིག་ཡོད༌ཅིང༌།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16At that time they were holding a notorious prisoner named Barabbas.</a:t>
            </a:r>
            <a:endParaRPr lang="en-IN" dirty="0"/>
          </a:p>
        </p:txBody>
      </p:sp>
      <p:pic>
        <p:nvPicPr>
          <p:cNvPr id="11" name="Audio 10">
            <a:hlinkClick r:id="" action="ppaction://media"/>
            <a:extLst>
              <a:ext uri="{FF2B5EF4-FFF2-40B4-BE49-F238E27FC236}">
                <a16:creationId xmlns:a16="http://schemas.microsoft.com/office/drawing/2014/main" id="{B05BFEFA-6FD3-1F2E-3A1A-92E71C29675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522780631"/>
      </p:ext>
    </p:extLst>
  </p:cSld>
  <p:clrMapOvr>
    <a:masterClrMapping/>
  </p:clrMapOvr>
  <mc:AlternateContent xmlns:mc="http://schemas.openxmlformats.org/markup-compatibility/2006" xmlns:p14="http://schemas.microsoft.com/office/powerpoint/2010/main">
    <mc:Choice Requires="p14">
      <p:transition spd="slow" p14:dur="2000" advTm="7877"/>
    </mc:Choice>
    <mc:Fallback xmlns="">
      <p:transition spd="slow" advTm="78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C3244FF-3009-234E-32B0-99F0920B8C2D}"/>
              </a:ext>
            </a:extLst>
          </p:cNvPr>
          <p:cNvPicPr>
            <a:picLocks noChangeAspect="1"/>
          </p:cNvPicPr>
          <p:nvPr/>
        </p:nvPicPr>
        <p:blipFill>
          <a:blip r:embed="rId2"/>
          <a:stretch>
            <a:fillRect/>
          </a:stretch>
        </p:blipFill>
        <p:spPr>
          <a:xfrm>
            <a:off x="0" y="0"/>
            <a:ext cx="12192000" cy="6970122"/>
          </a:xfrm>
          <a:prstGeom prst="rect">
            <a:avLst/>
          </a:prstGeom>
        </p:spPr>
      </p:pic>
      <p:sp>
        <p:nvSpPr>
          <p:cNvPr id="2" name="TextBox 1">
            <a:extLst>
              <a:ext uri="{FF2B5EF4-FFF2-40B4-BE49-F238E27FC236}">
                <a16:creationId xmlns:a16="http://schemas.microsoft.com/office/drawing/2014/main" id="{6B6CC85A-3D64-907F-056E-A3C5345D04A1}"/>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27:16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507424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20འོན་ཀྱང་མཆོད་དཔོན་ཆེན་པོ་དག་དང་རྒན་པོ་རྣམས་ཀྱིས་མི་ཚོགས་ལ་ངན་སྐུལ་བྱས་ཏེ་པཱ་རབ་པཱ་བཙོན་གྲོལ་གཏོང་བ་དང་ཡེ་ཤུ་གསོད་པར༌བསྐུལ།</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20But the chief priests and elders persuaded the crowds to ask for Barabbas and to have Jesus put to death.</a:t>
            </a:r>
            <a:endParaRPr lang="en-IN" dirty="0"/>
          </a:p>
        </p:txBody>
      </p:sp>
      <p:pic>
        <p:nvPicPr>
          <p:cNvPr id="14" name="Audio 13">
            <a:hlinkClick r:id="" action="ppaction://media"/>
            <a:extLst>
              <a:ext uri="{FF2B5EF4-FFF2-40B4-BE49-F238E27FC236}">
                <a16:creationId xmlns:a16="http://schemas.microsoft.com/office/drawing/2014/main" id="{F3D8FF9C-3FF7-5857-ADA1-F9B879BB31A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219299321"/>
      </p:ext>
    </p:extLst>
  </p:cSld>
  <p:clrMapOvr>
    <a:masterClrMapping/>
  </p:clrMapOvr>
  <mc:AlternateContent xmlns:mc="http://schemas.openxmlformats.org/markup-compatibility/2006" xmlns:p14="http://schemas.microsoft.com/office/powerpoint/2010/main">
    <mc:Choice Requires="p14">
      <p:transition spd="slow" p14:dur="2000" advTm="9500"/>
    </mc:Choice>
    <mc:Fallback xmlns="">
      <p:transition spd="slow" advTm="9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5929745" y="166256"/>
            <a:ext cx="6096000" cy="6558101"/>
          </a:xfrm>
          <a:prstGeom prst="rect">
            <a:avLst/>
          </a:prstGeom>
          <a:noFill/>
        </p:spPr>
        <p:txBody>
          <a:bodyPr wrap="square" rtlCol="0">
            <a:noAutofit/>
          </a:bodyPr>
          <a:lstStyle/>
          <a:p>
            <a:pPr algn="ctr"/>
            <a:r>
              <a:rPr lang="bo-CN" sz="8000" b="1" i="0" cap="all" dirty="0">
                <a:solidFill>
                  <a:srgbClr val="121212"/>
                </a:solidFill>
                <a:effectLst/>
                <a:latin typeface="ArialMT"/>
              </a:rPr>
              <a:t>མད་ཐཱ 27</a:t>
            </a:r>
            <a:endParaRPr lang="en-IN" sz="8000" b="1" i="0" cap="all" dirty="0">
              <a:solidFill>
                <a:srgbClr val="121212"/>
              </a:solidFill>
              <a:effectLst/>
              <a:latin typeface="ArialMT"/>
            </a:endParaRPr>
          </a:p>
          <a:p>
            <a:pPr algn="ctr"/>
            <a:r>
              <a:rPr lang="bo-CN" sz="8000" b="1" i="0" cap="all" dirty="0">
                <a:solidFill>
                  <a:srgbClr val="121212"/>
                </a:solidFill>
                <a:effectLst/>
                <a:latin typeface="ArialMT"/>
              </a:rPr>
              <a:t>ཡོ་ཧ་ནན 19</a:t>
            </a:r>
          </a:p>
          <a:p>
            <a:r>
              <a:rPr lang="bo-CN" sz="8000" b="1" i="0" dirty="0">
                <a:solidFill>
                  <a:srgbClr val="121212"/>
                </a:solidFill>
                <a:effectLst/>
                <a:latin typeface="Arial" panose="020B0604020202020204" pitchFamily="34" charset="0"/>
              </a:rPr>
              <a:t>སྟོན་པ་ཡེ་ཤུ་སྤྱི་ཁྱབ་པི་ལ་ཏུའི་དྲུང་དུ་ཁྲིད་པ།</a:t>
            </a:r>
            <a:endParaRPr lang="en-IN" sz="8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6000" b="0" i="0" u="none" strike="noStrike" baseline="0" dirty="0">
                <a:latin typeface="TimesNewRomanPSMT"/>
              </a:rPr>
              <a:t>Jesus again before Pilot - John 19:4-15; Matt 27:15-26, 31 </a:t>
            </a:r>
            <a:endParaRPr lang="en-IN" sz="6000" dirty="0"/>
          </a:p>
        </p:txBody>
      </p:sp>
      <p:pic>
        <p:nvPicPr>
          <p:cNvPr id="6" name="Audio 5">
            <a:hlinkClick r:id="" action="ppaction://media"/>
            <a:extLst>
              <a:ext uri="{FF2B5EF4-FFF2-40B4-BE49-F238E27FC236}">
                <a16:creationId xmlns:a16="http://schemas.microsoft.com/office/drawing/2014/main" id="{D5B56DAE-CB3D-34E8-37D9-882B566354C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4688"/>
    </mc:Choice>
    <mc:Fallback xmlns="">
      <p:transition spd="slow" advTm="46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B21E6D0-8363-593F-75F0-8EFC5B2C55B2}"/>
              </a:ext>
            </a:extLst>
          </p:cNvPr>
          <p:cNvPicPr>
            <a:picLocks noChangeAspect="1"/>
          </p:cNvPicPr>
          <p:nvPr/>
        </p:nvPicPr>
        <p:blipFill>
          <a:blip r:embed="rId2"/>
          <a:stretch>
            <a:fillRect/>
          </a:stretch>
        </p:blipFill>
        <p:spPr>
          <a:xfrm>
            <a:off x="0" y="-561795"/>
            <a:ext cx="12192000" cy="7419796"/>
          </a:xfrm>
          <a:prstGeom prst="rect">
            <a:avLst/>
          </a:prstGeom>
        </p:spPr>
      </p:pic>
      <p:sp>
        <p:nvSpPr>
          <p:cNvPr id="2" name="TextBox 1">
            <a:extLst>
              <a:ext uri="{FF2B5EF4-FFF2-40B4-BE49-F238E27FC236}">
                <a16:creationId xmlns:a16="http://schemas.microsoft.com/office/drawing/2014/main" id="{D3EC4F38-0080-7D14-E1B6-864AFD92ABE4}"/>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27:20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8594075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49948"/>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21སྤྱི་དཔོན་གྱིས་མི་ཚོགས༌ལ། ཁྱོད་ཅག་གིས་འདི་གཉིས་ལས་སུ་ཞིག་བཙོན་གྲོལ་གཏོང་འདོད་དམ་ཞེས་དྲིས་པ༌ན། དེ་རྣམས་ན༌རེ། པཱ་རབ་པཱ་ཞེས་ཞུས༌སོ།།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49949"/>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21“Which of the two do you want me to release to you?” asked the governor.</a:t>
            </a:r>
          </a:p>
          <a:p>
            <a:r>
              <a:rPr lang="en-US" sz="4400" dirty="0">
                <a:solidFill>
                  <a:srgbClr val="777A7B"/>
                </a:solidFill>
                <a:latin typeface="Arial" panose="020B0604020202020204" pitchFamily="34" charset="0"/>
              </a:rPr>
              <a:t>“Barabbas,” they replied.</a:t>
            </a:r>
            <a:endParaRPr lang="en-IN" dirty="0"/>
          </a:p>
        </p:txBody>
      </p:sp>
      <p:pic>
        <p:nvPicPr>
          <p:cNvPr id="10" name="Audio 9">
            <a:hlinkClick r:id="" action="ppaction://media"/>
            <a:extLst>
              <a:ext uri="{FF2B5EF4-FFF2-40B4-BE49-F238E27FC236}">
                <a16:creationId xmlns:a16="http://schemas.microsoft.com/office/drawing/2014/main" id="{171FE836-8C8B-0F83-D812-84FE54FCC40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279066978"/>
      </p:ext>
    </p:extLst>
  </p:cSld>
  <p:clrMapOvr>
    <a:masterClrMapping/>
  </p:clrMapOvr>
  <mc:AlternateContent xmlns:mc="http://schemas.openxmlformats.org/markup-compatibility/2006" xmlns:p14="http://schemas.microsoft.com/office/powerpoint/2010/main">
    <mc:Choice Requires="p14">
      <p:transition spd="slow" p14:dur="2000" advTm="12987"/>
    </mc:Choice>
    <mc:Fallback xmlns="">
      <p:transition spd="slow" advTm="129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6B4BDAD-286F-C2FF-2383-71D05C524C9D}"/>
              </a:ext>
            </a:extLst>
          </p:cNvPr>
          <p:cNvPicPr>
            <a:picLocks noChangeAspect="1"/>
          </p:cNvPicPr>
          <p:nvPr/>
        </p:nvPicPr>
        <p:blipFill>
          <a:blip r:embed="rId2"/>
          <a:stretch>
            <a:fillRect/>
          </a:stretch>
        </p:blipFill>
        <p:spPr>
          <a:xfrm>
            <a:off x="-1" y="0"/>
            <a:ext cx="12910963" cy="6858000"/>
          </a:xfrm>
          <a:prstGeom prst="rect">
            <a:avLst/>
          </a:prstGeom>
        </p:spPr>
      </p:pic>
      <p:sp>
        <p:nvSpPr>
          <p:cNvPr id="2" name="TextBox 1">
            <a:extLst>
              <a:ext uri="{FF2B5EF4-FFF2-40B4-BE49-F238E27FC236}">
                <a16:creationId xmlns:a16="http://schemas.microsoft.com/office/drawing/2014/main" id="{6876E6DE-DC9B-C49E-EEB7-ED219196243A}"/>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27:21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288722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22ཡང་པི་ལ་ཏུ་ན༌རེ། དེས་ན་ངས་མཱ་ཤི་ཀ་ཟེར་བའི་ཡེ་ཤུ་ལ་ཅི་བྱའམ་ཞེས་དྲིས་པ༌ན། དེ་དག་ཐམས་ཅད་ཀྱིས་ཁོ་རང་ཤིང་རྒྱ་གྲམ་གྱི་སྟེང་དུ་རྡོབས་ཤིག་ཅེས༌སྨྲས།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22“What then should I do with Jesus who is called Christ?” Pilate asked.</a:t>
            </a:r>
          </a:p>
          <a:p>
            <a:r>
              <a:rPr lang="en-US" sz="4400" dirty="0">
                <a:solidFill>
                  <a:srgbClr val="777A7B"/>
                </a:solidFill>
                <a:latin typeface="Arial" panose="020B0604020202020204" pitchFamily="34" charset="0"/>
              </a:rPr>
              <a:t>They all answered, “Crucify Him!”</a:t>
            </a:r>
            <a:endParaRPr lang="en-IN" dirty="0"/>
          </a:p>
        </p:txBody>
      </p:sp>
      <p:pic>
        <p:nvPicPr>
          <p:cNvPr id="6" name="Audio 5">
            <a:hlinkClick r:id="" action="ppaction://media"/>
            <a:extLst>
              <a:ext uri="{FF2B5EF4-FFF2-40B4-BE49-F238E27FC236}">
                <a16:creationId xmlns:a16="http://schemas.microsoft.com/office/drawing/2014/main" id="{83FF6C65-D4D3-10F8-8794-D2410D7B155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275280386"/>
      </p:ext>
    </p:extLst>
  </p:cSld>
  <p:clrMapOvr>
    <a:masterClrMapping/>
  </p:clrMapOvr>
  <mc:AlternateContent xmlns:mc="http://schemas.openxmlformats.org/markup-compatibility/2006" xmlns:p14="http://schemas.microsoft.com/office/powerpoint/2010/main">
    <mc:Choice Requires="p14">
      <p:transition spd="slow" p14:dur="2000" advTm="14753"/>
    </mc:Choice>
    <mc:Fallback xmlns="">
      <p:transition spd="slow" advTm="147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6B5FEE8-B6FC-5B9C-C60C-01C376C41A62}"/>
              </a:ext>
            </a:extLst>
          </p:cNvPr>
          <p:cNvPicPr>
            <a:picLocks noChangeAspect="1"/>
          </p:cNvPicPr>
          <p:nvPr/>
        </p:nvPicPr>
        <p:blipFill>
          <a:blip r:embed="rId2"/>
          <a:stretch>
            <a:fillRect/>
          </a:stretch>
        </p:blipFill>
        <p:spPr>
          <a:xfrm>
            <a:off x="0" y="-1"/>
            <a:ext cx="12192000" cy="7074371"/>
          </a:xfrm>
          <a:prstGeom prst="rect">
            <a:avLst/>
          </a:prstGeom>
        </p:spPr>
      </p:pic>
      <p:sp>
        <p:nvSpPr>
          <p:cNvPr id="2" name="TextBox 1">
            <a:extLst>
              <a:ext uri="{FF2B5EF4-FFF2-40B4-BE49-F238E27FC236}">
                <a16:creationId xmlns:a16="http://schemas.microsoft.com/office/drawing/2014/main" id="{86E58055-D751-6628-E7F4-95031C4570B8}"/>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27:22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073202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23ཡང་སྤྱི་དཔོན་ན༌རེ། རྒྱུ་མཚན་ཅིའི་ཕྱིར༌རམ། ཁོས་ནག་ཉེས་ཅི་བྱས་སམ་ཞེས་སྨྲས༌ནའང༌། དེ་དག་གིས་སྔར་ལས་སྐད་གསང་མཐོན་པོས་ཁོ་རང་ཤིང་རྒྱ་གྲམ་གྱི་སྟེང་དུ་རྡོབས་ཤིག་ཅེས་འུར་བརྒྱབ༌བོ།།</a:t>
            </a:r>
            <a:endParaRPr lang="en-IN" sz="16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23“Why?” asked Pilate. “What evil has He done?”</a:t>
            </a:r>
          </a:p>
          <a:p>
            <a:r>
              <a:rPr lang="en-US" sz="4400" dirty="0">
                <a:solidFill>
                  <a:srgbClr val="777A7B"/>
                </a:solidFill>
                <a:latin typeface="Arial" panose="020B0604020202020204" pitchFamily="34" charset="0"/>
              </a:rPr>
              <a:t>But they shouted all the louder, “Crucify Him!”</a:t>
            </a:r>
            <a:endParaRPr lang="en-IN" dirty="0"/>
          </a:p>
        </p:txBody>
      </p:sp>
      <p:pic>
        <p:nvPicPr>
          <p:cNvPr id="6" name="Audio 5">
            <a:hlinkClick r:id="" action="ppaction://media"/>
            <a:extLst>
              <a:ext uri="{FF2B5EF4-FFF2-40B4-BE49-F238E27FC236}">
                <a16:creationId xmlns:a16="http://schemas.microsoft.com/office/drawing/2014/main" id="{515987B5-AA56-ADC8-AD24-B7D884050A1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492892462"/>
      </p:ext>
    </p:extLst>
  </p:cSld>
  <p:clrMapOvr>
    <a:masterClrMapping/>
  </p:clrMapOvr>
  <mc:AlternateContent xmlns:mc="http://schemas.openxmlformats.org/markup-compatibility/2006" xmlns:p14="http://schemas.microsoft.com/office/powerpoint/2010/main">
    <mc:Choice Requires="p14">
      <p:transition spd="slow" p14:dur="2000" advTm="13468"/>
    </mc:Choice>
    <mc:Fallback xmlns="">
      <p:transition spd="slow" advTm="134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7CE16FD-7A47-2196-28DF-F325711EA874}"/>
              </a:ext>
            </a:extLst>
          </p:cNvPr>
          <p:cNvPicPr>
            <a:picLocks noChangeAspect="1"/>
          </p:cNvPicPr>
          <p:nvPr/>
        </p:nvPicPr>
        <p:blipFill>
          <a:blip r:embed="rId2"/>
          <a:stretch>
            <a:fillRect/>
          </a:stretch>
        </p:blipFill>
        <p:spPr>
          <a:xfrm>
            <a:off x="0" y="-1"/>
            <a:ext cx="12192000" cy="7356479"/>
          </a:xfrm>
          <a:prstGeom prst="rect">
            <a:avLst/>
          </a:prstGeom>
        </p:spPr>
      </p:pic>
      <p:sp>
        <p:nvSpPr>
          <p:cNvPr id="2" name="TextBox 1">
            <a:extLst>
              <a:ext uri="{FF2B5EF4-FFF2-40B4-BE49-F238E27FC236}">
                <a16:creationId xmlns:a16="http://schemas.microsoft.com/office/drawing/2014/main" id="{0752F337-D902-FE97-4174-E3440E7E367D}"/>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27:23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0358099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24པི་ལ་ཏུས་རང་གིས་གཏམ་ཇི་ལྟར་སྨྲས་ནའང་ཕན་ཐོགས་མེད་པར་ད་དུང་ཟིང་ཆ་ལངས་བཞིན་པ་མཐོང༌སྟེ། མི་ཚོགས་ཀྱི་མདུན་ནས་ཆུ་བླངས་ཏེ་རང་གི་ལག་པ་བཀྲུས་ཤིང་ན༌རེ། སྐྱེས་བུ་འདིའི་ཁྲག་བཞུར་ནའང་བདག་ལ་སྡིག་པ་མེད༌དེ། ཁྱོད་རྣམས་ཀྱིས་འགན་འཁུར་དགོས་ཞེས་སྨྲས་པ༌ན། </a:t>
            </a:r>
            <a:endParaRPr lang="en-IN" sz="16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24When Pilate saw that he was accomplishing nothing, but that instead a riot was breaking out, he took water and washed his hands before the crowd. “I am innocent of this man’s blood,” he said. “You bear the responsibility.”</a:t>
            </a:r>
            <a:endParaRPr lang="en-IN" dirty="0"/>
          </a:p>
        </p:txBody>
      </p:sp>
      <p:pic>
        <p:nvPicPr>
          <p:cNvPr id="6" name="Audio 5">
            <a:hlinkClick r:id="" action="ppaction://media"/>
            <a:extLst>
              <a:ext uri="{FF2B5EF4-FFF2-40B4-BE49-F238E27FC236}">
                <a16:creationId xmlns:a16="http://schemas.microsoft.com/office/drawing/2014/main" id="{DC735B86-B300-5405-DB11-8FACA1BC2CD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702785624"/>
      </p:ext>
    </p:extLst>
  </p:cSld>
  <p:clrMapOvr>
    <a:masterClrMapping/>
  </p:clrMapOvr>
  <mc:AlternateContent xmlns:mc="http://schemas.openxmlformats.org/markup-compatibility/2006" xmlns:p14="http://schemas.microsoft.com/office/powerpoint/2010/main">
    <mc:Choice Requires="p14">
      <p:transition spd="slow" p14:dur="2000" advTm="18441"/>
    </mc:Choice>
    <mc:Fallback xmlns="">
      <p:transition spd="slow" advTm="184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038B08-747F-D910-87E6-DCB1CF4FAC66}"/>
              </a:ext>
            </a:extLst>
          </p:cNvPr>
          <p:cNvPicPr>
            <a:picLocks noChangeAspect="1"/>
          </p:cNvPicPr>
          <p:nvPr/>
        </p:nvPicPr>
        <p:blipFill>
          <a:blip r:embed="rId2"/>
          <a:stretch>
            <a:fillRect/>
          </a:stretch>
        </p:blipFill>
        <p:spPr>
          <a:xfrm>
            <a:off x="-263471" y="0"/>
            <a:ext cx="13050982" cy="6858000"/>
          </a:xfrm>
          <a:prstGeom prst="rect">
            <a:avLst/>
          </a:prstGeom>
        </p:spPr>
      </p:pic>
      <p:sp>
        <p:nvSpPr>
          <p:cNvPr id="2" name="TextBox 1">
            <a:extLst>
              <a:ext uri="{FF2B5EF4-FFF2-40B4-BE49-F238E27FC236}">
                <a16:creationId xmlns:a16="http://schemas.microsoft.com/office/drawing/2014/main" id="{16856DFD-F2AD-5B2A-DE04-CB820E8FAFD7}"/>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27:24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5314256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25མི་ཐམས་ཅད༌ཀྱིས། ཁོའི་ཁྲག་བཞུར་བའི་དོན་དེ་ངེད་ཅག་དང་ངེད་ཅག་གི་བུ་རྒྱུད་རྣམས་ཀྱི་སྟེང་དུ་འབབ་པར་ཤོག་ཅེས་སྨྲས༌སོ།། </a:t>
            </a:r>
            <a:endParaRPr lang="en-IN" sz="16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25All the people answered, “His blood be on us and on our children!”</a:t>
            </a:r>
            <a:endParaRPr lang="en-IN" dirty="0"/>
          </a:p>
        </p:txBody>
      </p:sp>
      <p:pic>
        <p:nvPicPr>
          <p:cNvPr id="6" name="Audio 5">
            <a:hlinkClick r:id="" action="ppaction://media"/>
            <a:extLst>
              <a:ext uri="{FF2B5EF4-FFF2-40B4-BE49-F238E27FC236}">
                <a16:creationId xmlns:a16="http://schemas.microsoft.com/office/drawing/2014/main" id="{E9E1A69B-67D5-EA0B-30DE-52CA8A03071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770769740"/>
      </p:ext>
    </p:extLst>
  </p:cSld>
  <p:clrMapOvr>
    <a:masterClrMapping/>
  </p:clrMapOvr>
  <mc:AlternateContent xmlns:mc="http://schemas.openxmlformats.org/markup-compatibility/2006" xmlns:p14="http://schemas.microsoft.com/office/powerpoint/2010/main">
    <mc:Choice Requires="p14">
      <p:transition spd="slow" p14:dur="2000" advTm="7949"/>
    </mc:Choice>
    <mc:Fallback xmlns="">
      <p:transition spd="slow" advTm="79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1357671-D2C4-C096-87DB-8080750E97FC}"/>
              </a:ext>
            </a:extLst>
          </p:cNvPr>
          <p:cNvPicPr>
            <a:picLocks noChangeAspect="1"/>
          </p:cNvPicPr>
          <p:nvPr/>
        </p:nvPicPr>
        <p:blipFill>
          <a:blip r:embed="rId2"/>
          <a:stretch>
            <a:fillRect/>
          </a:stretch>
        </p:blipFill>
        <p:spPr>
          <a:xfrm>
            <a:off x="0" y="0"/>
            <a:ext cx="12517514" cy="6858000"/>
          </a:xfrm>
          <a:prstGeom prst="rect">
            <a:avLst/>
          </a:prstGeom>
        </p:spPr>
      </p:pic>
      <p:sp>
        <p:nvSpPr>
          <p:cNvPr id="3" name="TextBox 2">
            <a:extLst>
              <a:ext uri="{FF2B5EF4-FFF2-40B4-BE49-F238E27FC236}">
                <a16:creationId xmlns:a16="http://schemas.microsoft.com/office/drawing/2014/main" id="{9DD75F01-5260-9004-9286-94D68F74FDD5}"/>
              </a:ext>
            </a:extLst>
          </p:cNvPr>
          <p:cNvSpPr txBox="1"/>
          <p:nvPr/>
        </p:nvSpPr>
        <p:spPr>
          <a:xfrm>
            <a:off x="809557" y="3560405"/>
            <a:ext cx="10163738" cy="2712380"/>
          </a:xfrm>
          <a:prstGeom prst="rect">
            <a:avLst/>
          </a:prstGeom>
          <a:noFill/>
        </p:spPr>
        <p:txBody>
          <a:bodyPr wrap="square" rtlCol="0">
            <a:noAutofit/>
          </a:bodyPr>
          <a:lstStyle/>
          <a:p>
            <a:pPr algn="ctr"/>
            <a:r>
              <a:rPr lang="bo-CN" sz="8000" b="1" i="0" cap="all" dirty="0">
                <a:solidFill>
                  <a:schemeClr val="bg1"/>
                </a:solidFill>
                <a:effectLst/>
                <a:latin typeface="ArialMT"/>
              </a:rPr>
              <a:t>མད་ཐཱ 27</a:t>
            </a:r>
            <a:r>
              <a:rPr lang="en-IN" sz="8000" b="1" i="0" cap="all" dirty="0">
                <a:solidFill>
                  <a:schemeClr val="bg1"/>
                </a:solidFill>
                <a:effectLst/>
                <a:latin typeface="ArialMT"/>
              </a:rPr>
              <a:t>, </a:t>
            </a:r>
            <a:r>
              <a:rPr lang="bo-CN" sz="8000" b="1" i="0" cap="all" dirty="0">
                <a:solidFill>
                  <a:schemeClr val="bg1"/>
                </a:solidFill>
                <a:effectLst/>
                <a:latin typeface="ArialMT"/>
              </a:rPr>
              <a:t>ཡོ་ཧ་ནན 19</a:t>
            </a:r>
          </a:p>
          <a:p>
            <a:r>
              <a:rPr lang="bo-CN" sz="8000" b="1" i="0" dirty="0">
                <a:solidFill>
                  <a:schemeClr val="bg1"/>
                </a:solidFill>
                <a:effectLst/>
                <a:latin typeface="Arial" panose="020B0604020202020204" pitchFamily="34" charset="0"/>
              </a:rPr>
              <a:t>སྟོན་པ་ཡེ་ཤུ་སྤྱི་ཁྱབ་པི་ལ་ཏུའི་དྲུང་དུ་ཁྲིད་པ།</a:t>
            </a:r>
            <a:endParaRPr lang="en-IN" sz="8000" dirty="0">
              <a:solidFill>
                <a:schemeClr val="bg1"/>
              </a:solidFill>
            </a:endParaRPr>
          </a:p>
        </p:txBody>
      </p:sp>
      <p:sp>
        <p:nvSpPr>
          <p:cNvPr id="4" name="TextBox 2">
            <a:extLst>
              <a:ext uri="{FF2B5EF4-FFF2-40B4-BE49-F238E27FC236}">
                <a16:creationId xmlns:a16="http://schemas.microsoft.com/office/drawing/2014/main" id="{407F020A-E80F-F4EE-F9A7-BFE7DE93B17A}"/>
              </a:ext>
            </a:extLst>
          </p:cNvPr>
          <p:cNvSpPr txBox="1"/>
          <p:nvPr/>
        </p:nvSpPr>
        <p:spPr>
          <a:xfrm>
            <a:off x="745490" y="6092762"/>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204816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1567455-AF8E-04FE-4326-6C3CA8F91231}"/>
              </a:ext>
            </a:extLst>
          </p:cNvPr>
          <p:cNvPicPr>
            <a:picLocks noChangeAspect="1"/>
          </p:cNvPicPr>
          <p:nvPr/>
        </p:nvPicPr>
        <p:blipFill>
          <a:blip r:embed="rId2"/>
          <a:stretch>
            <a:fillRect/>
          </a:stretch>
        </p:blipFill>
        <p:spPr>
          <a:xfrm>
            <a:off x="0" y="-305337"/>
            <a:ext cx="12192000" cy="7163337"/>
          </a:xfrm>
          <a:prstGeom prst="rect">
            <a:avLst/>
          </a:prstGeom>
        </p:spPr>
      </p:pic>
      <p:sp>
        <p:nvSpPr>
          <p:cNvPr id="2" name="TextBox 1">
            <a:extLst>
              <a:ext uri="{FF2B5EF4-FFF2-40B4-BE49-F238E27FC236}">
                <a16:creationId xmlns:a16="http://schemas.microsoft.com/office/drawing/2014/main" id="{317E40A9-8499-FAED-4F61-AEF12C20C35F}"/>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27:25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5322853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ཡོ་ཧ་ནན 19:16དེ་ནས་པི་ལ་ཏུས་ཀྱང་སྐྱབས་མགོན་ཡེ་ཤུ་ཤིང་རྒྱ་གྲམ་གྱི་སྟེང་དུ་བརྡབ་པའི་ཕྱིར་དམག་མི་རྣམས་ལ་སྤྲད༌དོ།།</a:t>
            </a:r>
            <a:endParaRPr lang="en-IN" sz="16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John 19</a:t>
            </a:r>
            <a:r>
              <a:rPr lang="en-US" sz="4800" dirty="0">
                <a:solidFill>
                  <a:srgbClr val="777A7B"/>
                </a:solidFill>
                <a:latin typeface="Arial" panose="020B0604020202020204" pitchFamily="34" charset="0"/>
              </a:rPr>
              <a:t>16Then Pilate handed Jesus over to be crucified, and the soldiers took Him away.</a:t>
            </a:r>
            <a:endParaRPr lang="en-IN" dirty="0"/>
          </a:p>
        </p:txBody>
      </p:sp>
      <p:pic>
        <p:nvPicPr>
          <p:cNvPr id="10" name="Audio 9">
            <a:hlinkClick r:id="" action="ppaction://media"/>
            <a:extLst>
              <a:ext uri="{FF2B5EF4-FFF2-40B4-BE49-F238E27FC236}">
                <a16:creationId xmlns:a16="http://schemas.microsoft.com/office/drawing/2014/main" id="{EC60D7AC-E9FD-F2FF-C2CB-B9049B09E96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758534482"/>
      </p:ext>
    </p:extLst>
  </p:cSld>
  <p:clrMapOvr>
    <a:masterClrMapping/>
  </p:clrMapOvr>
  <mc:AlternateContent xmlns:mc="http://schemas.openxmlformats.org/markup-compatibility/2006" xmlns:p14="http://schemas.microsoft.com/office/powerpoint/2010/main">
    <mc:Choice Requires="p14">
      <p:transition spd="slow" p14:dur="2000" advTm="9872"/>
    </mc:Choice>
    <mc:Fallback xmlns="">
      <p:transition spd="slow" advTm="98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68E54CA-8C31-28F7-DCCD-EC9563BFBD51}"/>
              </a:ext>
            </a:extLst>
          </p:cNvPr>
          <p:cNvPicPr>
            <a:picLocks noChangeAspect="1"/>
          </p:cNvPicPr>
          <p:nvPr/>
        </p:nvPicPr>
        <p:blipFill>
          <a:blip r:embed="rId2"/>
          <a:stretch>
            <a:fillRect/>
          </a:stretch>
        </p:blipFill>
        <p:spPr>
          <a:xfrm>
            <a:off x="0" y="0"/>
            <a:ext cx="12517514" cy="6858000"/>
          </a:xfrm>
          <a:prstGeom prst="rect">
            <a:avLst/>
          </a:prstGeom>
        </p:spPr>
      </p:pic>
      <p:sp>
        <p:nvSpPr>
          <p:cNvPr id="4" name="TextBox 3">
            <a:extLst>
              <a:ext uri="{FF2B5EF4-FFF2-40B4-BE49-F238E27FC236}">
                <a16:creationId xmlns:a16="http://schemas.microsoft.com/office/drawing/2014/main" id="{19628B6B-7F1F-1C7D-5609-19BD79E699BC}"/>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ཡོ་ཧ་ནན</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19:16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2191453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sz="1600" dirty="0"/>
              <a:t> </a:t>
            </a:r>
            <a:r>
              <a:rPr lang="bo-CN" sz="5400" dirty="0">
                <a:solidFill>
                  <a:srgbClr val="777A7B"/>
                </a:solidFill>
                <a:latin typeface="Arial" panose="020B0604020202020204" pitchFamily="34" charset="0"/>
              </a:rPr>
              <a:t>མད་ཐཱ 27:19ཁོ་ནི་ཁྲིམས་དཔོན་གྱི་ཁྲི་ཐོག་ཏུ་སྡོད༌དུས། ཁོའི་ཆུང་མས་མི་ཞིག་བཏང་སྟེ་ན༌རེ། ངས་མདང་ནུབ་ཀྱི་རྨི་ལམ་དུ་སྐྱེས་བུ་དམ་པ་དེའི་དོན་དུ་སྡུག་བསྔལ་མང་པོ་མྱངས༌པས། ཁྱོད་ཀྱིས་མི་དེའི་དོན་ལ་ཐེ་གཏོགས་མི་བྱའོ་ཞེས་ངག་འཕྲིན་བསྐུར༌ཏོ།། </a:t>
            </a:r>
            <a:endParaRPr lang="en-IN" sz="16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4"/>
            <a:ext cx="5818909" cy="6558102"/>
          </a:xfrm>
          <a:prstGeom prst="rect">
            <a:avLst/>
          </a:prstGeom>
          <a:noFill/>
        </p:spPr>
        <p:txBody>
          <a:bodyPr wrap="square" rtlCol="0">
            <a:noAutofit/>
          </a:bodyPr>
          <a:lstStyle/>
          <a:p>
            <a:r>
              <a:rPr lang="en-IN" sz="1200" dirty="0"/>
              <a:t> (</a:t>
            </a:r>
            <a:r>
              <a:rPr lang="en-IN" sz="4000" dirty="0"/>
              <a:t>Jesus was sent from Herod back to Pilate.)</a:t>
            </a:r>
            <a:r>
              <a:rPr lang="en-IN" sz="1600" dirty="0"/>
              <a:t>Matt 27</a:t>
            </a:r>
            <a:r>
              <a:rPr lang="en-US" sz="4000" dirty="0">
                <a:solidFill>
                  <a:srgbClr val="777A7B"/>
                </a:solidFill>
                <a:latin typeface="Arial" panose="020B0604020202020204" pitchFamily="34" charset="0"/>
              </a:rPr>
              <a:t>19While Pilate was sitting on the judgment seat, his wife sent him this message: “Have nothing to do with that innocent man, for I have suffered terribly in a dream today because of Him.”</a:t>
            </a:r>
            <a:endParaRPr lang="en-IN" sz="4000" dirty="0"/>
          </a:p>
        </p:txBody>
      </p:sp>
      <p:pic>
        <p:nvPicPr>
          <p:cNvPr id="6" name="Audio 5">
            <a:hlinkClick r:id="" action="ppaction://media"/>
            <a:extLst>
              <a:ext uri="{FF2B5EF4-FFF2-40B4-BE49-F238E27FC236}">
                <a16:creationId xmlns:a16="http://schemas.microsoft.com/office/drawing/2014/main" id="{A8475769-EBA4-D4F3-42A7-52D74CF084F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353676513"/>
      </p:ext>
    </p:extLst>
  </p:cSld>
  <p:clrMapOvr>
    <a:masterClrMapping/>
  </p:clrMapOvr>
  <mc:AlternateContent xmlns:mc="http://schemas.openxmlformats.org/markup-compatibility/2006" xmlns:p14="http://schemas.microsoft.com/office/powerpoint/2010/main">
    <mc:Choice Requires="p14">
      <p:transition spd="slow" p14:dur="2000" advTm="16012"/>
    </mc:Choice>
    <mc:Fallback xmlns="">
      <p:transition spd="slow" advTm="160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62E2ED7-1260-AA7F-0AE4-EC17B1DDFAF4}"/>
              </a:ext>
            </a:extLst>
          </p:cNvPr>
          <p:cNvPicPr>
            <a:picLocks noChangeAspect="1"/>
          </p:cNvPicPr>
          <p:nvPr/>
        </p:nvPicPr>
        <p:blipFill>
          <a:blip r:embed="rId2"/>
          <a:stretch>
            <a:fillRect/>
          </a:stretch>
        </p:blipFill>
        <p:spPr>
          <a:xfrm>
            <a:off x="0" y="-251402"/>
            <a:ext cx="12192000" cy="7109402"/>
          </a:xfrm>
          <a:prstGeom prst="rect">
            <a:avLst/>
          </a:prstGeom>
        </p:spPr>
      </p:pic>
      <p:sp>
        <p:nvSpPr>
          <p:cNvPr id="2" name="TextBox 1">
            <a:extLst>
              <a:ext uri="{FF2B5EF4-FFF2-40B4-BE49-F238E27FC236}">
                <a16:creationId xmlns:a16="http://schemas.microsoft.com/office/drawing/2014/main" id="{653AEE63-EBE8-A4B5-BE7F-2BED6511307E}"/>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27:19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6115839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ཡོ་ཧ་ནན 19: 12དུས་དེ་ནས་བཟུང་པི་ལ་ཏུས་སྐྱབས་མགོན་ཡེ་ཤུ་བཙོན་ལས་གཏོང་འདོད་ཀྱང </a:t>
            </a:r>
            <a:r>
              <a:rPr lang="en-IN" sz="6600" dirty="0">
                <a:solidFill>
                  <a:srgbClr val="121212"/>
                </a:solidFill>
                <a:latin typeface="Arial" panose="020B0604020202020204" pitchFamily="34" charset="0"/>
              </a:rPr>
              <a:t>…</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000" b="0" i="0" u="none" strike="noStrike" baseline="0" dirty="0">
                <a:latin typeface="TimesNewRomanPSMT"/>
              </a:rPr>
              <a:t>John 19</a:t>
            </a:r>
            <a:r>
              <a:rPr lang="en-US" sz="4000" b="0" i="0" u="none" strike="noStrike" baseline="0" dirty="0">
                <a:solidFill>
                  <a:srgbClr val="777A7B"/>
                </a:solidFill>
                <a:latin typeface="Arial" panose="020B0604020202020204" pitchFamily="34" charset="0"/>
              </a:rPr>
              <a:t>:</a:t>
            </a:r>
            <a:r>
              <a:rPr lang="en-US" sz="4000" dirty="0">
                <a:solidFill>
                  <a:srgbClr val="121212"/>
                </a:solidFill>
                <a:latin typeface="Arial" panose="020B0604020202020204" pitchFamily="34" charset="0"/>
              </a:rPr>
              <a:t>12From then on, Pilate tried to release Him, ... </a:t>
            </a:r>
            <a:endParaRPr lang="en-IN" dirty="0"/>
          </a:p>
        </p:txBody>
      </p:sp>
      <p:pic>
        <p:nvPicPr>
          <p:cNvPr id="6" name="Audio 5">
            <a:hlinkClick r:id="" action="ppaction://media"/>
            <a:extLst>
              <a:ext uri="{FF2B5EF4-FFF2-40B4-BE49-F238E27FC236}">
                <a16:creationId xmlns:a16="http://schemas.microsoft.com/office/drawing/2014/main" id="{BB3C08CB-23E3-D900-5CF6-F0B004B284F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98597380"/>
      </p:ext>
    </p:extLst>
  </p:cSld>
  <p:clrMapOvr>
    <a:masterClrMapping/>
  </p:clrMapOvr>
  <mc:AlternateContent xmlns:mc="http://schemas.openxmlformats.org/markup-compatibility/2006" xmlns:p14="http://schemas.microsoft.com/office/powerpoint/2010/main">
    <mc:Choice Requires="p14">
      <p:transition spd="slow" p14:dur="2000" advTm="4629"/>
    </mc:Choice>
    <mc:Fallback xmlns="">
      <p:transition spd="slow" advTm="46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83FF32D-601C-14CE-3389-B7D5D913568B}"/>
              </a:ext>
            </a:extLst>
          </p:cNvPr>
          <p:cNvPicPr>
            <a:picLocks noChangeAspect="1"/>
          </p:cNvPicPr>
          <p:nvPr/>
        </p:nvPicPr>
        <p:blipFill>
          <a:blip r:embed="rId2"/>
          <a:stretch>
            <a:fillRect/>
          </a:stretch>
        </p:blipFill>
        <p:spPr>
          <a:xfrm>
            <a:off x="0" y="0"/>
            <a:ext cx="12192000" cy="7281721"/>
          </a:xfrm>
          <a:prstGeom prst="rect">
            <a:avLst/>
          </a:prstGeom>
        </p:spPr>
      </p:pic>
      <p:sp>
        <p:nvSpPr>
          <p:cNvPr id="2" name="TextBox 1">
            <a:extLst>
              <a:ext uri="{FF2B5EF4-FFF2-40B4-BE49-F238E27FC236}">
                <a16:creationId xmlns:a16="http://schemas.microsoft.com/office/drawing/2014/main" id="{F33D66C5-E783-29B3-8420-E3D4785EF322}"/>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ཡོ་ཧ་ནན</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19:12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172224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103B8912-EB45-E464-20D6-920363FA791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2061416A-412C-3EEE-150D-B6816D874F65}"/>
              </a:ext>
            </a:extLst>
          </p:cNvPr>
          <p:cNvSpPr txBox="1"/>
          <p:nvPr/>
        </p:nvSpPr>
        <p:spPr>
          <a:xfrm>
            <a:off x="6096000" y="166254"/>
            <a:ext cx="6096000" cy="6558101"/>
          </a:xfrm>
          <a:prstGeom prst="rect">
            <a:avLst/>
          </a:prstGeom>
          <a:noFill/>
        </p:spPr>
        <p:txBody>
          <a:bodyPr wrap="square" rtlCol="0">
            <a:noAutofit/>
          </a:bodyPr>
          <a:lstStyle/>
          <a:p>
            <a:r>
              <a:rPr lang="bo-CN" sz="5400" b="0" i="0" dirty="0">
                <a:solidFill>
                  <a:srgbClr val="777A7B"/>
                </a:solidFill>
                <a:effectLst/>
                <a:latin typeface="Arial" panose="020B0604020202020204" pitchFamily="34" charset="0"/>
              </a:rPr>
              <a:t>4དེ་ནས་ཡང་པི་ལ་ཏུ་ཕྱི་རོལ་ཏུ་ཕྱིན་ཏེ་མི་རྣམས་ལ་ན༌རེ། ལྟོས༌དང༌། བདག་གིས་ཁོ་རང་ལ་ཉེས་པ་ཅི་ཡོད་པ་བཙལ་ཀྱང་མི་རྙེད༌པས། ཁྱོད་རྣམས་ཀྱིས་ཀྱང་དོན་དེ་ཤེས་པའི༌ཕྱིར། ཁྱོད་རྣམས་ཀྱི་མདུན་དུ་བདག་གིས་ཁོ་རང་ཕྱི་རུ་འཁྲིད་པ་ཡིན་ཞེས་སྨྲས་སོ།།</a:t>
            </a:r>
            <a:endParaRPr lang="en-IN" sz="5400" dirty="0"/>
          </a:p>
        </p:txBody>
      </p:sp>
      <p:sp>
        <p:nvSpPr>
          <p:cNvPr id="5" name="TextBox 4">
            <a:extLst>
              <a:ext uri="{FF2B5EF4-FFF2-40B4-BE49-F238E27FC236}">
                <a16:creationId xmlns:a16="http://schemas.microsoft.com/office/drawing/2014/main" id="{7AF3BD6B-71D8-F178-E7F3-999A189AD7FE}"/>
              </a:ext>
            </a:extLst>
          </p:cNvPr>
          <p:cNvSpPr txBox="1"/>
          <p:nvPr/>
        </p:nvSpPr>
        <p:spPr>
          <a:xfrm>
            <a:off x="110836" y="166255"/>
            <a:ext cx="5818909" cy="6558102"/>
          </a:xfrm>
          <a:prstGeom prst="rect">
            <a:avLst/>
          </a:prstGeom>
          <a:noFill/>
        </p:spPr>
        <p:txBody>
          <a:bodyPr wrap="square" rtlCol="0">
            <a:noAutofit/>
          </a:bodyPr>
          <a:lstStyle/>
          <a:p>
            <a:r>
              <a:rPr lang="en-US" sz="4000" b="0" i="0" dirty="0">
                <a:solidFill>
                  <a:srgbClr val="777A7B"/>
                </a:solidFill>
                <a:effectLst/>
                <a:latin typeface="Arial" panose="020B0604020202020204" pitchFamily="34" charset="0"/>
              </a:rPr>
              <a:t>4Once again Pilate came out and said to the Jews, “Look, I am bringing Him out to you to let you know that I find no basis for a charge against Him.”</a:t>
            </a:r>
            <a:endParaRPr lang="en-IN" sz="4000" dirty="0"/>
          </a:p>
        </p:txBody>
      </p:sp>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15046"/>
    </mc:Choice>
    <mc:Fallback xmlns="">
      <p:transition spd="slow" advTm="150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1774</TotalTime>
  <Words>1808</Words>
  <Application>Microsoft Office PowerPoint</Application>
  <PresentationFormat>Widescreen</PresentationFormat>
  <Paragraphs>96</Paragraphs>
  <Slides>42</Slides>
  <Notes>1</Notes>
  <HiddenSlides>0</HiddenSlides>
  <MMClips>21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42</vt:i4>
      </vt:variant>
    </vt:vector>
  </HeadingPairs>
  <TitlesOfParts>
    <vt:vector size="53" baseType="lpstr">
      <vt:lpstr>Aptos</vt:lpstr>
      <vt:lpstr>Arial</vt:lpstr>
      <vt:lpstr>ArialMT</vt:lpstr>
      <vt:lpstr>Calibri</vt:lpstr>
      <vt:lpstr>Calibri Light</vt:lpstr>
      <vt:lpstr>Microsoft Himalaya</vt:lpstr>
      <vt:lpstr>PT Serif</vt:lpstr>
      <vt:lpstr>Symbol</vt:lpstr>
      <vt:lpstr>TimesNewRomanPS-BoldMT</vt:lpstr>
      <vt:lpstr>TimesNewRomanPSMT</vt:lpstr>
      <vt:lpstr>Office Theme</vt:lpstr>
      <vt:lpstr>43-6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2025-05-21T10:52:41Z</dcterms:modified>
</cp:coreProperties>
</file>