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310" r:id="rId5"/>
    <p:sldId id="311" r:id="rId6"/>
    <p:sldId id="312" r:id="rId7"/>
    <p:sldId id="260" r:id="rId8"/>
    <p:sldId id="271" r:id="rId9"/>
    <p:sldId id="261" r:id="rId10"/>
    <p:sldId id="272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8" r:id="rId20"/>
    <p:sldId id="279" r:id="rId21"/>
    <p:sldId id="317" r:id="rId22"/>
    <p:sldId id="324" r:id="rId23"/>
    <p:sldId id="318" r:id="rId24"/>
    <p:sldId id="319" r:id="rId25"/>
    <p:sldId id="26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25" r:id="rId34"/>
    <p:sldId id="326" r:id="rId35"/>
    <p:sldId id="287" r:id="rId36"/>
    <p:sldId id="288" r:id="rId37"/>
    <p:sldId id="320" r:id="rId38"/>
    <p:sldId id="321" r:id="rId39"/>
    <p:sldId id="322" r:id="rId40"/>
    <p:sldId id="323" r:id="rId41"/>
    <p:sldId id="328" r:id="rId42"/>
    <p:sldId id="329" r:id="rId43"/>
    <p:sldId id="289" r:id="rId44"/>
    <p:sldId id="29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5" autoAdjust="0"/>
    <p:restoredTop sz="90467" autoAdjust="0"/>
  </p:normalViewPr>
  <p:slideViewPr>
    <p:cSldViewPr snapToGrid="0">
      <p:cViewPr varScale="1">
        <p:scale>
          <a:sx n="71" d="100"/>
          <a:sy n="71" d="100"/>
        </p:scale>
        <p:origin x="835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3384FFC-8E1E-4A4E-B1AB-5E07EE6DAEF9}"/>
    <pc:docChg chg="custSel addSld modSld">
      <pc:chgData name="Leonie Smith" userId="fed1330f33f5650e" providerId="LiveId" clId="{53384FFC-8E1E-4A4E-B1AB-5E07EE6DAEF9}" dt="2023-01-08T07:35:29.645" v="101" actId="20577"/>
      <pc:docMkLst>
        <pc:docMk/>
      </pc:docMkLst>
      <pc:sldChg chg="addSp modSp mod">
        <pc:chgData name="Leonie Smith" userId="fed1330f33f5650e" providerId="LiveId" clId="{53384FFC-8E1E-4A4E-B1AB-5E07EE6DAEF9}" dt="2023-01-08T07:22:26.712" v="12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53384FFC-8E1E-4A4E-B1AB-5E07EE6DAEF9}" dt="2023-01-08T07:21:03.257" v="5" actId="122"/>
        <pc:sldMkLst>
          <pc:docMk/>
          <pc:sldMk cId="454763615" sldId="259"/>
        </pc:sldMkLst>
      </pc:sldChg>
      <pc:sldChg chg="addSp modSp mod">
        <pc:chgData name="Leonie Smith" userId="fed1330f33f5650e" providerId="LiveId" clId="{53384FFC-8E1E-4A4E-B1AB-5E07EE6DAEF9}" dt="2023-01-08T07:28:02.068" v="4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384FFC-8E1E-4A4E-B1AB-5E07EE6DAEF9}" dt="2023-01-08T07:28:13.310" v="44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53384FFC-8E1E-4A4E-B1AB-5E07EE6DAEF9}" dt="2023-01-08T07:28:21.881" v="4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384FFC-8E1E-4A4E-B1AB-5E07EE6DAEF9}" dt="2023-01-08T07:28:28.470" v="4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53384FFC-8E1E-4A4E-B1AB-5E07EE6DAEF9}" dt="2023-01-08T07:29:19.953" v="5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53384FFC-8E1E-4A4E-B1AB-5E07EE6DAEF9}" dt="2023-01-08T07:29:26.842" v="57" actId="20577"/>
        <pc:sldMkLst>
          <pc:docMk/>
          <pc:sldMk cId="4265919077" sldId="277"/>
        </pc:sldMkLst>
      </pc:sldChg>
      <pc:sldChg chg="addSp delSp modSp mod">
        <pc:chgData name="Leonie Smith" userId="fed1330f33f5650e" providerId="LiveId" clId="{53384FFC-8E1E-4A4E-B1AB-5E07EE6DAEF9}" dt="2023-01-08T07:29:37.832" v="59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53384FFC-8E1E-4A4E-B1AB-5E07EE6DAEF9}" dt="2023-01-08T07:30:02.891" v="68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53384FFC-8E1E-4A4E-B1AB-5E07EE6DAEF9}" dt="2023-01-08T07:30:11.328" v="70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53384FFC-8E1E-4A4E-B1AB-5E07EE6DAEF9}" dt="2023-01-08T07:30:18.895" v="72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53384FFC-8E1E-4A4E-B1AB-5E07EE6DAEF9}" dt="2023-01-08T07:30:28.041" v="74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53384FFC-8E1E-4A4E-B1AB-5E07EE6DAEF9}" dt="2023-01-08T07:30:42.381" v="81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53384FFC-8E1E-4A4E-B1AB-5E07EE6DAEF9}" dt="2023-01-08T07:35:29.645" v="101" actId="20577"/>
        <pc:sldMkLst>
          <pc:docMk/>
          <pc:sldMk cId="1292473336" sldId="290"/>
        </pc:sldMkLst>
      </pc:sldChg>
      <pc:sldChg chg="addSp modSp">
        <pc:chgData name="Leonie Smith" userId="fed1330f33f5650e" providerId="LiveId" clId="{53384FFC-8E1E-4A4E-B1AB-5E07EE6DAEF9}" dt="2023-01-08T07:22:39.271" v="13"/>
        <pc:sldMkLst>
          <pc:docMk/>
          <pc:sldMk cId="317678157" sldId="310"/>
        </pc:sldMkLst>
      </pc:sldChg>
      <pc:sldChg chg="addSp modSp mod">
        <pc:chgData name="Leonie Smith" userId="fed1330f33f5650e" providerId="LiveId" clId="{53384FFC-8E1E-4A4E-B1AB-5E07EE6DAEF9}" dt="2023-01-08T07:27:51.205" v="40" actId="20577"/>
        <pc:sldMkLst>
          <pc:docMk/>
          <pc:sldMk cId="862437360" sldId="312"/>
        </pc:sldMkLst>
      </pc:sldChg>
      <pc:sldChg chg="addSp modSp mod">
        <pc:chgData name="Leonie Smith" userId="fed1330f33f5650e" providerId="LiveId" clId="{53384FFC-8E1E-4A4E-B1AB-5E07EE6DAEF9}" dt="2023-01-08T07:29:54.753" v="66" actId="20577"/>
        <pc:sldMkLst>
          <pc:docMk/>
          <pc:sldMk cId="1776425805" sldId="319"/>
        </pc:sldMkLst>
      </pc:sldChg>
      <pc:sldChg chg="addSp modSp mod">
        <pc:chgData name="Leonie Smith" userId="fed1330f33f5650e" providerId="LiveId" clId="{53384FFC-8E1E-4A4E-B1AB-5E07EE6DAEF9}" dt="2023-01-08T07:30:52.721" v="83" actId="20577"/>
        <pc:sldMkLst>
          <pc:docMk/>
          <pc:sldMk cId="3705144254" sldId="321"/>
        </pc:sldMkLst>
      </pc:sldChg>
      <pc:sldChg chg="addSp modSp mod">
        <pc:chgData name="Leonie Smith" userId="fed1330f33f5650e" providerId="LiveId" clId="{53384FFC-8E1E-4A4E-B1AB-5E07EE6DAEF9}" dt="2023-01-08T07:31:00.642" v="85" actId="20577"/>
        <pc:sldMkLst>
          <pc:docMk/>
          <pc:sldMk cId="3572741843" sldId="323"/>
        </pc:sldMkLst>
      </pc:sldChg>
      <pc:sldChg chg="addSp modSp mod">
        <pc:chgData name="Leonie Smith" userId="fed1330f33f5650e" providerId="LiveId" clId="{53384FFC-8E1E-4A4E-B1AB-5E07EE6DAEF9}" dt="2023-01-08T07:29:48.524" v="64" actId="20577"/>
        <pc:sldMkLst>
          <pc:docMk/>
          <pc:sldMk cId="4126498780" sldId="324"/>
        </pc:sldMkLst>
      </pc:sldChg>
      <pc:sldChg chg="addSp modSp mod">
        <pc:chgData name="Leonie Smith" userId="fed1330f33f5650e" providerId="LiveId" clId="{53384FFC-8E1E-4A4E-B1AB-5E07EE6DAEF9}" dt="2023-01-08T07:30:33.708" v="76" actId="20577"/>
        <pc:sldMkLst>
          <pc:docMk/>
          <pc:sldMk cId="936049358" sldId="326"/>
        </pc:sldMkLst>
      </pc:sldChg>
      <pc:sldChg chg="modSp mod">
        <pc:chgData name="Leonie Smith" userId="fed1330f33f5650e" providerId="LiveId" clId="{53384FFC-8E1E-4A4E-B1AB-5E07EE6DAEF9}" dt="2023-01-08T07:33:18.855" v="92" actId="20577"/>
        <pc:sldMkLst>
          <pc:docMk/>
          <pc:sldMk cId="2185161187" sldId="328"/>
        </pc:sldMkLst>
      </pc:sldChg>
      <pc:sldChg chg="addSp delSp modSp mod">
        <pc:chgData name="Leonie Smith" userId="fed1330f33f5650e" providerId="LiveId" clId="{53384FFC-8E1E-4A4E-B1AB-5E07EE6DAEF9}" dt="2023-01-08T07:35:17.112" v="99" actId="21"/>
        <pc:sldMkLst>
          <pc:docMk/>
          <pc:sldMk cId="2339804147" sldId="329"/>
        </pc:sldMkLst>
      </pc:sldChg>
      <pc:sldChg chg="addSp delSp modSp add mod">
        <pc:chgData name="Leonie Smith" userId="fed1330f33f5650e" providerId="LiveId" clId="{53384FFC-8E1E-4A4E-B1AB-5E07EE6DAEF9}" dt="2023-01-08T07:29:11.230" v="53" actId="20577"/>
        <pc:sldMkLst>
          <pc:docMk/>
          <pc:sldMk cId="1547819620" sldId="330"/>
        </pc:sldMkLst>
      </pc:sldChg>
    </pc:docChg>
  </pc:docChgLst>
  <pc:docChgLst>
    <pc:chgData name="Alfred Smith" userId="3c60a3631c0db8ad" providerId="LiveId" clId="{F737A7B7-D2C2-4815-909A-D7079C3469E3}"/>
    <pc:docChg chg="undo custSel modSld">
      <pc:chgData name="Alfred Smith" userId="3c60a3631c0db8ad" providerId="LiveId" clId="{F737A7B7-D2C2-4815-909A-D7079C3469E3}" dt="2024-07-23T12:37:24.660" v="80"/>
      <pc:docMkLst>
        <pc:docMk/>
      </pc:docMkLst>
      <pc:sldChg chg="addSp delSp modSp mod">
        <pc:chgData name="Alfred Smith" userId="3c60a3631c0db8ad" providerId="LiveId" clId="{F737A7B7-D2C2-4815-909A-D7079C3469E3}" dt="2024-07-23T12:25:09.500" v="1"/>
        <pc:sldMkLst>
          <pc:docMk/>
          <pc:sldMk cId="1499918570" sldId="257"/>
        </pc:sldMkLst>
      </pc:sldChg>
      <pc:sldChg chg="modSp mod">
        <pc:chgData name="Alfred Smith" userId="3c60a3631c0db8ad" providerId="LiveId" clId="{F737A7B7-D2C2-4815-909A-D7079C3469E3}" dt="2024-07-23T12:27:34.328" v="12"/>
        <pc:sldMkLst>
          <pc:docMk/>
          <pc:sldMk cId="2346136586" sldId="260"/>
        </pc:sldMkLst>
      </pc:sldChg>
      <pc:sldChg chg="modSp mod">
        <pc:chgData name="Alfred Smith" userId="3c60a3631c0db8ad" providerId="LiveId" clId="{F737A7B7-D2C2-4815-909A-D7079C3469E3}" dt="2024-07-23T12:27:54.467" v="15"/>
        <pc:sldMkLst>
          <pc:docMk/>
          <pc:sldMk cId="4037329247" sldId="261"/>
        </pc:sldMkLst>
      </pc:sldChg>
      <pc:sldChg chg="modSp mod">
        <pc:chgData name="Alfred Smith" userId="3c60a3631c0db8ad" providerId="LiveId" clId="{F737A7B7-D2C2-4815-909A-D7079C3469E3}" dt="2024-07-23T12:28:13.160" v="17"/>
        <pc:sldMkLst>
          <pc:docMk/>
          <pc:sldMk cId="641208035" sldId="263"/>
        </pc:sldMkLst>
      </pc:sldChg>
      <pc:sldChg chg="modSp mod">
        <pc:chgData name="Alfred Smith" userId="3c60a3631c0db8ad" providerId="LiveId" clId="{F737A7B7-D2C2-4815-909A-D7079C3469E3}" dt="2024-07-23T12:28:26.329" v="19"/>
        <pc:sldMkLst>
          <pc:docMk/>
          <pc:sldMk cId="4044745628" sldId="264"/>
        </pc:sldMkLst>
      </pc:sldChg>
      <pc:sldChg chg="modSp mod">
        <pc:chgData name="Alfred Smith" userId="3c60a3631c0db8ad" providerId="LiveId" clId="{F737A7B7-D2C2-4815-909A-D7079C3469E3}" dt="2024-07-23T12:28:48.433" v="25" actId="5793"/>
        <pc:sldMkLst>
          <pc:docMk/>
          <pc:sldMk cId="978260341" sldId="265"/>
        </pc:sldMkLst>
      </pc:sldChg>
      <pc:sldChg chg="modSp mod">
        <pc:chgData name="Alfred Smith" userId="3c60a3631c0db8ad" providerId="LiveId" clId="{F737A7B7-D2C2-4815-909A-D7079C3469E3}" dt="2024-07-23T12:29:06.384" v="27"/>
        <pc:sldMkLst>
          <pc:docMk/>
          <pc:sldMk cId="3575870363" sldId="266"/>
        </pc:sldMkLst>
      </pc:sldChg>
      <pc:sldChg chg="modSp mod">
        <pc:chgData name="Alfred Smith" userId="3c60a3631c0db8ad" providerId="LiveId" clId="{F737A7B7-D2C2-4815-909A-D7079C3469E3}" dt="2024-07-23T12:29:54.515" v="33"/>
        <pc:sldMkLst>
          <pc:docMk/>
          <pc:sldMk cId="3137811553" sldId="268"/>
        </pc:sldMkLst>
      </pc:sldChg>
      <pc:sldChg chg="modSp mod">
        <pc:chgData name="Alfred Smith" userId="3c60a3631c0db8ad" providerId="LiveId" clId="{F737A7B7-D2C2-4815-909A-D7079C3469E3}" dt="2024-07-23T12:32:17.677" v="43"/>
        <pc:sldMkLst>
          <pc:docMk/>
          <pc:sldMk cId="100491716" sldId="269"/>
        </pc:sldMkLst>
      </pc:sldChg>
      <pc:sldChg chg="modSp mod">
        <pc:chgData name="Alfred Smith" userId="3c60a3631c0db8ad" providerId="LiveId" clId="{F737A7B7-D2C2-4815-909A-D7079C3469E3}" dt="2024-07-23T12:26:51.452" v="9" actId="1076"/>
        <pc:sldMkLst>
          <pc:docMk/>
          <pc:sldMk cId="939110669" sldId="271"/>
        </pc:sldMkLst>
      </pc:sldChg>
      <pc:sldChg chg="modSp mod">
        <pc:chgData name="Alfred Smith" userId="3c60a3631c0db8ad" providerId="LiveId" clId="{F737A7B7-D2C2-4815-909A-D7079C3469E3}" dt="2024-07-23T12:29:15.541" v="29" actId="1076"/>
        <pc:sldMkLst>
          <pc:docMk/>
          <pc:sldMk cId="888433145" sldId="279"/>
        </pc:sldMkLst>
      </pc:sldChg>
      <pc:sldChg chg="modSp mod">
        <pc:chgData name="Alfred Smith" userId="3c60a3631c0db8ad" providerId="LiveId" clId="{F737A7B7-D2C2-4815-909A-D7079C3469E3}" dt="2024-07-23T12:32:35.869" v="47"/>
        <pc:sldMkLst>
          <pc:docMk/>
          <pc:sldMk cId="1922139011" sldId="281"/>
        </pc:sldMkLst>
      </pc:sldChg>
      <pc:sldChg chg="modSp mod">
        <pc:chgData name="Alfred Smith" userId="3c60a3631c0db8ad" providerId="LiveId" clId="{F737A7B7-D2C2-4815-909A-D7079C3469E3}" dt="2024-07-23T12:32:48.496" v="49"/>
        <pc:sldMkLst>
          <pc:docMk/>
          <pc:sldMk cId="3166251957" sldId="283"/>
        </pc:sldMkLst>
      </pc:sldChg>
      <pc:sldChg chg="modSp mod">
        <pc:chgData name="Alfred Smith" userId="3c60a3631c0db8ad" providerId="LiveId" clId="{F737A7B7-D2C2-4815-909A-D7079C3469E3}" dt="2024-07-23T12:33:03.229" v="51"/>
        <pc:sldMkLst>
          <pc:docMk/>
          <pc:sldMk cId="1522780631" sldId="285"/>
        </pc:sldMkLst>
      </pc:sldChg>
      <pc:sldChg chg="modSp mod">
        <pc:chgData name="Alfred Smith" userId="3c60a3631c0db8ad" providerId="LiveId" clId="{F737A7B7-D2C2-4815-909A-D7079C3469E3}" dt="2024-07-23T12:33:34.976" v="53"/>
        <pc:sldMkLst>
          <pc:docMk/>
          <pc:sldMk cId="2332778949" sldId="287"/>
        </pc:sldMkLst>
      </pc:sldChg>
      <pc:sldChg chg="modSp mod">
        <pc:chgData name="Alfred Smith" userId="3c60a3631c0db8ad" providerId="LiveId" clId="{F737A7B7-D2C2-4815-909A-D7079C3469E3}" dt="2024-07-23T12:37:24.660" v="80"/>
        <pc:sldMkLst>
          <pc:docMk/>
          <pc:sldMk cId="3153919605" sldId="289"/>
        </pc:sldMkLst>
      </pc:sldChg>
      <pc:sldChg chg="modSp mod">
        <pc:chgData name="Alfred Smith" userId="3c60a3631c0db8ad" providerId="LiveId" clId="{F737A7B7-D2C2-4815-909A-D7079C3469E3}" dt="2024-07-23T12:36:27.491" v="62" actId="1076"/>
        <pc:sldMkLst>
          <pc:docMk/>
          <pc:sldMk cId="1292473336" sldId="290"/>
        </pc:sldMkLst>
      </pc:sldChg>
      <pc:sldChg chg="addSp modSp mod">
        <pc:chgData name="Alfred Smith" userId="3c60a3631c0db8ad" providerId="LiveId" clId="{F737A7B7-D2C2-4815-909A-D7079C3469E3}" dt="2024-07-23T12:25:39.121" v="4" actId="1076"/>
        <pc:sldMkLst>
          <pc:docMk/>
          <pc:sldMk cId="317678157" sldId="310"/>
        </pc:sldMkLst>
      </pc:sldChg>
      <pc:sldChg chg="modSp mod">
        <pc:chgData name="Alfred Smith" userId="3c60a3631c0db8ad" providerId="LiveId" clId="{F737A7B7-D2C2-4815-909A-D7079C3469E3}" dt="2024-07-23T12:26:42.147" v="7"/>
        <pc:sldMkLst>
          <pc:docMk/>
          <pc:sldMk cId="1439115105" sldId="311"/>
        </pc:sldMkLst>
      </pc:sldChg>
      <pc:sldChg chg="modSp mod">
        <pc:chgData name="Alfred Smith" userId="3c60a3631c0db8ad" providerId="LiveId" clId="{F737A7B7-D2C2-4815-909A-D7079C3469E3}" dt="2024-07-23T12:31:07.556" v="39"/>
        <pc:sldMkLst>
          <pc:docMk/>
          <pc:sldMk cId="2973729591" sldId="317"/>
        </pc:sldMkLst>
      </pc:sldChg>
      <pc:sldChg chg="modSp mod">
        <pc:chgData name="Alfred Smith" userId="3c60a3631c0db8ad" providerId="LiveId" clId="{F737A7B7-D2C2-4815-909A-D7079C3469E3}" dt="2024-07-23T12:31:22.627" v="40"/>
        <pc:sldMkLst>
          <pc:docMk/>
          <pc:sldMk cId="3436860811" sldId="318"/>
        </pc:sldMkLst>
      </pc:sldChg>
      <pc:sldChg chg="modSp mod">
        <pc:chgData name="Alfred Smith" userId="3c60a3631c0db8ad" providerId="LiveId" clId="{F737A7B7-D2C2-4815-909A-D7079C3469E3}" dt="2024-07-23T12:34:38.511" v="55"/>
        <pc:sldMkLst>
          <pc:docMk/>
          <pc:sldMk cId="1208695429" sldId="320"/>
        </pc:sldMkLst>
      </pc:sldChg>
      <pc:sldChg chg="modSp mod">
        <pc:chgData name="Alfred Smith" userId="3c60a3631c0db8ad" providerId="LiveId" clId="{F737A7B7-D2C2-4815-909A-D7079C3469E3}" dt="2024-07-23T12:34:57.211" v="57"/>
        <pc:sldMkLst>
          <pc:docMk/>
          <pc:sldMk cId="1664587263" sldId="322"/>
        </pc:sldMkLst>
      </pc:sldChg>
      <pc:sldChg chg="modSp mod">
        <pc:chgData name="Alfred Smith" userId="3c60a3631c0db8ad" providerId="LiveId" clId="{F737A7B7-D2C2-4815-909A-D7079C3469E3}" dt="2024-07-23T12:33:18.141" v="52"/>
        <pc:sldMkLst>
          <pc:docMk/>
          <pc:sldMk cId="2330840758" sldId="325"/>
        </pc:sldMkLst>
      </pc:sldChg>
      <pc:sldChg chg="modSp mod">
        <pc:chgData name="Alfred Smith" userId="3c60a3631c0db8ad" providerId="LiveId" clId="{F737A7B7-D2C2-4815-909A-D7079C3469E3}" dt="2024-07-23T12:35:54.786" v="60"/>
        <pc:sldMkLst>
          <pc:docMk/>
          <pc:sldMk cId="2185161187" sldId="328"/>
        </pc:sldMkLst>
      </pc:sldChg>
    </pc:docChg>
  </pc:docChgLst>
  <pc:docChgLst>
    <pc:chgData name="Leonie Smith" userId="fed1330f33f5650e" providerId="LiveId" clId="{228169FA-06FA-44A1-BE02-D5A608E1587C}"/>
    <pc:docChg chg="undo custSel addSld delSld modSld">
      <pc:chgData name="Leonie Smith" userId="fed1330f33f5650e" providerId="LiveId" clId="{228169FA-06FA-44A1-BE02-D5A608E1587C}" dt="2024-01-10T04:10:52.753" v="100" actId="20577"/>
      <pc:docMkLst>
        <pc:docMk/>
      </pc:docMkLst>
      <pc:sldChg chg="addSp delSp modSp mod modTransition modAnim modNotesTx">
        <pc:chgData name="Leonie Smith" userId="fed1330f33f5650e" providerId="LiveId" clId="{228169FA-06FA-44A1-BE02-D5A608E1587C}" dt="2024-01-10T04:10:52.753" v="100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28169FA-06FA-44A1-BE02-D5A608E1587C}" dt="2024-01-08T03:44:11.216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28169FA-06FA-44A1-BE02-D5A608E1587C}" dt="2024-01-08T03:44:54.573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28169FA-06FA-44A1-BE02-D5A608E1587C}" dt="2024-01-08T03:45:37.422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28169FA-06FA-44A1-BE02-D5A608E1587C}" dt="2024-01-08T03:46:08.308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28169FA-06FA-44A1-BE02-D5A608E1587C}" dt="2024-01-08T03:46:48.329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28169FA-06FA-44A1-BE02-D5A608E1587C}" dt="2024-01-08T03:47:12.722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28169FA-06FA-44A1-BE02-D5A608E1587C}" dt="2024-01-08T03:49:05.373" v="4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28169FA-06FA-44A1-BE02-D5A608E1587C}" dt="2024-01-08T03:49:26.281" v="4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28169FA-06FA-44A1-BE02-D5A608E1587C}" dt="2024-01-08T03:50:46.544" v="54"/>
        <pc:sldMkLst>
          <pc:docMk/>
          <pc:sldMk cId="100491716" sldId="269"/>
        </pc:sldMkLst>
      </pc:sldChg>
      <pc:sldChg chg="add del">
        <pc:chgData name="Leonie Smith" userId="fed1330f33f5650e" providerId="LiveId" clId="{228169FA-06FA-44A1-BE02-D5A608E1587C}" dt="2024-01-08T03:48:19.408" v="38" actId="47"/>
        <pc:sldMkLst>
          <pc:docMk/>
          <pc:sldMk cId="2390376940" sldId="276"/>
        </pc:sldMkLst>
      </pc:sldChg>
      <pc:sldChg chg="addSp delSp modSp mod modTransition modAnim">
        <pc:chgData name="Leonie Smith" userId="fed1330f33f5650e" providerId="LiveId" clId="{228169FA-06FA-44A1-BE02-D5A608E1587C}" dt="2024-01-08T03:51:09.431" v="5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228169FA-06FA-44A1-BE02-D5A608E1587C}" dt="2024-01-08T03:51:32.112" v="60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228169FA-06FA-44A1-BE02-D5A608E1587C}" dt="2024-01-08T03:51:52.234" v="63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228169FA-06FA-44A1-BE02-D5A608E1587C}" dt="2024-01-08T03:53:07.647" v="75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228169FA-06FA-44A1-BE02-D5A608E1587C}" dt="2024-01-08T03:54:56.271" v="90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228169FA-06FA-44A1-BE02-D5A608E1587C}" dt="2024-01-08T03:44:32.087" v="8"/>
        <pc:sldMkLst>
          <pc:docMk/>
          <pc:sldMk cId="1439115105" sldId="311"/>
        </pc:sldMkLst>
      </pc:sldChg>
      <pc:sldChg chg="addSp delSp modSp mod modTransition modAnim">
        <pc:chgData name="Leonie Smith" userId="fed1330f33f5650e" providerId="LiveId" clId="{228169FA-06FA-44A1-BE02-D5A608E1587C}" dt="2024-01-08T03:49:59.003" v="48"/>
        <pc:sldMkLst>
          <pc:docMk/>
          <pc:sldMk cId="2973729591" sldId="317"/>
        </pc:sldMkLst>
      </pc:sldChg>
      <pc:sldChg chg="addSp delSp modSp mod modTransition modAnim">
        <pc:chgData name="Leonie Smith" userId="fed1330f33f5650e" providerId="LiveId" clId="{228169FA-06FA-44A1-BE02-D5A608E1587C}" dt="2024-01-08T03:50:22.522" v="51"/>
        <pc:sldMkLst>
          <pc:docMk/>
          <pc:sldMk cId="3436860811" sldId="318"/>
        </pc:sldMkLst>
      </pc:sldChg>
      <pc:sldChg chg="addSp delSp modSp mod modTransition modAnim">
        <pc:chgData name="Leonie Smith" userId="fed1330f33f5650e" providerId="LiveId" clId="{228169FA-06FA-44A1-BE02-D5A608E1587C}" dt="2024-01-08T03:53:43.575" v="81"/>
        <pc:sldMkLst>
          <pc:docMk/>
          <pc:sldMk cId="1208695429" sldId="320"/>
        </pc:sldMkLst>
      </pc:sldChg>
      <pc:sldChg chg="addSp delSp modSp mod modTransition modAnim">
        <pc:chgData name="Leonie Smith" userId="fed1330f33f5650e" providerId="LiveId" clId="{228169FA-06FA-44A1-BE02-D5A608E1587C}" dt="2024-01-08T03:54:07.340" v="84"/>
        <pc:sldMkLst>
          <pc:docMk/>
          <pc:sldMk cId="1664587263" sldId="322"/>
        </pc:sldMkLst>
      </pc:sldChg>
      <pc:sldChg chg="addSp delSp modSp mod modTransition modAnim">
        <pc:chgData name="Leonie Smith" userId="fed1330f33f5650e" providerId="LiveId" clId="{228169FA-06FA-44A1-BE02-D5A608E1587C}" dt="2024-01-08T03:52:44.500" v="72"/>
        <pc:sldMkLst>
          <pc:docMk/>
          <pc:sldMk cId="2330840758" sldId="325"/>
        </pc:sldMkLst>
      </pc:sldChg>
      <pc:sldChg chg="addSp delSp modSp del mod modTransition modAnim">
        <pc:chgData name="Leonie Smith" userId="fed1330f33f5650e" providerId="LiveId" clId="{228169FA-06FA-44A1-BE02-D5A608E1587C}" dt="2024-01-08T03:48:07.036" v="36" actId="47"/>
        <pc:sldMkLst>
          <pc:docMk/>
          <pc:sldMk cId="2497632608" sldId="327"/>
        </pc:sldMkLst>
      </pc:sldChg>
      <pc:sldChg chg="addSp delSp modSp mod modTransition modAnim">
        <pc:chgData name="Leonie Smith" userId="fed1330f33f5650e" providerId="LiveId" clId="{228169FA-06FA-44A1-BE02-D5A608E1587C}" dt="2024-01-08T03:54:34.731" v="87"/>
        <pc:sldMkLst>
          <pc:docMk/>
          <pc:sldMk cId="2185161187" sldId="328"/>
        </pc:sldMkLst>
      </pc:sldChg>
      <pc:sldChg chg="del">
        <pc:chgData name="Leonie Smith" userId="fed1330f33f5650e" providerId="LiveId" clId="{228169FA-06FA-44A1-BE02-D5A608E1587C}" dt="2024-01-08T03:48:25.374" v="39" actId="47"/>
        <pc:sldMkLst>
          <pc:docMk/>
          <pc:sldMk cId="1547819620" sldId="330"/>
        </pc:sldMkLst>
      </pc:sldChg>
    </pc:docChg>
  </pc:docChgLst>
  <pc:docChgLst>
    <pc:chgData name="Alfred Smith" userId="3c60a3631c0db8ad" providerId="LiveId" clId="{285A45DE-6BD3-44A4-94F1-02CE294D94EE}"/>
    <pc:docChg chg="modSld">
      <pc:chgData name="Alfred Smith" userId="3c60a3631c0db8ad" providerId="LiveId" clId="{285A45DE-6BD3-44A4-94F1-02CE294D94EE}" dt="2025-05-23T05:41:58.419" v="0" actId="20577"/>
      <pc:docMkLst>
        <pc:docMk/>
      </pc:docMkLst>
      <pc:sldChg chg="modSp mod">
        <pc:chgData name="Alfred Smith" userId="3c60a3631c0db8ad" providerId="LiveId" clId="{285A45DE-6BD3-44A4-94F1-02CE294D94EE}" dt="2025-05-23T05:41:58.419" v="0" actId="20577"/>
        <pc:sldMkLst>
          <pc:docMk/>
          <pc:sldMk cId="2185161187" sldId="328"/>
        </pc:sldMkLst>
        <pc:spChg chg="mod">
          <ac:chgData name="Alfred Smith" userId="3c60a3631c0db8ad" providerId="LiveId" clId="{285A45DE-6BD3-44A4-94F1-02CE294D94EE}" dt="2025-05-23T05:41:58.419" v="0" actId="20577"/>
          <ac:spMkLst>
            <pc:docMk/>
            <pc:sldMk cId="2185161187" sldId="328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F3E300CA-F24C-418C-AD79-D3452238E83D}"/>
    <pc:docChg chg="undo redo custSel modSld">
      <pc:chgData name="Alfred Smith" userId="3c60a3631c0db8ad" providerId="LiveId" clId="{F3E300CA-F24C-418C-AD79-D3452238E83D}" dt="2025-05-02T07:51:04.951" v="20" actId="27636"/>
      <pc:docMkLst>
        <pc:docMk/>
      </pc:docMkLst>
      <pc:sldChg chg="addSp delSp modSp mod">
        <pc:chgData name="Alfred Smith" userId="3c60a3631c0db8ad" providerId="LiveId" clId="{F3E300CA-F24C-418C-AD79-D3452238E83D}" dt="2025-05-02T07:51:04.951" v="20" actId="27636"/>
        <pc:sldMkLst>
          <pc:docMk/>
          <pc:sldMk cId="1499918570" sldId="257"/>
        </pc:sldMkLst>
        <pc:spChg chg="add mod">
          <ac:chgData name="Alfred Smith" userId="3c60a3631c0db8ad" providerId="LiveId" clId="{F3E300CA-F24C-418C-AD79-D3452238E83D}" dt="2025-05-02T07:51:04.951" v="20" actId="27636"/>
          <ac:spMkLst>
            <pc:docMk/>
            <pc:sldMk cId="1499918570" sldId="257"/>
            <ac:spMk id="7" creationId="{A92CAD6B-D847-E7DC-DE5E-3F4E1EEF15F2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3788111665" sldId="258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788111665" sldId="258"/>
            <ac:spMk id="2" creationId="{267E76BA-E7DD-193E-3F8E-10277CA48607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454763615" sldId="259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F3E300CA-F24C-418C-AD79-D3452238E83D}" dt="2025-04-17T10:30:13.020" v="7" actId="404"/>
        <pc:sldMkLst>
          <pc:docMk/>
          <pc:sldMk cId="2346136586" sldId="260"/>
        </pc:sldMkLst>
        <pc:spChg chg="mod">
          <ac:chgData name="Alfred Smith" userId="3c60a3631c0db8ad" providerId="LiveId" clId="{F3E300CA-F24C-418C-AD79-D3452238E83D}" dt="2025-04-17T10:30:13.020" v="7" actId="40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F3E300CA-F24C-418C-AD79-D3452238E83D}" dt="2025-04-17T10:37:18.215" v="15"/>
        <pc:sldMkLst>
          <pc:docMk/>
          <pc:sldMk cId="978260341" sldId="265"/>
        </pc:sldMkLst>
        <pc:spChg chg="mod">
          <ac:chgData name="Alfred Smith" userId="3c60a3631c0db8ad" providerId="LiveId" clId="{F3E300CA-F24C-418C-AD79-D3452238E83D}" dt="2025-04-17T10:37:18.215" v="15"/>
          <ac:spMkLst>
            <pc:docMk/>
            <pc:sldMk cId="978260341" sldId="265"/>
            <ac:spMk id="4" creationId="{EE2AC625-9141-A801-F431-DD5F79396320}"/>
          </ac:spMkLst>
        </pc:spChg>
      </pc:sldChg>
      <pc:sldChg chg="modSp mod">
        <pc:chgData name="Alfred Smith" userId="3c60a3631c0db8ad" providerId="LiveId" clId="{F3E300CA-F24C-418C-AD79-D3452238E83D}" dt="2025-05-02T07:50:24.060" v="18"/>
        <pc:sldMkLst>
          <pc:docMk/>
          <pc:sldMk cId="3137811553" sldId="268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F3E300CA-F24C-418C-AD79-D3452238E83D}" dt="2025-04-17T10:38:21.512" v="16" actId="1076"/>
          <ac:spMkLst>
            <pc:docMk/>
            <pc:sldMk cId="3137811553" sldId="268"/>
            <ac:spMk id="4" creationId="{EE2AC625-9141-A801-F431-DD5F79396320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888433145" sldId="279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888433145" sldId="279"/>
            <ac:spMk id="2" creationId="{F0ECF38E-77B0-32F2-ED80-2E311188018F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317678157" sldId="310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17678157" sldId="310"/>
            <ac:spMk id="2" creationId="{297A1E21-37B9-4FB2-2A70-DAC39640F4B3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1439115105" sldId="311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1439115105" sldId="311"/>
            <ac:spMk id="3" creationId="{A58184BD-88F1-BA02-40C1-D8403D0EEC0D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862437360" sldId="312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862437360" sldId="312"/>
            <ac:spMk id="2" creationId="{5C505AB0-930B-82FD-096B-CDC844DC2237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1776425805" sldId="319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1776425805" sldId="319"/>
            <ac:spMk id="2" creationId="{5ADF568E-76D4-97AF-BD34-D38A9871677A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1208695429" sldId="320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1208695429" sldId="320"/>
            <ac:spMk id="3" creationId="{A58184BD-88F1-BA02-40C1-D8403D0EEC0D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3705144254" sldId="321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705144254" sldId="321"/>
            <ac:spMk id="2" creationId="{DB77125E-5A27-153D-577F-88AF55F2179A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3572741843" sldId="323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3572741843" sldId="323"/>
            <ac:spMk id="2" creationId="{CC6B6008-7480-D590-F799-A0746B462038}"/>
          </ac:spMkLst>
        </pc:spChg>
      </pc:sldChg>
      <pc:sldChg chg="modSp">
        <pc:chgData name="Alfred Smith" userId="3c60a3631c0db8ad" providerId="LiveId" clId="{F3E300CA-F24C-418C-AD79-D3452238E83D}" dt="2025-05-02T07:50:24.060" v="18"/>
        <pc:sldMkLst>
          <pc:docMk/>
          <pc:sldMk cId="4126498780" sldId="324"/>
        </pc:sldMkLst>
        <pc:spChg chg="mod">
          <ac:chgData name="Alfred Smith" userId="3c60a3631c0db8ad" providerId="LiveId" clId="{F3E300CA-F24C-418C-AD79-D3452238E83D}" dt="2025-05-02T07:50:24.060" v="18"/>
          <ac:spMkLst>
            <pc:docMk/>
            <pc:sldMk cId="4126498780" sldId="324"/>
            <ac:spMk id="2" creationId="{0D005808-BD78-A0F0-5EE7-63CBDF283E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  <a:endParaRPr lang="en-IN" sz="1800" b="1" i="0" u="none" strike="noStrike" baseline="0" dirty="0">
              <a:latin typeface="TimesNewRomanPS-BoldMT"/>
            </a:endParaRP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44 The Crucifixion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Carrying the cross - Luke 23:26-32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Crucifixion – Luke 23:33-49; John 19:17-37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Curtain torn in two - Matt 27:51-54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Putting the body in the tomb – John 19:38-42; Matt 27:61-66 (Bottom)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44-1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A251FB-6B2D-E77C-6999-8F3786571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2CAD6B-D847-E7DC-DE5E-3F4E1EEF1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"/>
    </mc:Choice>
    <mc:Fallback xmlns="">
      <p:transition spd="slow" advTm="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80422-31B5-B7C6-CA29-5E27A070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0413"/>
            <a:ext cx="14143988" cy="7648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5E6F9-393E-62AD-76B6-BF77202168C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ཁོང་དང་མཉམ་དུ་ཉེས་ཅན་གཉིས་སྲོག་གཅོད་གཏོང་ཕྱིར་ཁྲིད།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32Two others, who were criminals, were also led away to be executed with Jesus.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DD0CFB3-C08B-6532-51A2-616F346C7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"/>
    </mc:Choice>
    <mc:Fallback xmlns="">
      <p:transition spd="slow" advTm="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9F1E6-CDCF-6B7C-4490-2FA07E7D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8621"/>
            <a:ext cx="14041464" cy="6936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CD0D4-CA1D-7DE5-FDD6-3F3046F8F40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གོ་རུས་ཞེས་ཟེར་བའི་ས་ཆར་སླེབས་ནས་ཁོང་མཉམ་དུ་ཉེས་ཅན་གཉིས་ནས་གཅིག་ཁོང་གི་གཡས་ཕྱོགས་སུ་ཡོད་པའི་རྒྱང་ཤིང་དང་གཅིག་ཁོང་གི་གཡོན་ཕྱོགས་སུ་ཡོད་པའི་རྒྱང་ཤིང་ལ་གཟེར་བརྒྱབ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33When they came to the place called The Skull, they crucified Him there, along with the criminals, one on His right and the other on His left.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539E444-48FE-B721-6AF0-55F6A6BCD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3"/>
    </mc:Choice>
    <mc:Fallback xmlns="">
      <p:transition spd="slow" advTm="1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14FCC-02A2-30E5-DD97-5201F92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510"/>
            <a:ext cx="12192000" cy="6957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F0AE2-3987-B545-EA4F-931212A3309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དེ་ནས་ཡེ་ཤུས་“ཀྱེ་ཡབ་ལགས། ཁོ་ཚོས་གང་བྱེད་པ་མི་རྟོགས་པས་ཁོ་ཚོའི་སྡིག་ཉེས་སེལ་བར་མཛོད་”ཅེས་གསུངས་པ་དང༌། དམག་མིས་རྒྱན་བརྒྱབ་ནས་ཁོང་གི་ན་བཟའ་བགོ་བཤའ་བྱས།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34Then Jesus said, “Father, forgive them, for they do not know what they are doing.” And they divided up His garments by casting lots.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6BF710-EE48-17C4-A081-17AF4AED1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0"/>
    </mc:Choice>
    <mc:Fallback xmlns="">
      <p:transition spd="slow" advTm="1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2424E-6F4C-03AC-A736-28119F95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153" y="0"/>
            <a:ext cx="13012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92065-758A-5081-C322-4D3199536F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མི་ཚོགས་ཀྱིས་ས་ཆ་དེར་བལྟས་ནས་བསྡད། དཔོན་རིགས་ཀྱིས་ཀྱང་ཁོང་ལ་འཕྱ་དམོད་བྱེད་དེ་“ཁོས་གཞན་རྣམས་བསྐྱབས་ཏེ་ཁོ་ནི་དཀོན་མཆོག་གིས་བདམས་པའི་སྐྱབས་མགོན་མཱ་ཤི་ཀ་ཡིན་ན། རང་ཉིད་སྐྱོབ་པར་བྱོས་ཤིག་”ཅེས་བཤད།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35The people stood watching, and the rulers sneered at Him, saying, “He saved others; let Him save Himself if He is the Christ of God, the Chosen One.”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299FAB-ED00-7B11-C06F-AD76AE801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2"/>
    </mc:Choice>
    <mc:Fallback xmlns="">
      <p:transition spd="slow" advTm="1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2D3D0-D143-DF72-48DC-1FD65722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705"/>
            <a:ext cx="12192000" cy="7203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E77C1-E0B8-9904-2560-FE64FEEF2D8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19:19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པི་ལ་ཏུ་ཡིས་ན་ཙ་རེལ་པ་ཡེ་ཤུ་ཡ་ཧུ་དཱ་པའི་རྒྱལ་པོ་ཞེས་པའི་བརྡ་ཁྱབ་བྲིས་ནས་རྒྱང་ཤིང་གི་ཁར་བཏགས་སུ་བཅུག 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19:19Pilate also had a notice posted on the cross. It read:</a:t>
            </a:r>
          </a:p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JESUS OF NAZARETH,</a:t>
            </a:r>
          </a:p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THE KING OF THE JEWS.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E146AF-4206-0148-9B9D-61860E497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5"/>
    </mc:Choice>
    <mc:Fallback xmlns="">
      <p:transition spd="slow" advTm="1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98D6B-1D83-AD9D-D37F-29907D6D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7E76BA-E7DD-193E-3F8E-10277CA48607}"/>
              </a:ext>
            </a:extLst>
          </p:cNvPr>
          <p:cNvSpPr txBox="1"/>
          <p:nvPr/>
        </p:nvSpPr>
        <p:spPr>
          <a:xfrm>
            <a:off x="274749" y="2948092"/>
            <a:ext cx="594574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4A0F-51A2-9565-51BC-B7FDA32F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10" y="-1193369"/>
            <a:ext cx="14499010" cy="805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CF38E-77B0-32F2-ED80-2E311188018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སྐབས་དེར་ཡེ་ཤུའི་རྒྱང་ཤིང་གི་རྩར་ཡེ་ཤུའི་ཡུམ་</a:t>
            </a:r>
            <a:r>
              <a:rPr lang="en-IN" sz="5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དེར་ལངས་ཏེ་བསྡད།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རང་གི་ཡུམ་དང་ཁོང་གིས་དམིགས་བསལ་གྱིས་བྱམས་པར་འཛིན་པའི་ཉེ་གནས་དེར་ལངས་ཏེ་བསྡད་པར་གཟིགས་ནས་ཡུམ་ལ་“ཨ་མ་ལགས། ལྟོས་དང༌། འདི་ནི་ཁྱེད་ཀྱི་བུ་ཡིན་”ཞེས་གསུངས།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Near the cross of Jesus stood His mother…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26When Jesus saw His mother and the disciple whom He loved standing nearby, He said to His mother, “Woman, here is your son.”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7A10EA-3213-78A5-0C75-3EF2B2102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1"/>
    </mc:Choice>
    <mc:Fallback xmlns="">
      <p:transition spd="slow" advTm="2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5DED1-C71D-2A64-F107-C2D40333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734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05808-BD78-A0F0-5EE7-63CBDF283E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98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ཁོང་གིས་ཉེ་གནས་ལ་“ལྟོས་དང༌། འདི་ནི་ཁྱོད་ཀྱི་ཨ་མ་ལགས་ཡིན་ནོ་”ཞེས་གསུངས་པ་དང༌། དུས་དེ་རང་ནས་ཉེ་གནས་དེས་ཡེ་ཤུའི་ཡུམ་རང་གི་ཁྱིམ་ཚང་དུ་བསུས།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27Then He said to the disciple, “Here is your mother.” So from that hour, this disciple took her into his home.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76F42E-73F0-9120-E672-9D12F7582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5"/>
    </mc:Choice>
    <mc:Fallback xmlns="">
      <p:transition spd="slow" advTm="1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4329E-FB68-155D-AC8A-91D8611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4301"/>
            <a:ext cx="12192000" cy="7152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F568E-76D4-97AF-BD34-D38A9871677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25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ལུ་ཀཱ 23:39</a:t>
            </a:r>
          </a:p>
          <a:p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ེར་རྒྱང་ཤིང་ལ་ཡོད་པའི་ཉེས་ཅན་གཉིས་ལས་གཅིག་གིས་ཁོང་ལ་ཁ་ངན་བཤད་དེ་“ཁྱོད་སྐྱབས་མགོན་མཱ་ཤི་ཀ་མ་ཡིན་ནམ། ཁྱོད་ཀྱིས་རང་ཉིད་དང་ང་ཚོ་སྐྱོབས་ཤིག་”ཅེས་ཟེར།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:39One of the criminals who hung there heaped abuse on Him. “Are You not the Christ?” he said. “Save Yourself and us!”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902B38-F137-9042-8F7B-9149195CF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5"/>
    </mc:Choice>
    <mc:Fallback xmlns="">
      <p:transition spd="slow" advTm="1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FF3EF-E9F2-88D6-F763-3F5FA2E7A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765"/>
            <a:ext cx="12192000" cy="7477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653C1-4488-129D-530F-22247A7134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མི་དེ་ལ་བཀའ་བཀྱོན་བྱས་ནས་ཉེས་ཅན་གཞན་གྱིས་“ཁྱོད་ལ་ཡང་ཁོང་གི་ཉེས་ཆད་དང་འདྲ་བ་ཕོག་པས་ཁྱོད་རང་དཀོན་མཆོག་ལའང་མི་འཇིགས་སམ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the other one rebuked him, saying, “Do you not even fear God, since you are under the same judgment?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00D9DA-7389-6643-ED5C-102EF018E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0"/>
    </mc:Choice>
    <mc:Fallback xmlns="">
      <p:transition spd="slow" advTm="1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8A3EC-1DBC-840E-E02E-70A96E40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19"/>
            <a:ext cx="12801600" cy="7796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D76A0-5F32-3EBC-AF24-520A22A0F4E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ང་ཚོ་གཉིས་ཀྱིས་བྱས་པའི་ལས་ངན་དང་མཐུན་པའི་ཆད་པ་བྱུང་བས་ང་ཚོར་དྲང་པོའི་ཁྲིམས་གཅོད་ཕོག འོན་ཀྱང་མི་འདིས་ཉེས་སྐྱོན་ཅི་ཡང་མ་བྱས་”ཞེས་གསུངས་ནས།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41We are punished justly, for we are receiving what our actions deserve. But this man has done nothing wrong.”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FE8B16-BFA6-C820-8246-4E73A361D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9"/>
    </mc:Choice>
    <mc:Fallback xmlns="">
      <p:transition spd="slow" advTm="1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Carrying the cross - Luke 23:26-32 The Crucifixion – Luke 23:33-49; John 19:17-37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48C3A9-D053-08B1-3980-F4712B4C2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"/>
    </mc:Choice>
    <mc:Fallback xmlns="">
      <p:transition spd="slow" advTm="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DCBAD-3B5F-1765-340D-DE6119F4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373" y="-1743559"/>
            <a:ext cx="14982422" cy="8601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E7257-2285-5291-7248-FE597D8926F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ཁོས་“ཡེ་ཤུ་ལགས། ཁྱེད་ཀྱི་རྒྱལ་སྲིད་ཐོབ་དུས་ང་དྲན་དུ་གསོལ་”ཞེས་ཞུས་པས།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42Then he said, “Jesus, remember me  when You come into Your kingdom!”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753D4F-063C-F86F-10A3-8626FD572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8"/>
    </mc:Choice>
    <mc:Fallback xmlns="">
      <p:transition spd="slow" advTm="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BD41D-4049-F999-CC0D-C20185FD12B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ཁོང་གིས་ཁོ་ལ་“ངས་ཁྱོད་ལ་བདེན་པར་ཟེར་རྒྱུར། ཉིན་མོ་འདི་རང་ལ་ཁྱོད་ང་དང་མཉམ་དུ་དཀོན་མཆོག་གི་ཞིང་ཁམས་སུ་ཡོད་པར་འགྱུར་རོ་”ཞེས་གསུངས།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43And Jesus said to him, “Truly I tell you, today you will be with Me in Paradise.”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8930A21-85A3-394B-E8B0-3146C7EBF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4"/>
    </mc:Choice>
    <mc:Fallback xmlns="">
      <p:transition spd="slow" advTm="1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6D7BD-CB97-6D91-4CD4-8BB6F6E4252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49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44-45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ཉི་མ་བསྒྲིབས་ཏེ་ཉིན་གུང་ནས་ཆུ་ཚོད་གསུམ་པའི་བར་དུ་ལུང་པ་དེ་ཡོངས་སུ་མུན་པས་ཁེངས། དེའི་སྐབས་མཆོད་ཁང་ཆེན་མོའི་ནང་གི་ཡོལ་བ་དེ་དུམ་བུ་གཉིས་སུ་རལ།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44It was now about the sixth hour, and darkness came over all the land until the ninth hour. 45The sun was darkened,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…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5E161D-8558-75E7-E015-BD4A5F608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7"/>
    </mc:Choice>
    <mc:Fallback xmlns="">
      <p:transition spd="slow" advTm="1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4E931-1EB6-7814-24E1-AA026789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026" y="0"/>
            <a:ext cx="136780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F82E4-E6DD-90E0-C278-4FFC3846B44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23:44,45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19:28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་སུ་ཡེ་ཤུས་དོན་ཚང་མ་ཟིན་པར་མཁྱེན་ཏེ་གསུང་རབ་ཀྱི་མདོ་ལས་བྲིས་པ་བཞིན་དུ་འགྲུབ་པའི་ཕྱིར་“ང་སྐོམ་མོ་”ཞེས་གསུངས་པ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19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28After this, knowing that everything had now been accomplished, and to fulfill the Scripture, Jesus said, “I am thirsty.”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79A4FD9-EDE6-BFDD-B958-570EE30B6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5"/>
    </mc:Choice>
    <mc:Fallback xmlns="">
      <p:transition spd="slow" advTm="1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5F687-4F87-3707-FBF1-65D262DC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369" y="1"/>
            <a:ext cx="128423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77125E-5A27-153D-577F-88AF55F217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44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རྒུན་ཆང་སྐྱུར་མོས་གང་བའི་སྣོད་ཅིག་དེར་ཡོད་པས་ཁོ་ཚོས་དེའི་ནང་སྲིང་བལ་སྦངས་ནས་ཧི་སོབ་ཟེར་བའི་རྩི་ཤིང་གི་རྐང་ཡུའི་རྩེ་ལ་བསྐོན་ཏེ་ཁོང་གི་ཞལ་ལ་བཞ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29A jar of sour wine  was sitting there. So they soaked a sponge in the wine, put it on a stalk of hyssop, and lifted it to His mouth.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A17EC7-7E91-1FC0-BFAD-83F6DF9A8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2"/>
    </mc:Choice>
    <mc:Fallback xmlns="">
      <p:transition spd="slow" advTm="1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7BE6E-67F3-E7C2-42B9-CFC377C5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7A1E21-37B9-4FB2-2A70-DAC39640F4B3}"/>
              </a:ext>
            </a:extLst>
          </p:cNvPr>
          <p:cNvSpPr txBox="1"/>
          <p:nvPr/>
        </p:nvSpPr>
        <p:spPr>
          <a:xfrm>
            <a:off x="398574" y="2386117"/>
            <a:ext cx="594574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560705" y="607064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8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ABE82-FAA6-D167-959B-2D815E42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149"/>
            <a:ext cx="12192000" cy="7475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B6008-7480-D590-F799-A0746B46203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1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</a:t>
            </a:r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་ཐཱ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27:46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ཆུ་ཚོད་གསུམ་པ་ཙམ་ལ་ཡེ་ཤུས་གསུང་ཆེན་པོས་“ཨེ་ལི། ཨེ་ལི། ལ་མ་ཤ་བག་ཐ་ནི་”ཞེས་གསུངས་པའི་དོན་ནི་ངའི་དཀོན་མཆོག ངའི་དཀོན་མཆོག ཁྱེད་ཀྱིས་ང་དོར་དགོས་དོན་ཅི་ཡིན་ཞེས་པའོ།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46About the ninth hour Jesus cried out in a loud voice, “Eli, Eli,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lema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sabachthani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?” which means, “My God, My God, why have You forsaken Me?”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BCB0C2-0407-487A-CB73-73A600AFC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5"/>
    </mc:Choice>
    <mc:Fallback xmlns="">
      <p:transition spd="slow" advTm="1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02F0A-E8AE-B8BD-763B-A9937768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13"/>
            <a:ext cx="12192000" cy="6626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79FE1-5816-F680-C02F-1088166D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501"/>
            <a:ext cx="12192000" cy="7046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F2611-5F4A-FFED-9F61-E9B75B552B3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04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23:46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དེ་ནས་ཡེ་ཤུས་གསུང་སྐད་ཆེན་པོས་“ཀྱེ་ཡབ་ལགས། ང་ཡི་སེམས་ཁྱེད་ཀྱི་ཕྱག་ལ་བཅོལ་ལོ་”ཞེས་གསུངས་ནས་ཁོང་སྐུ་ཚེ་ལས་འདས་སོ།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46Then Jesus called out in a loud voice, “Father, into Your hands I commit My Spirit.” And when He had said this, He breathed His last.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0E607C-FC0F-2F6B-7C8A-F926AFBE6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"/>
    </mc:Choice>
    <mc:Fallback xmlns="">
      <p:transition spd="slow"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1F88C-123F-EF85-54B0-FA66F0BC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4979"/>
            <a:ext cx="12192000" cy="7112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048D1C-1F26-3ED7-115C-CFCD8BBEEE8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19:17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ཕྱི་རོལ་ཏུ་ཕེབས་ནས་རང་གི་རྒྱང་ཤིང་འཁུར་ཏེ་ཀ་ལི་ཞེས་པའི་གནས་ཡ་ཧུ་དཱ་པའི་སྐད་དུ་གོལ་གོ་ཐ་ཞེས་བྱ་བ་ལ་ཕེབ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John 19 So the soldiers took charge of Jesus.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17Carrying His own cross, He went out to The Place of the Skull, which in Hebrew is called Golgotha.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ED354A-9588-C3D7-83A3-93496A6DA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8"/>
    </mc:Choice>
    <mc:Fallback xmlns="">
      <p:transition spd="slow" advTm="1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4CDAD-7155-22AA-CBCE-2F8A5DAB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274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05AB0-930B-82FD-096B-CDC844DC22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3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23:26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ཁོང་ཕར་འཁྲིད་དུས་སེ་རེ་ནཱ་པ་སི་མོན་གྲོང་གསེབ་ནས་ཡོང་བ་དང༌། ཁོ་ཚོས་ཡེ་ཤུའི་རྗེས་སུ་འབྲངས་ཏེ་རྒྱང་ཤིང་འཁུར་དུ་འཇུག་ཕྱིར་ཁོ་བཟུང༌། 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26As the soldiers led Him away, they seized Simon of Cyrene on his way in from the country, and put the cross on him to carry behind Jesus.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CDB7E7-D2B6-0C44-8FAB-E6EB3AD34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2"/>
    </mc:Choice>
    <mc:Fallback xmlns="">
      <p:transition spd="slow" advTm="1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357AA-CE04-724F-089E-BC13BF38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92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C5E27-D6BA-F5BD-3550-E195FE084BC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མི་ཚོགས་མང་པོ་ཞིག་ཡེ་ཤུའི་རྗེས་སུ་འབྲངས། ཁོ་ཚོའི་ནང་ཁོང་གི་ཕྱིར་ངུ་ཞིང་སྨྲེ་སྔགས་འདོན་པའི་བུད་མེད་རྣམས་ཀྱང་ཡོད།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27A great number of people followed Him, including women who kept mourning and wailing for Him.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2FAE502-57FF-A63D-3F0E-06A5C1F86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0"/>
    </mc:Choice>
    <mc:Fallback xmlns="">
      <p:transition spd="slow" advTm="1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1697</Words>
  <Application>Microsoft Office PowerPoint</Application>
  <PresentationFormat>Widescreen</PresentationFormat>
  <Paragraphs>95</Paragraphs>
  <Slides>44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2025-05-23T05:42:02Z</dcterms:modified>
</cp:coreProperties>
</file>