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7" r:id="rId2"/>
    <p:sldId id="258" r:id="rId3"/>
    <p:sldId id="259" r:id="rId4"/>
    <p:sldId id="310" r:id="rId5"/>
    <p:sldId id="311" r:id="rId6"/>
    <p:sldId id="312" r:id="rId7"/>
    <p:sldId id="260" r:id="rId8"/>
    <p:sldId id="271" r:id="rId9"/>
    <p:sldId id="261" r:id="rId10"/>
    <p:sldId id="272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8" r:id="rId20"/>
    <p:sldId id="279" r:id="rId21"/>
    <p:sldId id="317" r:id="rId22"/>
    <p:sldId id="324" r:id="rId23"/>
    <p:sldId id="318" r:id="rId24"/>
    <p:sldId id="319" r:id="rId25"/>
    <p:sldId id="26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325" r:id="rId34"/>
    <p:sldId id="326" r:id="rId35"/>
    <p:sldId id="287" r:id="rId36"/>
    <p:sldId id="288" r:id="rId37"/>
    <p:sldId id="320" r:id="rId38"/>
    <p:sldId id="321" r:id="rId39"/>
    <p:sldId id="322" r:id="rId40"/>
    <p:sldId id="323" r:id="rId41"/>
    <p:sldId id="328" r:id="rId42"/>
    <p:sldId id="329" r:id="rId43"/>
    <p:sldId id="289" r:id="rId44"/>
    <p:sldId id="290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BFCFAA-310B-4FBF-A287-C0993370D896}" v="6" dt="2025-05-23T05:40:53.2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35" autoAdjust="0"/>
    <p:restoredTop sz="90467" autoAdjust="0"/>
  </p:normalViewPr>
  <p:slideViewPr>
    <p:cSldViewPr snapToGrid="0">
      <p:cViewPr varScale="1">
        <p:scale>
          <a:sx n="45" d="100"/>
          <a:sy n="45" d="100"/>
        </p:scale>
        <p:origin x="34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F3E300CA-F24C-418C-AD79-D3452238E83D}"/>
    <pc:docChg chg="undo redo custSel modSld">
      <pc:chgData name="Alfred Smith" userId="3c60a3631c0db8ad" providerId="LiveId" clId="{F3E300CA-F24C-418C-AD79-D3452238E83D}" dt="2025-05-02T07:51:04.951" v="20" actId="27636"/>
      <pc:docMkLst>
        <pc:docMk/>
      </pc:docMkLst>
      <pc:sldChg chg="addSp delSp modSp mod">
        <pc:chgData name="Alfred Smith" userId="3c60a3631c0db8ad" providerId="LiveId" clId="{F3E300CA-F24C-418C-AD79-D3452238E83D}" dt="2025-05-02T07:51:04.951" v="20" actId="27636"/>
        <pc:sldMkLst>
          <pc:docMk/>
          <pc:sldMk cId="1499918570" sldId="257"/>
        </pc:sldMkLst>
        <pc:spChg chg="add mod">
          <ac:chgData name="Alfred Smith" userId="3c60a3631c0db8ad" providerId="LiveId" clId="{F3E300CA-F24C-418C-AD79-D3452238E83D}" dt="2025-05-02T07:51:04.951" v="20" actId="27636"/>
          <ac:spMkLst>
            <pc:docMk/>
            <pc:sldMk cId="1499918570" sldId="257"/>
            <ac:spMk id="7" creationId="{A92CAD6B-D847-E7DC-DE5E-3F4E1EEF15F2}"/>
          </ac:spMkLst>
        </pc:spChg>
      </pc:sldChg>
      <pc:sldChg chg="modSp">
        <pc:chgData name="Alfred Smith" userId="3c60a3631c0db8ad" providerId="LiveId" clId="{F3E300CA-F24C-418C-AD79-D3452238E83D}" dt="2025-05-02T07:50:24.060" v="18"/>
        <pc:sldMkLst>
          <pc:docMk/>
          <pc:sldMk cId="3788111665" sldId="258"/>
        </pc:sldMkLst>
        <pc:spChg chg="mod">
          <ac:chgData name="Alfred Smith" userId="3c60a3631c0db8ad" providerId="LiveId" clId="{F3E300CA-F24C-418C-AD79-D3452238E83D}" dt="2025-05-02T07:50:24.060" v="18"/>
          <ac:spMkLst>
            <pc:docMk/>
            <pc:sldMk cId="3788111665" sldId="258"/>
            <ac:spMk id="2" creationId="{267E76BA-E7DD-193E-3F8E-10277CA48607}"/>
          </ac:spMkLst>
        </pc:spChg>
      </pc:sldChg>
      <pc:sldChg chg="modSp">
        <pc:chgData name="Alfred Smith" userId="3c60a3631c0db8ad" providerId="LiveId" clId="{F3E300CA-F24C-418C-AD79-D3452238E83D}" dt="2025-05-02T07:50:24.060" v="18"/>
        <pc:sldMkLst>
          <pc:docMk/>
          <pc:sldMk cId="454763615" sldId="259"/>
        </pc:sldMkLst>
        <pc:spChg chg="mod">
          <ac:chgData name="Alfred Smith" userId="3c60a3631c0db8ad" providerId="LiveId" clId="{F3E300CA-F24C-418C-AD79-D3452238E83D}" dt="2025-05-02T07:50:24.060" v="18"/>
          <ac:spMkLst>
            <pc:docMk/>
            <pc:sldMk cId="454763615" sldId="259"/>
            <ac:spMk id="3" creationId="{A58184BD-88F1-BA02-40C1-D8403D0EEC0D}"/>
          </ac:spMkLst>
        </pc:spChg>
      </pc:sldChg>
      <pc:sldChg chg="modSp mod">
        <pc:chgData name="Alfred Smith" userId="3c60a3631c0db8ad" providerId="LiveId" clId="{F3E300CA-F24C-418C-AD79-D3452238E83D}" dt="2025-04-17T10:30:13.020" v="7" actId="404"/>
        <pc:sldMkLst>
          <pc:docMk/>
          <pc:sldMk cId="2346136586" sldId="260"/>
        </pc:sldMkLst>
        <pc:spChg chg="mod">
          <ac:chgData name="Alfred Smith" userId="3c60a3631c0db8ad" providerId="LiveId" clId="{F3E300CA-F24C-418C-AD79-D3452238E83D}" dt="2025-04-17T10:30:13.020" v="7" actId="404"/>
          <ac:spMkLst>
            <pc:docMk/>
            <pc:sldMk cId="2346136586" sldId="260"/>
            <ac:spMk id="3" creationId="{A58184BD-88F1-BA02-40C1-D8403D0EEC0D}"/>
          </ac:spMkLst>
        </pc:spChg>
      </pc:sldChg>
      <pc:sldChg chg="modSp mod">
        <pc:chgData name="Alfred Smith" userId="3c60a3631c0db8ad" providerId="LiveId" clId="{F3E300CA-F24C-418C-AD79-D3452238E83D}" dt="2025-04-17T10:37:18.215" v="15"/>
        <pc:sldMkLst>
          <pc:docMk/>
          <pc:sldMk cId="978260341" sldId="265"/>
        </pc:sldMkLst>
        <pc:spChg chg="mod">
          <ac:chgData name="Alfred Smith" userId="3c60a3631c0db8ad" providerId="LiveId" clId="{F3E300CA-F24C-418C-AD79-D3452238E83D}" dt="2025-04-17T10:37:18.215" v="15"/>
          <ac:spMkLst>
            <pc:docMk/>
            <pc:sldMk cId="978260341" sldId="265"/>
            <ac:spMk id="4" creationId="{EE2AC625-9141-A801-F431-DD5F79396320}"/>
          </ac:spMkLst>
        </pc:spChg>
      </pc:sldChg>
      <pc:sldChg chg="modSp mod">
        <pc:chgData name="Alfred Smith" userId="3c60a3631c0db8ad" providerId="LiveId" clId="{F3E300CA-F24C-418C-AD79-D3452238E83D}" dt="2025-05-02T07:50:24.060" v="18"/>
        <pc:sldMkLst>
          <pc:docMk/>
          <pc:sldMk cId="3137811553" sldId="268"/>
        </pc:sldMkLst>
        <pc:spChg chg="mod">
          <ac:chgData name="Alfred Smith" userId="3c60a3631c0db8ad" providerId="LiveId" clId="{F3E300CA-F24C-418C-AD79-D3452238E83D}" dt="2025-05-02T07:50:24.060" v="18"/>
          <ac:spMkLst>
            <pc:docMk/>
            <pc:sldMk cId="3137811553" sldId="268"/>
            <ac:spMk id="3" creationId="{A58184BD-88F1-BA02-40C1-D8403D0EEC0D}"/>
          </ac:spMkLst>
        </pc:spChg>
        <pc:spChg chg="mod">
          <ac:chgData name="Alfred Smith" userId="3c60a3631c0db8ad" providerId="LiveId" clId="{F3E300CA-F24C-418C-AD79-D3452238E83D}" dt="2025-04-17T10:38:21.512" v="16" actId="1076"/>
          <ac:spMkLst>
            <pc:docMk/>
            <pc:sldMk cId="3137811553" sldId="268"/>
            <ac:spMk id="4" creationId="{EE2AC625-9141-A801-F431-DD5F79396320}"/>
          </ac:spMkLst>
        </pc:spChg>
      </pc:sldChg>
      <pc:sldChg chg="modSp">
        <pc:chgData name="Alfred Smith" userId="3c60a3631c0db8ad" providerId="LiveId" clId="{F3E300CA-F24C-418C-AD79-D3452238E83D}" dt="2025-05-02T07:50:24.060" v="18"/>
        <pc:sldMkLst>
          <pc:docMk/>
          <pc:sldMk cId="888433145" sldId="279"/>
        </pc:sldMkLst>
        <pc:spChg chg="mod">
          <ac:chgData name="Alfred Smith" userId="3c60a3631c0db8ad" providerId="LiveId" clId="{F3E300CA-F24C-418C-AD79-D3452238E83D}" dt="2025-05-02T07:50:24.060" v="18"/>
          <ac:spMkLst>
            <pc:docMk/>
            <pc:sldMk cId="888433145" sldId="279"/>
            <ac:spMk id="2" creationId="{F0ECF38E-77B0-32F2-ED80-2E311188018F}"/>
          </ac:spMkLst>
        </pc:spChg>
      </pc:sldChg>
      <pc:sldChg chg="modSp">
        <pc:chgData name="Alfred Smith" userId="3c60a3631c0db8ad" providerId="LiveId" clId="{F3E300CA-F24C-418C-AD79-D3452238E83D}" dt="2025-05-02T07:50:24.060" v="18"/>
        <pc:sldMkLst>
          <pc:docMk/>
          <pc:sldMk cId="317678157" sldId="310"/>
        </pc:sldMkLst>
        <pc:spChg chg="mod">
          <ac:chgData name="Alfred Smith" userId="3c60a3631c0db8ad" providerId="LiveId" clId="{F3E300CA-F24C-418C-AD79-D3452238E83D}" dt="2025-05-02T07:50:24.060" v="18"/>
          <ac:spMkLst>
            <pc:docMk/>
            <pc:sldMk cId="317678157" sldId="310"/>
            <ac:spMk id="2" creationId="{297A1E21-37B9-4FB2-2A70-DAC39640F4B3}"/>
          </ac:spMkLst>
        </pc:spChg>
      </pc:sldChg>
      <pc:sldChg chg="modSp">
        <pc:chgData name="Alfred Smith" userId="3c60a3631c0db8ad" providerId="LiveId" clId="{F3E300CA-F24C-418C-AD79-D3452238E83D}" dt="2025-05-02T07:50:24.060" v="18"/>
        <pc:sldMkLst>
          <pc:docMk/>
          <pc:sldMk cId="1439115105" sldId="311"/>
        </pc:sldMkLst>
      </pc:sldChg>
      <pc:sldChg chg="modSp">
        <pc:chgData name="Alfred Smith" userId="3c60a3631c0db8ad" providerId="LiveId" clId="{F3E300CA-F24C-418C-AD79-D3452238E83D}" dt="2025-05-02T07:50:24.060" v="18"/>
        <pc:sldMkLst>
          <pc:docMk/>
          <pc:sldMk cId="862437360" sldId="312"/>
        </pc:sldMkLst>
        <pc:spChg chg="mod">
          <ac:chgData name="Alfred Smith" userId="3c60a3631c0db8ad" providerId="LiveId" clId="{F3E300CA-F24C-418C-AD79-D3452238E83D}" dt="2025-05-02T07:50:24.060" v="18"/>
          <ac:spMkLst>
            <pc:docMk/>
            <pc:sldMk cId="862437360" sldId="312"/>
            <ac:spMk id="2" creationId="{5C505AB0-930B-82FD-096B-CDC844DC2237}"/>
          </ac:spMkLst>
        </pc:spChg>
      </pc:sldChg>
      <pc:sldChg chg="modSp">
        <pc:chgData name="Alfred Smith" userId="3c60a3631c0db8ad" providerId="LiveId" clId="{F3E300CA-F24C-418C-AD79-D3452238E83D}" dt="2025-05-02T07:50:24.060" v="18"/>
        <pc:sldMkLst>
          <pc:docMk/>
          <pc:sldMk cId="1776425805" sldId="319"/>
        </pc:sldMkLst>
        <pc:spChg chg="mod">
          <ac:chgData name="Alfred Smith" userId="3c60a3631c0db8ad" providerId="LiveId" clId="{F3E300CA-F24C-418C-AD79-D3452238E83D}" dt="2025-05-02T07:50:24.060" v="18"/>
          <ac:spMkLst>
            <pc:docMk/>
            <pc:sldMk cId="1776425805" sldId="319"/>
            <ac:spMk id="2" creationId="{5ADF568E-76D4-97AF-BD34-D38A9871677A}"/>
          </ac:spMkLst>
        </pc:spChg>
      </pc:sldChg>
      <pc:sldChg chg="modSp">
        <pc:chgData name="Alfred Smith" userId="3c60a3631c0db8ad" providerId="LiveId" clId="{F3E300CA-F24C-418C-AD79-D3452238E83D}" dt="2025-05-02T07:50:24.060" v="18"/>
        <pc:sldMkLst>
          <pc:docMk/>
          <pc:sldMk cId="1208695429" sldId="320"/>
        </pc:sldMkLst>
        <pc:spChg chg="mod">
          <ac:chgData name="Alfred Smith" userId="3c60a3631c0db8ad" providerId="LiveId" clId="{F3E300CA-F24C-418C-AD79-D3452238E83D}" dt="2025-05-02T07:50:24.060" v="18"/>
          <ac:spMkLst>
            <pc:docMk/>
            <pc:sldMk cId="1208695429" sldId="320"/>
            <ac:spMk id="3" creationId="{A58184BD-88F1-BA02-40C1-D8403D0EEC0D}"/>
          </ac:spMkLst>
        </pc:spChg>
      </pc:sldChg>
      <pc:sldChg chg="modSp">
        <pc:chgData name="Alfred Smith" userId="3c60a3631c0db8ad" providerId="LiveId" clId="{F3E300CA-F24C-418C-AD79-D3452238E83D}" dt="2025-05-02T07:50:24.060" v="18"/>
        <pc:sldMkLst>
          <pc:docMk/>
          <pc:sldMk cId="3705144254" sldId="321"/>
        </pc:sldMkLst>
        <pc:spChg chg="mod">
          <ac:chgData name="Alfred Smith" userId="3c60a3631c0db8ad" providerId="LiveId" clId="{F3E300CA-F24C-418C-AD79-D3452238E83D}" dt="2025-05-02T07:50:24.060" v="18"/>
          <ac:spMkLst>
            <pc:docMk/>
            <pc:sldMk cId="3705144254" sldId="321"/>
            <ac:spMk id="2" creationId="{DB77125E-5A27-153D-577F-88AF55F2179A}"/>
          </ac:spMkLst>
        </pc:spChg>
      </pc:sldChg>
      <pc:sldChg chg="modSp">
        <pc:chgData name="Alfred Smith" userId="3c60a3631c0db8ad" providerId="LiveId" clId="{F3E300CA-F24C-418C-AD79-D3452238E83D}" dt="2025-05-02T07:50:24.060" v="18"/>
        <pc:sldMkLst>
          <pc:docMk/>
          <pc:sldMk cId="3572741843" sldId="323"/>
        </pc:sldMkLst>
        <pc:spChg chg="mod">
          <ac:chgData name="Alfred Smith" userId="3c60a3631c0db8ad" providerId="LiveId" clId="{F3E300CA-F24C-418C-AD79-D3452238E83D}" dt="2025-05-02T07:50:24.060" v="18"/>
          <ac:spMkLst>
            <pc:docMk/>
            <pc:sldMk cId="3572741843" sldId="323"/>
            <ac:spMk id="2" creationId="{CC6B6008-7480-D590-F799-A0746B462038}"/>
          </ac:spMkLst>
        </pc:spChg>
      </pc:sldChg>
      <pc:sldChg chg="modSp">
        <pc:chgData name="Alfred Smith" userId="3c60a3631c0db8ad" providerId="LiveId" clId="{F3E300CA-F24C-418C-AD79-D3452238E83D}" dt="2025-05-02T07:50:24.060" v="18"/>
        <pc:sldMkLst>
          <pc:docMk/>
          <pc:sldMk cId="4126498780" sldId="324"/>
        </pc:sldMkLst>
        <pc:spChg chg="mod">
          <ac:chgData name="Alfred Smith" userId="3c60a3631c0db8ad" providerId="LiveId" clId="{F3E300CA-F24C-418C-AD79-D3452238E83D}" dt="2025-05-02T07:50:24.060" v="18"/>
          <ac:spMkLst>
            <pc:docMk/>
            <pc:sldMk cId="4126498780" sldId="324"/>
            <ac:spMk id="2" creationId="{0D005808-BD78-A0F0-5EE7-63CBDF283E94}"/>
          </ac:spMkLst>
        </pc:spChg>
      </pc:sldChg>
    </pc:docChg>
  </pc:docChgLst>
  <pc:docChgLst>
    <pc:chgData name="Alfred Smith" userId="3c60a3631c0db8ad" providerId="LiveId" clId="{F737A7B7-D2C2-4815-909A-D7079C3469E3}"/>
    <pc:docChg chg="undo custSel modSld">
      <pc:chgData name="Alfred Smith" userId="3c60a3631c0db8ad" providerId="LiveId" clId="{F737A7B7-D2C2-4815-909A-D7079C3469E3}" dt="2024-07-23T12:37:24.660" v="80"/>
      <pc:docMkLst>
        <pc:docMk/>
      </pc:docMkLst>
      <pc:sldChg chg="addSp delSp modSp mod">
        <pc:chgData name="Alfred Smith" userId="3c60a3631c0db8ad" providerId="LiveId" clId="{F737A7B7-D2C2-4815-909A-D7079C3469E3}" dt="2024-07-23T12:25:09.500" v="1"/>
        <pc:sldMkLst>
          <pc:docMk/>
          <pc:sldMk cId="1499918570" sldId="257"/>
        </pc:sldMkLst>
      </pc:sldChg>
      <pc:sldChg chg="modSp mod">
        <pc:chgData name="Alfred Smith" userId="3c60a3631c0db8ad" providerId="LiveId" clId="{F737A7B7-D2C2-4815-909A-D7079C3469E3}" dt="2024-07-23T12:27:34.328" v="12"/>
        <pc:sldMkLst>
          <pc:docMk/>
          <pc:sldMk cId="2346136586" sldId="260"/>
        </pc:sldMkLst>
      </pc:sldChg>
      <pc:sldChg chg="modSp mod">
        <pc:chgData name="Alfred Smith" userId="3c60a3631c0db8ad" providerId="LiveId" clId="{F737A7B7-D2C2-4815-909A-D7079C3469E3}" dt="2024-07-23T12:27:54.467" v="15"/>
        <pc:sldMkLst>
          <pc:docMk/>
          <pc:sldMk cId="4037329247" sldId="261"/>
        </pc:sldMkLst>
      </pc:sldChg>
      <pc:sldChg chg="modSp mod">
        <pc:chgData name="Alfred Smith" userId="3c60a3631c0db8ad" providerId="LiveId" clId="{F737A7B7-D2C2-4815-909A-D7079C3469E3}" dt="2024-07-23T12:28:13.160" v="17"/>
        <pc:sldMkLst>
          <pc:docMk/>
          <pc:sldMk cId="641208035" sldId="263"/>
        </pc:sldMkLst>
      </pc:sldChg>
      <pc:sldChg chg="modSp mod">
        <pc:chgData name="Alfred Smith" userId="3c60a3631c0db8ad" providerId="LiveId" clId="{F737A7B7-D2C2-4815-909A-D7079C3469E3}" dt="2024-07-23T12:28:26.329" v="19"/>
        <pc:sldMkLst>
          <pc:docMk/>
          <pc:sldMk cId="4044745628" sldId="264"/>
        </pc:sldMkLst>
      </pc:sldChg>
      <pc:sldChg chg="modSp mod">
        <pc:chgData name="Alfred Smith" userId="3c60a3631c0db8ad" providerId="LiveId" clId="{F737A7B7-D2C2-4815-909A-D7079C3469E3}" dt="2024-07-23T12:28:48.433" v="25" actId="5793"/>
        <pc:sldMkLst>
          <pc:docMk/>
          <pc:sldMk cId="978260341" sldId="265"/>
        </pc:sldMkLst>
      </pc:sldChg>
      <pc:sldChg chg="modSp mod">
        <pc:chgData name="Alfred Smith" userId="3c60a3631c0db8ad" providerId="LiveId" clId="{F737A7B7-D2C2-4815-909A-D7079C3469E3}" dt="2024-07-23T12:29:06.384" v="27"/>
        <pc:sldMkLst>
          <pc:docMk/>
          <pc:sldMk cId="3575870363" sldId="266"/>
        </pc:sldMkLst>
      </pc:sldChg>
      <pc:sldChg chg="modSp mod">
        <pc:chgData name="Alfred Smith" userId="3c60a3631c0db8ad" providerId="LiveId" clId="{F737A7B7-D2C2-4815-909A-D7079C3469E3}" dt="2024-07-23T12:29:54.515" v="33"/>
        <pc:sldMkLst>
          <pc:docMk/>
          <pc:sldMk cId="3137811553" sldId="268"/>
        </pc:sldMkLst>
      </pc:sldChg>
      <pc:sldChg chg="modSp mod">
        <pc:chgData name="Alfred Smith" userId="3c60a3631c0db8ad" providerId="LiveId" clId="{F737A7B7-D2C2-4815-909A-D7079C3469E3}" dt="2024-07-23T12:32:17.677" v="43"/>
        <pc:sldMkLst>
          <pc:docMk/>
          <pc:sldMk cId="100491716" sldId="269"/>
        </pc:sldMkLst>
      </pc:sldChg>
      <pc:sldChg chg="modSp mod">
        <pc:chgData name="Alfred Smith" userId="3c60a3631c0db8ad" providerId="LiveId" clId="{F737A7B7-D2C2-4815-909A-D7079C3469E3}" dt="2024-07-23T12:26:51.452" v="9" actId="1076"/>
        <pc:sldMkLst>
          <pc:docMk/>
          <pc:sldMk cId="939110669" sldId="271"/>
        </pc:sldMkLst>
      </pc:sldChg>
      <pc:sldChg chg="modSp mod">
        <pc:chgData name="Alfred Smith" userId="3c60a3631c0db8ad" providerId="LiveId" clId="{F737A7B7-D2C2-4815-909A-D7079C3469E3}" dt="2024-07-23T12:29:15.541" v="29" actId="1076"/>
        <pc:sldMkLst>
          <pc:docMk/>
          <pc:sldMk cId="888433145" sldId="279"/>
        </pc:sldMkLst>
      </pc:sldChg>
      <pc:sldChg chg="modSp mod">
        <pc:chgData name="Alfred Smith" userId="3c60a3631c0db8ad" providerId="LiveId" clId="{F737A7B7-D2C2-4815-909A-D7079C3469E3}" dt="2024-07-23T12:32:35.869" v="47"/>
        <pc:sldMkLst>
          <pc:docMk/>
          <pc:sldMk cId="1922139011" sldId="281"/>
        </pc:sldMkLst>
      </pc:sldChg>
      <pc:sldChg chg="modSp mod">
        <pc:chgData name="Alfred Smith" userId="3c60a3631c0db8ad" providerId="LiveId" clId="{F737A7B7-D2C2-4815-909A-D7079C3469E3}" dt="2024-07-23T12:32:48.496" v="49"/>
        <pc:sldMkLst>
          <pc:docMk/>
          <pc:sldMk cId="3166251957" sldId="283"/>
        </pc:sldMkLst>
      </pc:sldChg>
      <pc:sldChg chg="modSp mod">
        <pc:chgData name="Alfred Smith" userId="3c60a3631c0db8ad" providerId="LiveId" clId="{F737A7B7-D2C2-4815-909A-D7079C3469E3}" dt="2024-07-23T12:33:03.229" v="51"/>
        <pc:sldMkLst>
          <pc:docMk/>
          <pc:sldMk cId="1522780631" sldId="285"/>
        </pc:sldMkLst>
      </pc:sldChg>
      <pc:sldChg chg="modSp mod">
        <pc:chgData name="Alfred Smith" userId="3c60a3631c0db8ad" providerId="LiveId" clId="{F737A7B7-D2C2-4815-909A-D7079C3469E3}" dt="2024-07-23T12:33:34.976" v="53"/>
        <pc:sldMkLst>
          <pc:docMk/>
          <pc:sldMk cId="2332778949" sldId="287"/>
        </pc:sldMkLst>
      </pc:sldChg>
      <pc:sldChg chg="modSp mod">
        <pc:chgData name="Alfred Smith" userId="3c60a3631c0db8ad" providerId="LiveId" clId="{F737A7B7-D2C2-4815-909A-D7079C3469E3}" dt="2024-07-23T12:37:24.660" v="80"/>
        <pc:sldMkLst>
          <pc:docMk/>
          <pc:sldMk cId="3153919605" sldId="289"/>
        </pc:sldMkLst>
      </pc:sldChg>
      <pc:sldChg chg="modSp mod">
        <pc:chgData name="Alfred Smith" userId="3c60a3631c0db8ad" providerId="LiveId" clId="{F737A7B7-D2C2-4815-909A-D7079C3469E3}" dt="2024-07-23T12:36:27.491" v="62" actId="1076"/>
        <pc:sldMkLst>
          <pc:docMk/>
          <pc:sldMk cId="1292473336" sldId="290"/>
        </pc:sldMkLst>
      </pc:sldChg>
      <pc:sldChg chg="addSp modSp mod">
        <pc:chgData name="Alfred Smith" userId="3c60a3631c0db8ad" providerId="LiveId" clId="{F737A7B7-D2C2-4815-909A-D7079C3469E3}" dt="2024-07-23T12:25:39.121" v="4" actId="1076"/>
        <pc:sldMkLst>
          <pc:docMk/>
          <pc:sldMk cId="317678157" sldId="310"/>
        </pc:sldMkLst>
      </pc:sldChg>
      <pc:sldChg chg="modSp mod">
        <pc:chgData name="Alfred Smith" userId="3c60a3631c0db8ad" providerId="LiveId" clId="{F737A7B7-D2C2-4815-909A-D7079C3469E3}" dt="2024-07-23T12:26:42.147" v="7"/>
        <pc:sldMkLst>
          <pc:docMk/>
          <pc:sldMk cId="1439115105" sldId="311"/>
        </pc:sldMkLst>
      </pc:sldChg>
      <pc:sldChg chg="modSp mod">
        <pc:chgData name="Alfred Smith" userId="3c60a3631c0db8ad" providerId="LiveId" clId="{F737A7B7-D2C2-4815-909A-D7079C3469E3}" dt="2024-07-23T12:31:07.556" v="39"/>
        <pc:sldMkLst>
          <pc:docMk/>
          <pc:sldMk cId="2973729591" sldId="317"/>
        </pc:sldMkLst>
      </pc:sldChg>
      <pc:sldChg chg="modSp mod">
        <pc:chgData name="Alfred Smith" userId="3c60a3631c0db8ad" providerId="LiveId" clId="{F737A7B7-D2C2-4815-909A-D7079C3469E3}" dt="2024-07-23T12:31:22.627" v="40"/>
        <pc:sldMkLst>
          <pc:docMk/>
          <pc:sldMk cId="3436860811" sldId="318"/>
        </pc:sldMkLst>
      </pc:sldChg>
      <pc:sldChg chg="modSp mod">
        <pc:chgData name="Alfred Smith" userId="3c60a3631c0db8ad" providerId="LiveId" clId="{F737A7B7-D2C2-4815-909A-D7079C3469E3}" dt="2024-07-23T12:34:38.511" v="55"/>
        <pc:sldMkLst>
          <pc:docMk/>
          <pc:sldMk cId="1208695429" sldId="320"/>
        </pc:sldMkLst>
      </pc:sldChg>
      <pc:sldChg chg="modSp mod">
        <pc:chgData name="Alfred Smith" userId="3c60a3631c0db8ad" providerId="LiveId" clId="{F737A7B7-D2C2-4815-909A-D7079C3469E3}" dt="2024-07-23T12:34:57.211" v="57"/>
        <pc:sldMkLst>
          <pc:docMk/>
          <pc:sldMk cId="1664587263" sldId="322"/>
        </pc:sldMkLst>
      </pc:sldChg>
      <pc:sldChg chg="modSp mod">
        <pc:chgData name="Alfred Smith" userId="3c60a3631c0db8ad" providerId="LiveId" clId="{F737A7B7-D2C2-4815-909A-D7079C3469E3}" dt="2024-07-23T12:33:18.141" v="52"/>
        <pc:sldMkLst>
          <pc:docMk/>
          <pc:sldMk cId="2330840758" sldId="325"/>
        </pc:sldMkLst>
      </pc:sldChg>
      <pc:sldChg chg="modSp mod">
        <pc:chgData name="Alfred Smith" userId="3c60a3631c0db8ad" providerId="LiveId" clId="{F737A7B7-D2C2-4815-909A-D7079C3469E3}" dt="2024-07-23T12:35:54.786" v="60"/>
        <pc:sldMkLst>
          <pc:docMk/>
          <pc:sldMk cId="2185161187" sldId="328"/>
        </pc:sldMkLst>
      </pc:sldChg>
    </pc:docChg>
  </pc:docChgLst>
  <pc:docChgLst>
    <pc:chgData name="Leonie Smith" userId="fed1330f33f5650e" providerId="LiveId" clId="{53384FFC-8E1E-4A4E-B1AB-5E07EE6DAEF9}"/>
    <pc:docChg chg="custSel addSld modSld">
      <pc:chgData name="Leonie Smith" userId="fed1330f33f5650e" providerId="LiveId" clId="{53384FFC-8E1E-4A4E-B1AB-5E07EE6DAEF9}" dt="2023-01-08T07:35:29.645" v="101" actId="20577"/>
      <pc:docMkLst>
        <pc:docMk/>
      </pc:docMkLst>
      <pc:sldChg chg="addSp modSp mod">
        <pc:chgData name="Leonie Smith" userId="fed1330f33f5650e" providerId="LiveId" clId="{53384FFC-8E1E-4A4E-B1AB-5E07EE6DAEF9}" dt="2023-01-08T07:22:26.712" v="12" actId="14100"/>
        <pc:sldMkLst>
          <pc:docMk/>
          <pc:sldMk cId="3788111665" sldId="258"/>
        </pc:sldMkLst>
      </pc:sldChg>
      <pc:sldChg chg="modSp mod">
        <pc:chgData name="Leonie Smith" userId="fed1330f33f5650e" providerId="LiveId" clId="{53384FFC-8E1E-4A4E-B1AB-5E07EE6DAEF9}" dt="2023-01-08T07:21:03.257" v="5" actId="122"/>
        <pc:sldMkLst>
          <pc:docMk/>
          <pc:sldMk cId="454763615" sldId="259"/>
        </pc:sldMkLst>
      </pc:sldChg>
      <pc:sldChg chg="addSp modSp mod">
        <pc:chgData name="Leonie Smith" userId="fed1330f33f5650e" providerId="LiveId" clId="{53384FFC-8E1E-4A4E-B1AB-5E07EE6DAEF9}" dt="2023-01-08T07:28:02.068" v="42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53384FFC-8E1E-4A4E-B1AB-5E07EE6DAEF9}" dt="2023-01-08T07:28:13.310" v="44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53384FFC-8E1E-4A4E-B1AB-5E07EE6DAEF9}" dt="2023-01-08T07:28:21.881" v="46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53384FFC-8E1E-4A4E-B1AB-5E07EE6DAEF9}" dt="2023-01-08T07:28:28.470" v="48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53384FFC-8E1E-4A4E-B1AB-5E07EE6DAEF9}" dt="2023-01-08T07:29:19.953" v="55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53384FFC-8E1E-4A4E-B1AB-5E07EE6DAEF9}" dt="2023-01-08T07:29:26.842" v="57" actId="20577"/>
        <pc:sldMkLst>
          <pc:docMk/>
          <pc:sldMk cId="4265919077" sldId="277"/>
        </pc:sldMkLst>
      </pc:sldChg>
      <pc:sldChg chg="addSp delSp modSp mod">
        <pc:chgData name="Leonie Smith" userId="fed1330f33f5650e" providerId="LiveId" clId="{53384FFC-8E1E-4A4E-B1AB-5E07EE6DAEF9}" dt="2023-01-08T07:29:37.832" v="59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53384FFC-8E1E-4A4E-B1AB-5E07EE6DAEF9}" dt="2023-01-08T07:30:02.891" v="68" actId="20577"/>
        <pc:sldMkLst>
          <pc:docMk/>
          <pc:sldMk cId="791300187" sldId="280"/>
        </pc:sldMkLst>
      </pc:sldChg>
      <pc:sldChg chg="addSp modSp mod">
        <pc:chgData name="Leonie Smith" userId="fed1330f33f5650e" providerId="LiveId" clId="{53384FFC-8E1E-4A4E-B1AB-5E07EE6DAEF9}" dt="2023-01-08T07:30:11.328" v="70" actId="20577"/>
        <pc:sldMkLst>
          <pc:docMk/>
          <pc:sldMk cId="1126511635" sldId="282"/>
        </pc:sldMkLst>
      </pc:sldChg>
      <pc:sldChg chg="addSp modSp mod">
        <pc:chgData name="Leonie Smith" userId="fed1330f33f5650e" providerId="LiveId" clId="{53384FFC-8E1E-4A4E-B1AB-5E07EE6DAEF9}" dt="2023-01-08T07:30:18.895" v="72" actId="20577"/>
        <pc:sldMkLst>
          <pc:docMk/>
          <pc:sldMk cId="3922583308" sldId="284"/>
        </pc:sldMkLst>
      </pc:sldChg>
      <pc:sldChg chg="addSp modSp mod">
        <pc:chgData name="Leonie Smith" userId="fed1330f33f5650e" providerId="LiveId" clId="{53384FFC-8E1E-4A4E-B1AB-5E07EE6DAEF9}" dt="2023-01-08T07:30:28.041" v="74" actId="20577"/>
        <pc:sldMkLst>
          <pc:docMk/>
          <pc:sldMk cId="1850742486" sldId="286"/>
        </pc:sldMkLst>
      </pc:sldChg>
      <pc:sldChg chg="addSp modSp mod">
        <pc:chgData name="Leonie Smith" userId="fed1330f33f5650e" providerId="LiveId" clId="{53384FFC-8E1E-4A4E-B1AB-5E07EE6DAEF9}" dt="2023-01-08T07:30:42.381" v="81" actId="20577"/>
        <pc:sldMkLst>
          <pc:docMk/>
          <pc:sldMk cId="1828872212" sldId="288"/>
        </pc:sldMkLst>
      </pc:sldChg>
      <pc:sldChg chg="addSp modSp mod">
        <pc:chgData name="Leonie Smith" userId="fed1330f33f5650e" providerId="LiveId" clId="{53384FFC-8E1E-4A4E-B1AB-5E07EE6DAEF9}" dt="2023-01-08T07:35:29.645" v="101" actId="20577"/>
        <pc:sldMkLst>
          <pc:docMk/>
          <pc:sldMk cId="1292473336" sldId="290"/>
        </pc:sldMkLst>
      </pc:sldChg>
      <pc:sldChg chg="addSp modSp">
        <pc:chgData name="Leonie Smith" userId="fed1330f33f5650e" providerId="LiveId" clId="{53384FFC-8E1E-4A4E-B1AB-5E07EE6DAEF9}" dt="2023-01-08T07:22:39.271" v="13"/>
        <pc:sldMkLst>
          <pc:docMk/>
          <pc:sldMk cId="317678157" sldId="310"/>
        </pc:sldMkLst>
      </pc:sldChg>
      <pc:sldChg chg="addSp modSp mod">
        <pc:chgData name="Leonie Smith" userId="fed1330f33f5650e" providerId="LiveId" clId="{53384FFC-8E1E-4A4E-B1AB-5E07EE6DAEF9}" dt="2023-01-08T07:27:51.205" v="40" actId="20577"/>
        <pc:sldMkLst>
          <pc:docMk/>
          <pc:sldMk cId="862437360" sldId="312"/>
        </pc:sldMkLst>
      </pc:sldChg>
      <pc:sldChg chg="addSp modSp mod">
        <pc:chgData name="Leonie Smith" userId="fed1330f33f5650e" providerId="LiveId" clId="{53384FFC-8E1E-4A4E-B1AB-5E07EE6DAEF9}" dt="2023-01-08T07:29:54.753" v="66" actId="20577"/>
        <pc:sldMkLst>
          <pc:docMk/>
          <pc:sldMk cId="1776425805" sldId="319"/>
        </pc:sldMkLst>
      </pc:sldChg>
      <pc:sldChg chg="addSp modSp mod">
        <pc:chgData name="Leonie Smith" userId="fed1330f33f5650e" providerId="LiveId" clId="{53384FFC-8E1E-4A4E-B1AB-5E07EE6DAEF9}" dt="2023-01-08T07:30:52.721" v="83" actId="20577"/>
        <pc:sldMkLst>
          <pc:docMk/>
          <pc:sldMk cId="3705144254" sldId="321"/>
        </pc:sldMkLst>
      </pc:sldChg>
      <pc:sldChg chg="addSp modSp mod">
        <pc:chgData name="Leonie Smith" userId="fed1330f33f5650e" providerId="LiveId" clId="{53384FFC-8E1E-4A4E-B1AB-5E07EE6DAEF9}" dt="2023-01-08T07:31:00.642" v="85" actId="20577"/>
        <pc:sldMkLst>
          <pc:docMk/>
          <pc:sldMk cId="3572741843" sldId="323"/>
        </pc:sldMkLst>
      </pc:sldChg>
      <pc:sldChg chg="addSp modSp mod">
        <pc:chgData name="Leonie Smith" userId="fed1330f33f5650e" providerId="LiveId" clId="{53384FFC-8E1E-4A4E-B1AB-5E07EE6DAEF9}" dt="2023-01-08T07:29:48.524" v="64" actId="20577"/>
        <pc:sldMkLst>
          <pc:docMk/>
          <pc:sldMk cId="4126498780" sldId="324"/>
        </pc:sldMkLst>
      </pc:sldChg>
      <pc:sldChg chg="addSp modSp mod">
        <pc:chgData name="Leonie Smith" userId="fed1330f33f5650e" providerId="LiveId" clId="{53384FFC-8E1E-4A4E-B1AB-5E07EE6DAEF9}" dt="2023-01-08T07:30:33.708" v="76" actId="20577"/>
        <pc:sldMkLst>
          <pc:docMk/>
          <pc:sldMk cId="936049358" sldId="326"/>
        </pc:sldMkLst>
      </pc:sldChg>
      <pc:sldChg chg="modSp mod">
        <pc:chgData name="Leonie Smith" userId="fed1330f33f5650e" providerId="LiveId" clId="{53384FFC-8E1E-4A4E-B1AB-5E07EE6DAEF9}" dt="2023-01-08T07:33:18.855" v="92" actId="20577"/>
        <pc:sldMkLst>
          <pc:docMk/>
          <pc:sldMk cId="2185161187" sldId="328"/>
        </pc:sldMkLst>
      </pc:sldChg>
      <pc:sldChg chg="addSp delSp modSp mod">
        <pc:chgData name="Leonie Smith" userId="fed1330f33f5650e" providerId="LiveId" clId="{53384FFC-8E1E-4A4E-B1AB-5E07EE6DAEF9}" dt="2023-01-08T07:35:17.112" v="99" actId="21"/>
        <pc:sldMkLst>
          <pc:docMk/>
          <pc:sldMk cId="2339804147" sldId="329"/>
        </pc:sldMkLst>
      </pc:sldChg>
      <pc:sldChg chg="addSp delSp modSp add mod">
        <pc:chgData name="Leonie Smith" userId="fed1330f33f5650e" providerId="LiveId" clId="{53384FFC-8E1E-4A4E-B1AB-5E07EE6DAEF9}" dt="2023-01-08T07:29:11.230" v="53" actId="20577"/>
        <pc:sldMkLst>
          <pc:docMk/>
          <pc:sldMk cId="1547819620" sldId="330"/>
        </pc:sldMkLst>
      </pc:sldChg>
    </pc:docChg>
  </pc:docChgLst>
  <pc:docChgLst>
    <pc:chgData name="Leonie Smith" userId="fed1330f33f5650e" providerId="LiveId" clId="{228169FA-06FA-44A1-BE02-D5A608E1587C}"/>
    <pc:docChg chg="undo custSel addSld delSld modSld">
      <pc:chgData name="Leonie Smith" userId="fed1330f33f5650e" providerId="LiveId" clId="{228169FA-06FA-44A1-BE02-D5A608E1587C}" dt="2024-01-10T04:10:52.753" v="100" actId="20577"/>
      <pc:docMkLst>
        <pc:docMk/>
      </pc:docMkLst>
      <pc:sldChg chg="addSp delSp modSp mod modTransition modAnim modNotesTx">
        <pc:chgData name="Leonie Smith" userId="fed1330f33f5650e" providerId="LiveId" clId="{228169FA-06FA-44A1-BE02-D5A608E1587C}" dt="2024-01-10T04:10:52.753" v="100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228169FA-06FA-44A1-BE02-D5A608E1587C}" dt="2024-01-08T03:44:11.216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228169FA-06FA-44A1-BE02-D5A608E1587C}" dt="2024-01-08T03:44:54.573" v="11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228169FA-06FA-44A1-BE02-D5A608E1587C}" dt="2024-01-08T03:45:37.422" v="17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228169FA-06FA-44A1-BE02-D5A608E1587C}" dt="2024-01-08T03:46:08.308" v="23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228169FA-06FA-44A1-BE02-D5A608E1587C}" dt="2024-01-08T03:46:48.329" v="29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228169FA-06FA-44A1-BE02-D5A608E1587C}" dt="2024-01-08T03:47:12.722" v="32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228169FA-06FA-44A1-BE02-D5A608E1587C}" dt="2024-01-08T03:49:05.373" v="42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228169FA-06FA-44A1-BE02-D5A608E1587C}" dt="2024-01-08T03:49:26.281" v="45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228169FA-06FA-44A1-BE02-D5A608E1587C}" dt="2024-01-08T03:50:46.544" v="54"/>
        <pc:sldMkLst>
          <pc:docMk/>
          <pc:sldMk cId="100491716" sldId="269"/>
        </pc:sldMkLst>
      </pc:sldChg>
      <pc:sldChg chg="add del">
        <pc:chgData name="Leonie Smith" userId="fed1330f33f5650e" providerId="LiveId" clId="{228169FA-06FA-44A1-BE02-D5A608E1587C}" dt="2024-01-08T03:48:19.408" v="38" actId="47"/>
        <pc:sldMkLst>
          <pc:docMk/>
          <pc:sldMk cId="2390376940" sldId="276"/>
        </pc:sldMkLst>
      </pc:sldChg>
      <pc:sldChg chg="addSp delSp modSp mod modTransition modAnim">
        <pc:chgData name="Leonie Smith" userId="fed1330f33f5650e" providerId="LiveId" clId="{228169FA-06FA-44A1-BE02-D5A608E1587C}" dt="2024-01-08T03:51:09.431" v="57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228169FA-06FA-44A1-BE02-D5A608E1587C}" dt="2024-01-08T03:51:32.112" v="60"/>
        <pc:sldMkLst>
          <pc:docMk/>
          <pc:sldMk cId="3166251957" sldId="283"/>
        </pc:sldMkLst>
      </pc:sldChg>
      <pc:sldChg chg="addSp delSp modSp mod modTransition modAnim">
        <pc:chgData name="Leonie Smith" userId="fed1330f33f5650e" providerId="LiveId" clId="{228169FA-06FA-44A1-BE02-D5A608E1587C}" dt="2024-01-08T03:51:52.234" v="63"/>
        <pc:sldMkLst>
          <pc:docMk/>
          <pc:sldMk cId="1522780631" sldId="285"/>
        </pc:sldMkLst>
      </pc:sldChg>
      <pc:sldChg chg="addSp delSp modSp mod modTransition modAnim">
        <pc:chgData name="Leonie Smith" userId="fed1330f33f5650e" providerId="LiveId" clId="{228169FA-06FA-44A1-BE02-D5A608E1587C}" dt="2024-01-08T03:53:07.647" v="75"/>
        <pc:sldMkLst>
          <pc:docMk/>
          <pc:sldMk cId="2332778949" sldId="287"/>
        </pc:sldMkLst>
      </pc:sldChg>
      <pc:sldChg chg="addSp delSp modSp mod modTransition modAnim">
        <pc:chgData name="Leonie Smith" userId="fed1330f33f5650e" providerId="LiveId" clId="{228169FA-06FA-44A1-BE02-D5A608E1587C}" dt="2024-01-08T03:54:56.271" v="90"/>
        <pc:sldMkLst>
          <pc:docMk/>
          <pc:sldMk cId="3153919605" sldId="289"/>
        </pc:sldMkLst>
      </pc:sldChg>
      <pc:sldChg chg="addSp delSp modSp mod modTransition modAnim">
        <pc:chgData name="Leonie Smith" userId="fed1330f33f5650e" providerId="LiveId" clId="{228169FA-06FA-44A1-BE02-D5A608E1587C}" dt="2024-01-08T03:44:32.087" v="8"/>
        <pc:sldMkLst>
          <pc:docMk/>
          <pc:sldMk cId="1439115105" sldId="311"/>
        </pc:sldMkLst>
      </pc:sldChg>
      <pc:sldChg chg="addSp delSp modSp mod modTransition modAnim">
        <pc:chgData name="Leonie Smith" userId="fed1330f33f5650e" providerId="LiveId" clId="{228169FA-06FA-44A1-BE02-D5A608E1587C}" dt="2024-01-08T03:49:59.003" v="48"/>
        <pc:sldMkLst>
          <pc:docMk/>
          <pc:sldMk cId="2973729591" sldId="317"/>
        </pc:sldMkLst>
      </pc:sldChg>
      <pc:sldChg chg="addSp delSp modSp mod modTransition modAnim">
        <pc:chgData name="Leonie Smith" userId="fed1330f33f5650e" providerId="LiveId" clId="{228169FA-06FA-44A1-BE02-D5A608E1587C}" dt="2024-01-08T03:50:22.522" v="51"/>
        <pc:sldMkLst>
          <pc:docMk/>
          <pc:sldMk cId="3436860811" sldId="318"/>
        </pc:sldMkLst>
      </pc:sldChg>
      <pc:sldChg chg="addSp delSp modSp mod modTransition modAnim">
        <pc:chgData name="Leonie Smith" userId="fed1330f33f5650e" providerId="LiveId" clId="{228169FA-06FA-44A1-BE02-D5A608E1587C}" dt="2024-01-08T03:53:43.575" v="81"/>
        <pc:sldMkLst>
          <pc:docMk/>
          <pc:sldMk cId="1208695429" sldId="320"/>
        </pc:sldMkLst>
      </pc:sldChg>
      <pc:sldChg chg="addSp delSp modSp mod modTransition modAnim">
        <pc:chgData name="Leonie Smith" userId="fed1330f33f5650e" providerId="LiveId" clId="{228169FA-06FA-44A1-BE02-D5A608E1587C}" dt="2024-01-08T03:54:07.340" v="84"/>
        <pc:sldMkLst>
          <pc:docMk/>
          <pc:sldMk cId="1664587263" sldId="322"/>
        </pc:sldMkLst>
      </pc:sldChg>
      <pc:sldChg chg="addSp delSp modSp mod modTransition modAnim">
        <pc:chgData name="Leonie Smith" userId="fed1330f33f5650e" providerId="LiveId" clId="{228169FA-06FA-44A1-BE02-D5A608E1587C}" dt="2024-01-08T03:52:44.500" v="72"/>
        <pc:sldMkLst>
          <pc:docMk/>
          <pc:sldMk cId="2330840758" sldId="325"/>
        </pc:sldMkLst>
      </pc:sldChg>
      <pc:sldChg chg="addSp delSp modSp del mod modTransition modAnim">
        <pc:chgData name="Leonie Smith" userId="fed1330f33f5650e" providerId="LiveId" clId="{228169FA-06FA-44A1-BE02-D5A608E1587C}" dt="2024-01-08T03:48:07.036" v="36" actId="47"/>
        <pc:sldMkLst>
          <pc:docMk/>
          <pc:sldMk cId="2497632608" sldId="327"/>
        </pc:sldMkLst>
      </pc:sldChg>
      <pc:sldChg chg="addSp delSp modSp mod modTransition modAnim">
        <pc:chgData name="Leonie Smith" userId="fed1330f33f5650e" providerId="LiveId" clId="{228169FA-06FA-44A1-BE02-D5A608E1587C}" dt="2024-01-08T03:54:34.731" v="87"/>
        <pc:sldMkLst>
          <pc:docMk/>
          <pc:sldMk cId="2185161187" sldId="328"/>
        </pc:sldMkLst>
      </pc:sldChg>
      <pc:sldChg chg="del">
        <pc:chgData name="Leonie Smith" userId="fed1330f33f5650e" providerId="LiveId" clId="{228169FA-06FA-44A1-BE02-D5A608E1587C}" dt="2024-01-08T03:48:25.374" v="39" actId="47"/>
        <pc:sldMkLst>
          <pc:docMk/>
          <pc:sldMk cId="1547819620" sldId="330"/>
        </pc:sldMkLst>
      </pc:sldChg>
    </pc:docChg>
  </pc:docChgLst>
  <pc:docChgLst>
    <pc:chgData name="Alfred Smith" userId="3c60a3631c0db8ad" providerId="LiveId" clId="{BFBFCFAA-310B-4FBF-A287-C0993370D896}"/>
    <pc:docChg chg="undo redo custSel modSld">
      <pc:chgData name="Alfred Smith" userId="3c60a3631c0db8ad" providerId="LiveId" clId="{BFBFCFAA-310B-4FBF-A287-C0993370D896}" dt="2025-05-23T05:40:53.206" v="62"/>
      <pc:docMkLst>
        <pc:docMk/>
      </pc:docMkLst>
      <pc:sldChg chg="modSp mod">
        <pc:chgData name="Alfred Smith" userId="3c60a3631c0db8ad" providerId="LiveId" clId="{BFBFCFAA-310B-4FBF-A287-C0993370D896}" dt="2025-05-23T05:19:23.661" v="1" actId="27636"/>
        <pc:sldMkLst>
          <pc:docMk/>
          <pc:sldMk cId="1499918570" sldId="257"/>
        </pc:sldMkLst>
        <pc:spChg chg="mod">
          <ac:chgData name="Alfred Smith" userId="3c60a3631c0db8ad" providerId="LiveId" clId="{BFBFCFAA-310B-4FBF-A287-C0993370D896}" dt="2025-05-23T05:19:23.661" v="1" actId="27636"/>
          <ac:spMkLst>
            <pc:docMk/>
            <pc:sldMk cId="1499918570" sldId="257"/>
            <ac:spMk id="7" creationId="{A92CAD6B-D847-E7DC-DE5E-3F4E1EEF15F2}"/>
          </ac:spMkLst>
        </pc:spChg>
      </pc:sldChg>
      <pc:sldChg chg="modSp">
        <pc:chgData name="Alfred Smith" userId="3c60a3631c0db8ad" providerId="LiveId" clId="{BFBFCFAA-310B-4FBF-A287-C0993370D896}" dt="2025-05-23T05:19:47.839" v="2"/>
        <pc:sldMkLst>
          <pc:docMk/>
          <pc:sldMk cId="3788111665" sldId="258"/>
        </pc:sldMkLst>
        <pc:spChg chg="mod">
          <ac:chgData name="Alfred Smith" userId="3c60a3631c0db8ad" providerId="LiveId" clId="{BFBFCFAA-310B-4FBF-A287-C0993370D896}" dt="2025-05-23T05:19:47.839" v="2"/>
          <ac:spMkLst>
            <pc:docMk/>
            <pc:sldMk cId="3788111665" sldId="258"/>
            <ac:spMk id="2" creationId="{267E76BA-E7DD-193E-3F8E-10277CA48607}"/>
          </ac:spMkLst>
        </pc:spChg>
      </pc:sldChg>
      <pc:sldChg chg="modSp">
        <pc:chgData name="Alfred Smith" userId="3c60a3631c0db8ad" providerId="LiveId" clId="{BFBFCFAA-310B-4FBF-A287-C0993370D896}" dt="2025-05-23T05:19:47.839" v="2"/>
        <pc:sldMkLst>
          <pc:docMk/>
          <pc:sldMk cId="454763615" sldId="259"/>
        </pc:sldMkLst>
        <pc:spChg chg="mod">
          <ac:chgData name="Alfred Smith" userId="3c60a3631c0db8ad" providerId="LiveId" clId="{BFBFCFAA-310B-4FBF-A287-C0993370D896}" dt="2025-05-23T05:19:47.839" v="2"/>
          <ac:spMkLst>
            <pc:docMk/>
            <pc:sldMk cId="454763615" sldId="259"/>
            <ac:spMk id="3" creationId="{A58184BD-88F1-BA02-40C1-D8403D0EEC0D}"/>
          </ac:spMkLst>
        </pc:spChg>
      </pc:sldChg>
      <pc:sldChg chg="modSp mod">
        <pc:chgData name="Alfred Smith" userId="3c60a3631c0db8ad" providerId="LiveId" clId="{BFBFCFAA-310B-4FBF-A287-C0993370D896}" dt="2025-05-23T05:22:56.188" v="6" actId="404"/>
        <pc:sldMkLst>
          <pc:docMk/>
          <pc:sldMk cId="2346136586" sldId="260"/>
        </pc:sldMkLst>
        <pc:spChg chg="mod">
          <ac:chgData name="Alfred Smith" userId="3c60a3631c0db8ad" providerId="LiveId" clId="{BFBFCFAA-310B-4FBF-A287-C0993370D896}" dt="2025-05-23T05:22:56.188" v="6" actId="404"/>
          <ac:spMkLst>
            <pc:docMk/>
            <pc:sldMk cId="2346136586" sldId="260"/>
            <ac:spMk id="3" creationId="{A58184BD-88F1-BA02-40C1-D8403D0EEC0D}"/>
          </ac:spMkLst>
        </pc:spChg>
      </pc:sldChg>
      <pc:sldChg chg="modSp mod">
        <pc:chgData name="Alfred Smith" userId="3c60a3631c0db8ad" providerId="LiveId" clId="{BFBFCFAA-310B-4FBF-A287-C0993370D896}" dt="2025-05-23T05:23:20.645" v="8"/>
        <pc:sldMkLst>
          <pc:docMk/>
          <pc:sldMk cId="4037329247" sldId="261"/>
        </pc:sldMkLst>
        <pc:spChg chg="mod">
          <ac:chgData name="Alfred Smith" userId="3c60a3631c0db8ad" providerId="LiveId" clId="{BFBFCFAA-310B-4FBF-A287-C0993370D896}" dt="2025-05-23T05:23:20.645" v="8"/>
          <ac:spMkLst>
            <pc:docMk/>
            <pc:sldMk cId="4037329247" sldId="261"/>
            <ac:spMk id="3" creationId="{A58184BD-88F1-BA02-40C1-D8403D0EEC0D}"/>
          </ac:spMkLst>
        </pc:spChg>
      </pc:sldChg>
      <pc:sldChg chg="modSp mod">
        <pc:chgData name="Alfred Smith" userId="3c60a3631c0db8ad" providerId="LiveId" clId="{BFBFCFAA-310B-4FBF-A287-C0993370D896}" dt="2025-05-23T05:24:21.589" v="10"/>
        <pc:sldMkLst>
          <pc:docMk/>
          <pc:sldMk cId="641208035" sldId="263"/>
        </pc:sldMkLst>
        <pc:spChg chg="mod">
          <ac:chgData name="Alfred Smith" userId="3c60a3631c0db8ad" providerId="LiveId" clId="{BFBFCFAA-310B-4FBF-A287-C0993370D896}" dt="2025-05-23T05:24:21.589" v="10"/>
          <ac:spMkLst>
            <pc:docMk/>
            <pc:sldMk cId="641208035" sldId="263"/>
            <ac:spMk id="3" creationId="{A58184BD-88F1-BA02-40C1-D8403D0EEC0D}"/>
          </ac:spMkLst>
        </pc:spChg>
      </pc:sldChg>
      <pc:sldChg chg="modSp mod">
        <pc:chgData name="Alfred Smith" userId="3c60a3631c0db8ad" providerId="LiveId" clId="{BFBFCFAA-310B-4FBF-A287-C0993370D896}" dt="2025-05-23T05:24:43.481" v="12"/>
        <pc:sldMkLst>
          <pc:docMk/>
          <pc:sldMk cId="4044745628" sldId="264"/>
        </pc:sldMkLst>
        <pc:spChg chg="mod">
          <ac:chgData name="Alfred Smith" userId="3c60a3631c0db8ad" providerId="LiveId" clId="{BFBFCFAA-310B-4FBF-A287-C0993370D896}" dt="2025-05-23T05:24:43.481" v="12"/>
          <ac:spMkLst>
            <pc:docMk/>
            <pc:sldMk cId="4044745628" sldId="264"/>
            <ac:spMk id="3" creationId="{A58184BD-88F1-BA02-40C1-D8403D0EEC0D}"/>
          </ac:spMkLst>
        </pc:spChg>
      </pc:sldChg>
      <pc:sldChg chg="modSp mod">
        <pc:chgData name="Alfred Smith" userId="3c60a3631c0db8ad" providerId="LiveId" clId="{BFBFCFAA-310B-4FBF-A287-C0993370D896}" dt="2025-05-23T05:26:43.332" v="15" actId="404"/>
        <pc:sldMkLst>
          <pc:docMk/>
          <pc:sldMk cId="978260341" sldId="265"/>
        </pc:sldMkLst>
        <pc:spChg chg="mod">
          <ac:chgData name="Alfred Smith" userId="3c60a3631c0db8ad" providerId="LiveId" clId="{BFBFCFAA-310B-4FBF-A287-C0993370D896}" dt="2025-05-23T05:26:43.332" v="15" actId="404"/>
          <ac:spMkLst>
            <pc:docMk/>
            <pc:sldMk cId="978260341" sldId="265"/>
            <ac:spMk id="3" creationId="{A58184BD-88F1-BA02-40C1-D8403D0EEC0D}"/>
          </ac:spMkLst>
        </pc:spChg>
      </pc:sldChg>
      <pc:sldChg chg="modSp mod">
        <pc:chgData name="Alfred Smith" userId="3c60a3631c0db8ad" providerId="LiveId" clId="{BFBFCFAA-310B-4FBF-A287-C0993370D896}" dt="2025-05-23T05:27:40.244" v="17"/>
        <pc:sldMkLst>
          <pc:docMk/>
          <pc:sldMk cId="3575870363" sldId="266"/>
        </pc:sldMkLst>
        <pc:spChg chg="mod">
          <ac:chgData name="Alfred Smith" userId="3c60a3631c0db8ad" providerId="LiveId" clId="{BFBFCFAA-310B-4FBF-A287-C0993370D896}" dt="2025-05-23T05:27:40.244" v="17"/>
          <ac:spMkLst>
            <pc:docMk/>
            <pc:sldMk cId="3575870363" sldId="266"/>
            <ac:spMk id="3" creationId="{A58184BD-88F1-BA02-40C1-D8403D0EEC0D}"/>
          </ac:spMkLst>
        </pc:spChg>
      </pc:sldChg>
      <pc:sldChg chg="modSp mod">
        <pc:chgData name="Alfred Smith" userId="3c60a3631c0db8ad" providerId="LiveId" clId="{BFBFCFAA-310B-4FBF-A287-C0993370D896}" dt="2025-05-23T05:28:32.413" v="20" actId="404"/>
        <pc:sldMkLst>
          <pc:docMk/>
          <pc:sldMk cId="3137811553" sldId="268"/>
        </pc:sldMkLst>
        <pc:spChg chg="mod">
          <ac:chgData name="Alfred Smith" userId="3c60a3631c0db8ad" providerId="LiveId" clId="{BFBFCFAA-310B-4FBF-A287-C0993370D896}" dt="2025-05-23T05:28:32.413" v="20" actId="404"/>
          <ac:spMkLst>
            <pc:docMk/>
            <pc:sldMk cId="3137811553" sldId="268"/>
            <ac:spMk id="3" creationId="{A58184BD-88F1-BA02-40C1-D8403D0EEC0D}"/>
          </ac:spMkLst>
        </pc:spChg>
      </pc:sldChg>
      <pc:sldChg chg="modSp mod">
        <pc:chgData name="Alfred Smith" userId="3c60a3631c0db8ad" providerId="LiveId" clId="{BFBFCFAA-310B-4FBF-A287-C0993370D896}" dt="2025-05-23T05:32:31.120" v="38" actId="404"/>
        <pc:sldMkLst>
          <pc:docMk/>
          <pc:sldMk cId="100491716" sldId="269"/>
        </pc:sldMkLst>
        <pc:spChg chg="mod">
          <ac:chgData name="Alfred Smith" userId="3c60a3631c0db8ad" providerId="LiveId" clId="{BFBFCFAA-310B-4FBF-A287-C0993370D896}" dt="2025-05-23T05:32:31.120" v="38" actId="404"/>
          <ac:spMkLst>
            <pc:docMk/>
            <pc:sldMk cId="100491716" sldId="269"/>
            <ac:spMk id="3" creationId="{A58184BD-88F1-BA02-40C1-D8403D0EEC0D}"/>
          </ac:spMkLst>
        </pc:spChg>
      </pc:sldChg>
      <pc:sldChg chg="modSp">
        <pc:chgData name="Alfred Smith" userId="3c60a3631c0db8ad" providerId="LiveId" clId="{BFBFCFAA-310B-4FBF-A287-C0993370D896}" dt="2025-05-23T05:19:47.839" v="2"/>
        <pc:sldMkLst>
          <pc:docMk/>
          <pc:sldMk cId="939110669" sldId="271"/>
        </pc:sldMkLst>
        <pc:spChg chg="mod">
          <ac:chgData name="Alfred Smith" userId="3c60a3631c0db8ad" providerId="LiveId" clId="{BFBFCFAA-310B-4FBF-A287-C0993370D896}" dt="2025-05-23T05:19:47.839" v="2"/>
          <ac:spMkLst>
            <pc:docMk/>
            <pc:sldMk cId="939110669" sldId="271"/>
            <ac:spMk id="2" creationId="{09FC5E27-D6BA-F5BD-3550-E195FE084BC4}"/>
          </ac:spMkLst>
        </pc:spChg>
      </pc:sldChg>
      <pc:sldChg chg="modSp">
        <pc:chgData name="Alfred Smith" userId="3c60a3631c0db8ad" providerId="LiveId" clId="{BFBFCFAA-310B-4FBF-A287-C0993370D896}" dt="2025-05-23T05:19:47.839" v="2"/>
        <pc:sldMkLst>
          <pc:docMk/>
          <pc:sldMk cId="4024569785" sldId="272"/>
        </pc:sldMkLst>
        <pc:spChg chg="mod">
          <ac:chgData name="Alfred Smith" userId="3c60a3631c0db8ad" providerId="LiveId" clId="{BFBFCFAA-310B-4FBF-A287-C0993370D896}" dt="2025-05-23T05:19:47.839" v="2"/>
          <ac:spMkLst>
            <pc:docMk/>
            <pc:sldMk cId="4024569785" sldId="272"/>
            <ac:spMk id="2" creationId="{7385E6F9-393E-62AD-76B6-BF77202168C8}"/>
          </ac:spMkLst>
        </pc:spChg>
      </pc:sldChg>
      <pc:sldChg chg="modSp">
        <pc:chgData name="Alfred Smith" userId="3c60a3631c0db8ad" providerId="LiveId" clId="{BFBFCFAA-310B-4FBF-A287-C0993370D896}" dt="2025-05-23T05:19:47.839" v="2"/>
        <pc:sldMkLst>
          <pc:docMk/>
          <pc:sldMk cId="2168401200" sldId="274"/>
        </pc:sldMkLst>
        <pc:spChg chg="mod">
          <ac:chgData name="Alfred Smith" userId="3c60a3631c0db8ad" providerId="LiveId" clId="{BFBFCFAA-310B-4FBF-A287-C0993370D896}" dt="2025-05-23T05:19:47.839" v="2"/>
          <ac:spMkLst>
            <pc:docMk/>
            <pc:sldMk cId="2168401200" sldId="274"/>
            <ac:spMk id="2" creationId="{7E1CD0D4-CA1D-7DE5-FDD6-3F3046F8F407}"/>
          </ac:spMkLst>
        </pc:spChg>
      </pc:sldChg>
      <pc:sldChg chg="modSp">
        <pc:chgData name="Alfred Smith" userId="3c60a3631c0db8ad" providerId="LiveId" clId="{BFBFCFAA-310B-4FBF-A287-C0993370D896}" dt="2025-05-23T05:19:47.839" v="2"/>
        <pc:sldMkLst>
          <pc:docMk/>
          <pc:sldMk cId="2996969115" sldId="275"/>
        </pc:sldMkLst>
        <pc:spChg chg="mod">
          <ac:chgData name="Alfred Smith" userId="3c60a3631c0db8ad" providerId="LiveId" clId="{BFBFCFAA-310B-4FBF-A287-C0993370D896}" dt="2025-05-23T05:19:47.839" v="2"/>
          <ac:spMkLst>
            <pc:docMk/>
            <pc:sldMk cId="2996969115" sldId="275"/>
            <ac:spMk id="2" creationId="{789F0AE2-3987-B545-EA4F-931212A3309F}"/>
          </ac:spMkLst>
        </pc:spChg>
      </pc:sldChg>
      <pc:sldChg chg="modSp">
        <pc:chgData name="Alfred Smith" userId="3c60a3631c0db8ad" providerId="LiveId" clId="{BFBFCFAA-310B-4FBF-A287-C0993370D896}" dt="2025-05-23T05:19:47.839" v="2"/>
        <pc:sldMkLst>
          <pc:docMk/>
          <pc:sldMk cId="2390376940" sldId="276"/>
        </pc:sldMkLst>
        <pc:spChg chg="mod">
          <ac:chgData name="Alfred Smith" userId="3c60a3631c0db8ad" providerId="LiveId" clId="{BFBFCFAA-310B-4FBF-A287-C0993370D896}" dt="2025-05-23T05:19:47.839" v="2"/>
          <ac:spMkLst>
            <pc:docMk/>
            <pc:sldMk cId="2390376940" sldId="276"/>
            <ac:spMk id="2" creationId="{89C92065-758A-5081-C322-4D3199536F85}"/>
          </ac:spMkLst>
        </pc:spChg>
      </pc:sldChg>
      <pc:sldChg chg="modSp">
        <pc:chgData name="Alfred Smith" userId="3c60a3631c0db8ad" providerId="LiveId" clId="{BFBFCFAA-310B-4FBF-A287-C0993370D896}" dt="2025-05-23T05:19:47.839" v="2"/>
        <pc:sldMkLst>
          <pc:docMk/>
          <pc:sldMk cId="4265919077" sldId="277"/>
        </pc:sldMkLst>
        <pc:spChg chg="mod">
          <ac:chgData name="Alfred Smith" userId="3c60a3631c0db8ad" providerId="LiveId" clId="{BFBFCFAA-310B-4FBF-A287-C0993370D896}" dt="2025-05-23T05:19:47.839" v="2"/>
          <ac:spMkLst>
            <pc:docMk/>
            <pc:sldMk cId="4265919077" sldId="277"/>
            <ac:spMk id="2" creationId="{C54E77C1-E0B8-9904-2560-FE64FEEF2D81}"/>
          </ac:spMkLst>
        </pc:spChg>
      </pc:sldChg>
      <pc:sldChg chg="modSp">
        <pc:chgData name="Alfred Smith" userId="3c60a3631c0db8ad" providerId="LiveId" clId="{BFBFCFAA-310B-4FBF-A287-C0993370D896}" dt="2025-05-23T05:19:47.839" v="2"/>
        <pc:sldMkLst>
          <pc:docMk/>
          <pc:sldMk cId="791300187" sldId="280"/>
        </pc:sldMkLst>
        <pc:spChg chg="mod">
          <ac:chgData name="Alfred Smith" userId="3c60a3631c0db8ad" providerId="LiveId" clId="{BFBFCFAA-310B-4FBF-A287-C0993370D896}" dt="2025-05-23T05:19:47.839" v="2"/>
          <ac:spMkLst>
            <pc:docMk/>
            <pc:sldMk cId="791300187" sldId="280"/>
            <ac:spMk id="2" creationId="{8E5653C1-4488-129D-530F-22247A713485}"/>
          </ac:spMkLst>
        </pc:spChg>
      </pc:sldChg>
      <pc:sldChg chg="addSp delSp modSp mod">
        <pc:chgData name="Alfred Smith" userId="3c60a3631c0db8ad" providerId="LiveId" clId="{BFBFCFAA-310B-4FBF-A287-C0993370D896}" dt="2025-05-23T05:33:19.717" v="41"/>
        <pc:sldMkLst>
          <pc:docMk/>
          <pc:sldMk cId="1922139011" sldId="281"/>
        </pc:sldMkLst>
        <pc:spChg chg="add mod">
          <ac:chgData name="Alfred Smith" userId="3c60a3631c0db8ad" providerId="LiveId" clId="{BFBFCFAA-310B-4FBF-A287-C0993370D896}" dt="2025-05-23T05:33:19.717" v="41"/>
          <ac:spMkLst>
            <pc:docMk/>
            <pc:sldMk cId="1922139011" sldId="281"/>
            <ac:spMk id="2" creationId="{E8C8572A-C9C7-06F1-9474-D83CB1A23F3E}"/>
          </ac:spMkLst>
        </pc:spChg>
        <pc:spChg chg="del mod">
          <ac:chgData name="Alfred Smith" userId="3c60a3631c0db8ad" providerId="LiveId" clId="{BFBFCFAA-310B-4FBF-A287-C0993370D896}" dt="2025-05-23T05:33:18.971" v="40" actId="478"/>
          <ac:spMkLst>
            <pc:docMk/>
            <pc:sldMk cId="1922139011" sldId="281"/>
            <ac:spMk id="3" creationId="{A58184BD-88F1-BA02-40C1-D8403D0EEC0D}"/>
          </ac:spMkLst>
        </pc:spChg>
        <pc:spChg chg="del mod">
          <ac:chgData name="Alfred Smith" userId="3c60a3631c0db8ad" providerId="LiveId" clId="{BFBFCFAA-310B-4FBF-A287-C0993370D896}" dt="2025-05-23T05:33:18.971" v="40" actId="478"/>
          <ac:spMkLst>
            <pc:docMk/>
            <pc:sldMk cId="1922139011" sldId="281"/>
            <ac:spMk id="4" creationId="{EE2AC625-9141-A801-F431-DD5F79396320}"/>
          </ac:spMkLst>
        </pc:spChg>
        <pc:spChg chg="add mod">
          <ac:chgData name="Alfred Smith" userId="3c60a3631c0db8ad" providerId="LiveId" clId="{BFBFCFAA-310B-4FBF-A287-C0993370D896}" dt="2025-05-23T05:33:19.717" v="41"/>
          <ac:spMkLst>
            <pc:docMk/>
            <pc:sldMk cId="1922139011" sldId="281"/>
            <ac:spMk id="5" creationId="{BE7CE4AA-958A-D901-4A68-E9D4385BB3F9}"/>
          </ac:spMkLst>
        </pc:spChg>
      </pc:sldChg>
      <pc:sldChg chg="modSp">
        <pc:chgData name="Alfred Smith" userId="3c60a3631c0db8ad" providerId="LiveId" clId="{BFBFCFAA-310B-4FBF-A287-C0993370D896}" dt="2025-05-23T05:19:47.839" v="2"/>
        <pc:sldMkLst>
          <pc:docMk/>
          <pc:sldMk cId="1126511635" sldId="282"/>
        </pc:sldMkLst>
        <pc:spChg chg="mod">
          <ac:chgData name="Alfred Smith" userId="3c60a3631c0db8ad" providerId="LiveId" clId="{BFBFCFAA-310B-4FBF-A287-C0993370D896}" dt="2025-05-23T05:19:47.839" v="2"/>
          <ac:spMkLst>
            <pc:docMk/>
            <pc:sldMk cId="1126511635" sldId="282"/>
            <ac:spMk id="2" creationId="{419D76A0-5F32-3EBC-AF24-520A22A0F4EA}"/>
          </ac:spMkLst>
        </pc:spChg>
      </pc:sldChg>
      <pc:sldChg chg="modSp mod">
        <pc:chgData name="Alfred Smith" userId="3c60a3631c0db8ad" providerId="LiveId" clId="{BFBFCFAA-310B-4FBF-A287-C0993370D896}" dt="2025-05-23T05:33:33.989" v="43"/>
        <pc:sldMkLst>
          <pc:docMk/>
          <pc:sldMk cId="3166251957" sldId="283"/>
        </pc:sldMkLst>
        <pc:spChg chg="mod">
          <ac:chgData name="Alfred Smith" userId="3c60a3631c0db8ad" providerId="LiveId" clId="{BFBFCFAA-310B-4FBF-A287-C0993370D896}" dt="2025-05-23T05:33:33.989" v="43"/>
          <ac:spMkLst>
            <pc:docMk/>
            <pc:sldMk cId="3166251957" sldId="283"/>
            <ac:spMk id="3" creationId="{A58184BD-88F1-BA02-40C1-D8403D0EEC0D}"/>
          </ac:spMkLst>
        </pc:spChg>
      </pc:sldChg>
      <pc:sldChg chg="modSp">
        <pc:chgData name="Alfred Smith" userId="3c60a3631c0db8ad" providerId="LiveId" clId="{BFBFCFAA-310B-4FBF-A287-C0993370D896}" dt="2025-05-23T05:19:47.839" v="2"/>
        <pc:sldMkLst>
          <pc:docMk/>
          <pc:sldMk cId="3922583308" sldId="284"/>
        </pc:sldMkLst>
        <pc:spChg chg="mod">
          <ac:chgData name="Alfred Smith" userId="3c60a3631c0db8ad" providerId="LiveId" clId="{BFBFCFAA-310B-4FBF-A287-C0993370D896}" dt="2025-05-23T05:19:47.839" v="2"/>
          <ac:spMkLst>
            <pc:docMk/>
            <pc:sldMk cId="3922583308" sldId="284"/>
            <ac:spMk id="2" creationId="{E62E7257-2285-5291-7248-FE597D8926F9}"/>
          </ac:spMkLst>
        </pc:spChg>
      </pc:sldChg>
      <pc:sldChg chg="modSp mod">
        <pc:chgData name="Alfred Smith" userId="3c60a3631c0db8ad" providerId="LiveId" clId="{BFBFCFAA-310B-4FBF-A287-C0993370D896}" dt="2025-05-23T05:34:13.385" v="45"/>
        <pc:sldMkLst>
          <pc:docMk/>
          <pc:sldMk cId="1522780631" sldId="285"/>
        </pc:sldMkLst>
        <pc:spChg chg="mod">
          <ac:chgData name="Alfred Smith" userId="3c60a3631c0db8ad" providerId="LiveId" clId="{BFBFCFAA-310B-4FBF-A287-C0993370D896}" dt="2025-05-23T05:34:13.385" v="45"/>
          <ac:spMkLst>
            <pc:docMk/>
            <pc:sldMk cId="1522780631" sldId="285"/>
            <ac:spMk id="3" creationId="{A58184BD-88F1-BA02-40C1-D8403D0EEC0D}"/>
          </ac:spMkLst>
        </pc:spChg>
      </pc:sldChg>
      <pc:sldChg chg="modSp">
        <pc:chgData name="Alfred Smith" userId="3c60a3631c0db8ad" providerId="LiveId" clId="{BFBFCFAA-310B-4FBF-A287-C0993370D896}" dt="2025-05-23T05:19:47.839" v="2"/>
        <pc:sldMkLst>
          <pc:docMk/>
          <pc:sldMk cId="1850742486" sldId="286"/>
        </pc:sldMkLst>
        <pc:spChg chg="mod">
          <ac:chgData name="Alfred Smith" userId="3c60a3631c0db8ad" providerId="LiveId" clId="{BFBFCFAA-310B-4FBF-A287-C0993370D896}" dt="2025-05-23T05:19:47.839" v="2"/>
          <ac:spMkLst>
            <pc:docMk/>
            <pc:sldMk cId="1850742486" sldId="286"/>
            <ac:spMk id="2" creationId="{90ABD41D-4049-F999-CC0D-C20185FD12B9}"/>
          </ac:spMkLst>
        </pc:spChg>
      </pc:sldChg>
      <pc:sldChg chg="addSp delSp modSp mod">
        <pc:chgData name="Alfred Smith" userId="3c60a3631c0db8ad" providerId="LiveId" clId="{BFBFCFAA-310B-4FBF-A287-C0993370D896}" dt="2025-05-23T05:36:22.350" v="50"/>
        <pc:sldMkLst>
          <pc:docMk/>
          <pc:sldMk cId="2332778949" sldId="287"/>
        </pc:sldMkLst>
        <pc:spChg chg="add mod">
          <ac:chgData name="Alfred Smith" userId="3c60a3631c0db8ad" providerId="LiveId" clId="{BFBFCFAA-310B-4FBF-A287-C0993370D896}" dt="2025-05-23T05:36:22.350" v="50"/>
          <ac:spMkLst>
            <pc:docMk/>
            <pc:sldMk cId="2332778949" sldId="287"/>
            <ac:spMk id="2" creationId="{E0646DDD-74E5-45EB-4BF7-658F1ECE5FCC}"/>
          </ac:spMkLst>
        </pc:spChg>
        <pc:spChg chg="del">
          <ac:chgData name="Alfred Smith" userId="3c60a3631c0db8ad" providerId="LiveId" clId="{BFBFCFAA-310B-4FBF-A287-C0993370D896}" dt="2025-05-23T05:36:21.557" v="49" actId="478"/>
          <ac:spMkLst>
            <pc:docMk/>
            <pc:sldMk cId="2332778949" sldId="287"/>
            <ac:spMk id="3" creationId="{A58184BD-88F1-BA02-40C1-D8403D0EEC0D}"/>
          </ac:spMkLst>
        </pc:spChg>
        <pc:spChg chg="del">
          <ac:chgData name="Alfred Smith" userId="3c60a3631c0db8ad" providerId="LiveId" clId="{BFBFCFAA-310B-4FBF-A287-C0993370D896}" dt="2025-05-23T05:36:21.557" v="49" actId="478"/>
          <ac:spMkLst>
            <pc:docMk/>
            <pc:sldMk cId="2332778949" sldId="287"/>
            <ac:spMk id="4" creationId="{EE2AC625-9141-A801-F431-DD5F79396320}"/>
          </ac:spMkLst>
        </pc:spChg>
        <pc:spChg chg="add mod">
          <ac:chgData name="Alfred Smith" userId="3c60a3631c0db8ad" providerId="LiveId" clId="{BFBFCFAA-310B-4FBF-A287-C0993370D896}" dt="2025-05-23T05:36:22.350" v="50"/>
          <ac:spMkLst>
            <pc:docMk/>
            <pc:sldMk cId="2332778949" sldId="287"/>
            <ac:spMk id="5" creationId="{D3FB9DE3-1E4A-D7CA-B847-6BB47B49F533}"/>
          </ac:spMkLst>
        </pc:spChg>
      </pc:sldChg>
      <pc:sldChg chg="modSp">
        <pc:chgData name="Alfred Smith" userId="3c60a3631c0db8ad" providerId="LiveId" clId="{BFBFCFAA-310B-4FBF-A287-C0993370D896}" dt="2025-05-23T05:19:47.839" v="2"/>
        <pc:sldMkLst>
          <pc:docMk/>
          <pc:sldMk cId="1828872212" sldId="288"/>
        </pc:sldMkLst>
        <pc:spChg chg="mod">
          <ac:chgData name="Alfred Smith" userId="3c60a3631c0db8ad" providerId="LiveId" clId="{BFBFCFAA-310B-4FBF-A287-C0993370D896}" dt="2025-05-23T05:19:47.839" v="2"/>
          <ac:spMkLst>
            <pc:docMk/>
            <pc:sldMk cId="1828872212" sldId="288"/>
            <ac:spMk id="2" creationId="{5F0F82E4-E6DD-90E0-C278-4FFC3846B446}"/>
          </ac:spMkLst>
        </pc:spChg>
      </pc:sldChg>
      <pc:sldChg chg="addSp delSp modSp mod">
        <pc:chgData name="Alfred Smith" userId="3c60a3631c0db8ad" providerId="LiveId" clId="{BFBFCFAA-310B-4FBF-A287-C0993370D896}" dt="2025-05-23T05:40:53.206" v="62"/>
        <pc:sldMkLst>
          <pc:docMk/>
          <pc:sldMk cId="3153919605" sldId="289"/>
        </pc:sldMkLst>
        <pc:spChg chg="add mod">
          <ac:chgData name="Alfred Smith" userId="3c60a3631c0db8ad" providerId="LiveId" clId="{BFBFCFAA-310B-4FBF-A287-C0993370D896}" dt="2025-05-23T05:40:53.206" v="62"/>
          <ac:spMkLst>
            <pc:docMk/>
            <pc:sldMk cId="3153919605" sldId="289"/>
            <ac:spMk id="2" creationId="{66E4AFBF-DBD7-5A43-53A3-3C4E6E5CD2C9}"/>
          </ac:spMkLst>
        </pc:spChg>
        <pc:spChg chg="del mod">
          <ac:chgData name="Alfred Smith" userId="3c60a3631c0db8ad" providerId="LiveId" clId="{BFBFCFAA-310B-4FBF-A287-C0993370D896}" dt="2025-05-23T05:40:52.556" v="61" actId="478"/>
          <ac:spMkLst>
            <pc:docMk/>
            <pc:sldMk cId="3153919605" sldId="289"/>
            <ac:spMk id="3" creationId="{A58184BD-88F1-BA02-40C1-D8403D0EEC0D}"/>
          </ac:spMkLst>
        </pc:spChg>
        <pc:spChg chg="del mod">
          <ac:chgData name="Alfred Smith" userId="3c60a3631c0db8ad" providerId="LiveId" clId="{BFBFCFAA-310B-4FBF-A287-C0993370D896}" dt="2025-05-23T05:40:52.556" v="61" actId="478"/>
          <ac:spMkLst>
            <pc:docMk/>
            <pc:sldMk cId="3153919605" sldId="289"/>
            <ac:spMk id="4" creationId="{EE2AC625-9141-A801-F431-DD5F79396320}"/>
          </ac:spMkLst>
        </pc:spChg>
        <pc:spChg chg="add mod">
          <ac:chgData name="Alfred Smith" userId="3c60a3631c0db8ad" providerId="LiveId" clId="{BFBFCFAA-310B-4FBF-A287-C0993370D896}" dt="2025-05-23T05:40:53.206" v="62"/>
          <ac:spMkLst>
            <pc:docMk/>
            <pc:sldMk cId="3153919605" sldId="289"/>
            <ac:spMk id="5" creationId="{8FD28994-AD10-D0AF-F09E-D3976E7ED0FE}"/>
          </ac:spMkLst>
        </pc:spChg>
      </pc:sldChg>
      <pc:sldChg chg="modSp">
        <pc:chgData name="Alfred Smith" userId="3c60a3631c0db8ad" providerId="LiveId" clId="{BFBFCFAA-310B-4FBF-A287-C0993370D896}" dt="2025-05-23T05:19:47.839" v="2"/>
        <pc:sldMkLst>
          <pc:docMk/>
          <pc:sldMk cId="1292473336" sldId="290"/>
        </pc:sldMkLst>
        <pc:spChg chg="mod">
          <ac:chgData name="Alfred Smith" userId="3c60a3631c0db8ad" providerId="LiveId" clId="{BFBFCFAA-310B-4FBF-A287-C0993370D896}" dt="2025-05-23T05:19:47.839" v="2"/>
          <ac:spMkLst>
            <pc:docMk/>
            <pc:sldMk cId="1292473336" sldId="290"/>
            <ac:spMk id="2" creationId="{EA048D1C-1F26-3ED7-115C-CFCD8BBEEE89}"/>
          </ac:spMkLst>
        </pc:spChg>
      </pc:sldChg>
      <pc:sldChg chg="modSp">
        <pc:chgData name="Alfred Smith" userId="3c60a3631c0db8ad" providerId="LiveId" clId="{BFBFCFAA-310B-4FBF-A287-C0993370D896}" dt="2025-05-23T05:19:47.839" v="2"/>
        <pc:sldMkLst>
          <pc:docMk/>
          <pc:sldMk cId="317678157" sldId="310"/>
        </pc:sldMkLst>
        <pc:spChg chg="mod">
          <ac:chgData name="Alfred Smith" userId="3c60a3631c0db8ad" providerId="LiveId" clId="{BFBFCFAA-310B-4FBF-A287-C0993370D896}" dt="2025-05-23T05:19:47.839" v="2"/>
          <ac:spMkLst>
            <pc:docMk/>
            <pc:sldMk cId="317678157" sldId="310"/>
            <ac:spMk id="2" creationId="{297A1E21-37B9-4FB2-2A70-DAC39640F4B3}"/>
          </ac:spMkLst>
        </pc:spChg>
      </pc:sldChg>
      <pc:sldChg chg="addSp delSp modSp mod">
        <pc:chgData name="Alfred Smith" userId="3c60a3631c0db8ad" providerId="LiveId" clId="{BFBFCFAA-310B-4FBF-A287-C0993370D896}" dt="2025-05-23T05:22:03.003" v="4"/>
        <pc:sldMkLst>
          <pc:docMk/>
          <pc:sldMk cId="1439115105" sldId="311"/>
        </pc:sldMkLst>
        <pc:spChg chg="add mod">
          <ac:chgData name="Alfred Smith" userId="3c60a3631c0db8ad" providerId="LiveId" clId="{BFBFCFAA-310B-4FBF-A287-C0993370D896}" dt="2025-05-23T05:22:03.003" v="4"/>
          <ac:spMkLst>
            <pc:docMk/>
            <pc:sldMk cId="1439115105" sldId="311"/>
            <ac:spMk id="2" creationId="{721A0124-ED9F-A9DA-CEDB-EC0D184C82B9}"/>
          </ac:spMkLst>
        </pc:spChg>
        <pc:spChg chg="del">
          <ac:chgData name="Alfred Smith" userId="3c60a3631c0db8ad" providerId="LiveId" clId="{BFBFCFAA-310B-4FBF-A287-C0993370D896}" dt="2025-05-23T05:22:02.114" v="3" actId="478"/>
          <ac:spMkLst>
            <pc:docMk/>
            <pc:sldMk cId="1439115105" sldId="311"/>
            <ac:spMk id="3" creationId="{A58184BD-88F1-BA02-40C1-D8403D0EEC0D}"/>
          </ac:spMkLst>
        </pc:spChg>
        <pc:spChg chg="del">
          <ac:chgData name="Alfred Smith" userId="3c60a3631c0db8ad" providerId="LiveId" clId="{BFBFCFAA-310B-4FBF-A287-C0993370D896}" dt="2025-05-23T05:22:02.114" v="3" actId="478"/>
          <ac:spMkLst>
            <pc:docMk/>
            <pc:sldMk cId="1439115105" sldId="311"/>
            <ac:spMk id="4" creationId="{EE2AC625-9141-A801-F431-DD5F79396320}"/>
          </ac:spMkLst>
        </pc:spChg>
        <pc:spChg chg="add mod">
          <ac:chgData name="Alfred Smith" userId="3c60a3631c0db8ad" providerId="LiveId" clId="{BFBFCFAA-310B-4FBF-A287-C0993370D896}" dt="2025-05-23T05:22:03.003" v="4"/>
          <ac:spMkLst>
            <pc:docMk/>
            <pc:sldMk cId="1439115105" sldId="311"/>
            <ac:spMk id="5" creationId="{05B1EEDD-CB46-AE1C-8AA9-18D288186D9A}"/>
          </ac:spMkLst>
        </pc:spChg>
      </pc:sldChg>
      <pc:sldChg chg="modSp mod">
        <pc:chgData name="Alfred Smith" userId="3c60a3631c0db8ad" providerId="LiveId" clId="{BFBFCFAA-310B-4FBF-A287-C0993370D896}" dt="2025-05-23T05:30:51.201" v="30"/>
        <pc:sldMkLst>
          <pc:docMk/>
          <pc:sldMk cId="2973729591" sldId="317"/>
        </pc:sldMkLst>
        <pc:spChg chg="mod">
          <ac:chgData name="Alfred Smith" userId="3c60a3631c0db8ad" providerId="LiveId" clId="{BFBFCFAA-310B-4FBF-A287-C0993370D896}" dt="2025-05-23T05:30:51.201" v="30"/>
          <ac:spMkLst>
            <pc:docMk/>
            <pc:sldMk cId="2973729591" sldId="317"/>
            <ac:spMk id="3" creationId="{A58184BD-88F1-BA02-40C1-D8403D0EEC0D}"/>
          </ac:spMkLst>
        </pc:spChg>
      </pc:sldChg>
      <pc:sldChg chg="modSp mod">
        <pc:chgData name="Alfred Smith" userId="3c60a3631c0db8ad" providerId="LiveId" clId="{BFBFCFAA-310B-4FBF-A287-C0993370D896}" dt="2025-05-23T05:31:46.911" v="34"/>
        <pc:sldMkLst>
          <pc:docMk/>
          <pc:sldMk cId="3436860811" sldId="318"/>
        </pc:sldMkLst>
        <pc:spChg chg="mod">
          <ac:chgData name="Alfred Smith" userId="3c60a3631c0db8ad" providerId="LiveId" clId="{BFBFCFAA-310B-4FBF-A287-C0993370D896}" dt="2025-05-23T05:31:46.911" v="34"/>
          <ac:spMkLst>
            <pc:docMk/>
            <pc:sldMk cId="3436860811" sldId="318"/>
            <ac:spMk id="3" creationId="{A58184BD-88F1-BA02-40C1-D8403D0EEC0D}"/>
          </ac:spMkLst>
        </pc:spChg>
        <pc:picChg chg="mod">
          <ac:chgData name="Alfred Smith" userId="3c60a3631c0db8ad" providerId="LiveId" clId="{BFBFCFAA-310B-4FBF-A287-C0993370D896}" dt="2025-05-23T05:31:43.578" v="32" actId="1076"/>
          <ac:picMkLst>
            <pc:docMk/>
            <pc:sldMk cId="3436860811" sldId="318"/>
            <ac:picMk id="6" creationId="{BE76F42E-73F0-9120-E672-9D12F7582104}"/>
          </ac:picMkLst>
        </pc:picChg>
      </pc:sldChg>
      <pc:sldChg chg="modSp mod">
        <pc:chgData name="Alfred Smith" userId="3c60a3631c0db8ad" providerId="LiveId" clId="{BFBFCFAA-310B-4FBF-A287-C0993370D896}" dt="2025-05-23T05:36:49.894" v="54" actId="404"/>
        <pc:sldMkLst>
          <pc:docMk/>
          <pc:sldMk cId="1208695429" sldId="320"/>
        </pc:sldMkLst>
        <pc:spChg chg="mod">
          <ac:chgData name="Alfred Smith" userId="3c60a3631c0db8ad" providerId="LiveId" clId="{BFBFCFAA-310B-4FBF-A287-C0993370D896}" dt="2025-05-23T05:36:49.894" v="54" actId="404"/>
          <ac:spMkLst>
            <pc:docMk/>
            <pc:sldMk cId="1208695429" sldId="320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BFBFCFAA-310B-4FBF-A287-C0993370D896}" dt="2025-05-23T05:38:31.728" v="56"/>
        <pc:sldMkLst>
          <pc:docMk/>
          <pc:sldMk cId="1664587263" sldId="322"/>
        </pc:sldMkLst>
        <pc:spChg chg="add mod">
          <ac:chgData name="Alfred Smith" userId="3c60a3631c0db8ad" providerId="LiveId" clId="{BFBFCFAA-310B-4FBF-A287-C0993370D896}" dt="2025-05-23T05:38:31.728" v="56"/>
          <ac:spMkLst>
            <pc:docMk/>
            <pc:sldMk cId="1664587263" sldId="322"/>
            <ac:spMk id="2" creationId="{4BCD9C72-1058-FE46-ACFC-647C2BB2A6B3}"/>
          </ac:spMkLst>
        </pc:spChg>
        <pc:spChg chg="del">
          <ac:chgData name="Alfred Smith" userId="3c60a3631c0db8ad" providerId="LiveId" clId="{BFBFCFAA-310B-4FBF-A287-C0993370D896}" dt="2025-05-23T05:38:31.092" v="55" actId="478"/>
          <ac:spMkLst>
            <pc:docMk/>
            <pc:sldMk cId="1664587263" sldId="322"/>
            <ac:spMk id="3" creationId="{A58184BD-88F1-BA02-40C1-D8403D0EEC0D}"/>
          </ac:spMkLst>
        </pc:spChg>
        <pc:spChg chg="del">
          <ac:chgData name="Alfred Smith" userId="3c60a3631c0db8ad" providerId="LiveId" clId="{BFBFCFAA-310B-4FBF-A287-C0993370D896}" dt="2025-05-23T05:38:31.092" v="55" actId="478"/>
          <ac:spMkLst>
            <pc:docMk/>
            <pc:sldMk cId="1664587263" sldId="322"/>
            <ac:spMk id="4" creationId="{EE2AC625-9141-A801-F431-DD5F79396320}"/>
          </ac:spMkLst>
        </pc:spChg>
        <pc:spChg chg="add mod">
          <ac:chgData name="Alfred Smith" userId="3c60a3631c0db8ad" providerId="LiveId" clId="{BFBFCFAA-310B-4FBF-A287-C0993370D896}" dt="2025-05-23T05:38:31.728" v="56"/>
          <ac:spMkLst>
            <pc:docMk/>
            <pc:sldMk cId="1664587263" sldId="322"/>
            <ac:spMk id="5" creationId="{69010349-9F14-735A-AA93-4E255AE48A7C}"/>
          </ac:spMkLst>
        </pc:spChg>
      </pc:sldChg>
      <pc:sldChg chg="modSp mod">
        <pc:chgData name="Alfred Smith" userId="3c60a3631c0db8ad" providerId="LiveId" clId="{BFBFCFAA-310B-4FBF-A287-C0993370D896}" dt="2025-05-23T05:34:59.610" v="48" actId="404"/>
        <pc:sldMkLst>
          <pc:docMk/>
          <pc:sldMk cId="2330840758" sldId="325"/>
        </pc:sldMkLst>
        <pc:spChg chg="mod">
          <ac:chgData name="Alfred Smith" userId="3c60a3631c0db8ad" providerId="LiveId" clId="{BFBFCFAA-310B-4FBF-A287-C0993370D896}" dt="2025-05-23T05:34:59.610" v="48" actId="404"/>
          <ac:spMkLst>
            <pc:docMk/>
            <pc:sldMk cId="2330840758" sldId="325"/>
            <ac:spMk id="3" creationId="{A58184BD-88F1-BA02-40C1-D8403D0EEC0D}"/>
          </ac:spMkLst>
        </pc:spChg>
      </pc:sldChg>
      <pc:sldChg chg="modSp">
        <pc:chgData name="Alfred Smith" userId="3c60a3631c0db8ad" providerId="LiveId" clId="{BFBFCFAA-310B-4FBF-A287-C0993370D896}" dt="2025-05-23T05:19:47.839" v="2"/>
        <pc:sldMkLst>
          <pc:docMk/>
          <pc:sldMk cId="936049358" sldId="326"/>
        </pc:sldMkLst>
        <pc:spChg chg="mod">
          <ac:chgData name="Alfred Smith" userId="3c60a3631c0db8ad" providerId="LiveId" clId="{BFBFCFAA-310B-4FBF-A287-C0993370D896}" dt="2025-05-23T05:19:47.839" v="2"/>
          <ac:spMkLst>
            <pc:docMk/>
            <pc:sldMk cId="936049358" sldId="326"/>
            <ac:spMk id="2" creationId="{6026D7BD-CB97-6D91-4CD4-8BB6F6E4252B}"/>
          </ac:spMkLst>
        </pc:spChg>
      </pc:sldChg>
      <pc:sldChg chg="modSp mod">
        <pc:chgData name="Alfred Smith" userId="3c60a3631c0db8ad" providerId="LiveId" clId="{BFBFCFAA-310B-4FBF-A287-C0993370D896}" dt="2025-05-23T05:40:14.406" v="59" actId="404"/>
        <pc:sldMkLst>
          <pc:docMk/>
          <pc:sldMk cId="2185161187" sldId="328"/>
        </pc:sldMkLst>
        <pc:spChg chg="mod">
          <ac:chgData name="Alfred Smith" userId="3c60a3631c0db8ad" providerId="LiveId" clId="{BFBFCFAA-310B-4FBF-A287-C0993370D896}" dt="2025-05-23T05:40:14.406" v="59" actId="404"/>
          <ac:spMkLst>
            <pc:docMk/>
            <pc:sldMk cId="2185161187" sldId="328"/>
            <ac:spMk id="3" creationId="{A58184BD-88F1-BA02-40C1-D8403D0EEC0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Checked Kham</a:t>
            </a:r>
            <a:endParaRPr lang="en-IN" sz="1800" b="1" i="0" u="none" strike="noStrike" baseline="0" dirty="0">
              <a:latin typeface="TimesNewRomanPS-BoldMT"/>
            </a:endParaRPr>
          </a:p>
          <a:p>
            <a:pPr algn="l"/>
            <a:r>
              <a:rPr lang="en-IN" sz="1800" b="1" i="0" u="none" strike="noStrike" baseline="0" dirty="0">
                <a:latin typeface="TimesNewRomanPS-BoldMT"/>
              </a:rPr>
              <a:t>44 The Crucifixion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Carrying the cross - Luke 23:26-32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The Crucifixion – Luke 23:33-49; John 19:17-37 (Center)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Curtain torn in two - Matt 27:51-54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Putting the body in the tomb – John 19:38-42; Matt 27:61-66 (Bottom)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44-1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5A251FB-6B2D-E77C-6999-8F3786571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92CAD6B-D847-E7DC-DE5E-3F4E1EEF1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3"/>
    </mc:Choice>
    <mc:Fallback xmlns="">
      <p:transition spd="slow" advTm="3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F80422-31B5-B7C6-CA29-5E27A070A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90413"/>
            <a:ext cx="14143988" cy="76484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85E6F9-393E-62AD-76B6-BF77202168C8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32ཡང་མི་ཉེས་ཅན་གཞན་གཉིས་ཀྱང་སྐྱབས་མགོན་ཡེ་ཤུ་དང་མཉམ་དུ་གསོད་པར་ཁྲིད༌ཅིང༌།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32Two others, who were criminals, were also led away to be executed with Jesus.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DD0CFB3-C08B-6532-51A2-616F346C7D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4"/>
    </mc:Choice>
    <mc:Fallback xmlns="">
      <p:transition spd="slow" advTm="5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A9F1E6-CDCF-6B7C-4490-2FA07E7D2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00" y="-78621"/>
            <a:ext cx="14041464" cy="69366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1CD0D4-CA1D-7DE5-FDD6-3F3046F8F407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23:32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33མགོ་སྐོགས་གནས་ཟེར་བའི་ས་ཆར་སླེབས་པ༌དང༌། སྐྱབས་མགོན་ཡེ་ཤུ་ཤིང་རྒྱ་གྲམ་གྱི་སྟེང་དུ་བརྡབས་པ་དང་། མི་ཉེས་ཅན་དེ་གཉིས་ཀའང་ཁོང་གི་གཡས་གཡོན་དུ་དེ་ལྟར་ཤིང་རྒྱ་གྲམ་གྱི་སྟེང་དུ་བརྡབས་སོ།།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33When they came to the place called The Skull, they crucified Him there, along with the criminals, one on His right and the other on His left.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539E444-48FE-B721-6AF0-55F6A6BCD9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13"/>
    </mc:Choice>
    <mc:Fallback xmlns="">
      <p:transition spd="slow" advTm="14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B14FCC-02A2-30E5-DD97-5201F9218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510"/>
            <a:ext cx="12192000" cy="69575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9F0AE2-3987-B545-EA4F-931212A3309F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23:33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34དུས༌དེར། སྐྱབས་མགོན་ཡེ་ཤུས་འདི་སྐད༌དུ། ཀྱེ། ཡབ་ལགས། ཁོ་རྣམས་ཀྱིས་རང་གིས་ཅི་བྱེད་བཞིན་པའང་མི་ཤེས་པས་ཉེས་སྐྱོན་བསལ་བར་མཛོད་ཅེས་གསུངས་སོ༎ དེ་ནས་དམག་མི་རྣམས་ཀྱིས་རྒྱན་འཕངས་ནས་ཁོང་གི་ན་བཟའ་བགོ་བཤའ་བརྒྱབ།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34Then Jesus said, “Father, forgive them, for they do not know what they are doing.” And they divided up His garments by casting lots.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16BF710-EE48-17C4-A081-17AF4AED13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20"/>
    </mc:Choice>
    <mc:Fallback xmlns="">
      <p:transition spd="slow" advTm="14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A2424E-6F4C-03AC-A736-28119F955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0153" y="0"/>
            <a:ext cx="1301215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C92065-758A-5081-C322-4D3199536F85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23:34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35མི་རྣམས་ཀྱང་གནས་དེར་འགྲེངས་ནས་ལྟ་བཞིན་འདུག༌ལ། འགོ་དཔོན་རྣམས་ཀྱང་ན༌རེ། ཁོས་མི་གཞན་རྣམས་བསྐྱབས་མྱོང༌མོད། འོན་ཀྱང་ཁོ་ནི་དཀོན་མཆོག་གིས་བདམས་པའི་སྐྱབས་མགོན་མཱ་ཤི་ཀ་ཡིན༌ན། རང་ཉིད་སྐྱོབ་ཐུབ་པ་ལོས་ཡིན་ཞེས་འཕྱ་སྨོད་བྱས་པ༌དང༌།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35The people stood watching, and the rulers sneered at Him, saying, “He saved others; let Him save Himself if He is the Christ of God, the Chosen One.”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9299FAB-ED00-7B11-C06F-AD76AE801B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22"/>
    </mc:Choice>
    <mc:Fallback xmlns="">
      <p:transition spd="slow" advTm="17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32D3D0-D143-DF72-48DC-1FD65722C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5705"/>
            <a:ext cx="12192000" cy="72037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4E77C1-E0B8-9904-2560-FE64FEEF2D81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23:35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ཡོ་ཧ་ནན 19:19ཡང་པི་ལ་ཏུས་ཤིང་བྱང་ཞིག་གི་ངོས་སུ་ཡ་ཧུ་དཱ་པའི་རྒྱལ་པོ་ནཱ་ཙ་རེལ་པ་ཡེ་ཤུའོ་ཞེས་འབྲི་དགོས་པའི་བཀའ་བསྒོས་པ་དང་ཤིང་བྱང་དེའང་ཤིང་རྒྱ་གྲམ་གྱི་གོང་དུ་བརྡབས་སོ།།</a:t>
            </a:r>
            <a:endParaRPr lang="en-IN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John 19:19Pilate also had a notice posted on the cross. It read:</a:t>
            </a:r>
          </a:p>
          <a:p>
            <a:pPr algn="l"/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JESUS OF NAZARETH,</a:t>
            </a:r>
          </a:p>
          <a:p>
            <a:pPr algn="l"/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THE KING OF THE JEWS.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8E146AF-4206-0148-9B9D-61860E497E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95"/>
    </mc:Choice>
    <mc:Fallback xmlns="">
      <p:transition spd="slow" advTm="10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098D6B-1D83-AD9D-D37F-29907D6D9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508"/>
            <a:ext cx="12192000" cy="69075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7E76BA-E7DD-193E-3F8E-10277CA48607}"/>
              </a:ext>
            </a:extLst>
          </p:cNvPr>
          <p:cNvSpPr txBox="1"/>
          <p:nvPr/>
        </p:nvSpPr>
        <p:spPr>
          <a:xfrm>
            <a:off x="274749" y="2948092"/>
            <a:ext cx="5945747" cy="3684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ལོ་ཀུ 23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,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 19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སྟོན་པ་ཡེ་ཤུ་རྒྱང་ཤིང་སྟེང་དུ་བཀྲོངས་པ།</a:t>
            </a:r>
            <a:endParaRPr lang="en-IN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6D4A0F-51A2-9565-51BC-B7FDA32F2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7010" y="-1193369"/>
            <a:ext cx="14499010" cy="805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ECF38E-77B0-32F2-ED80-2E311188018F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19:19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25</a:t>
            </a:r>
            <a:r>
              <a:rPr lang="en-IN" sz="5400" dirty="0">
                <a:solidFill>
                  <a:srgbClr val="121212"/>
                </a:solidFill>
                <a:latin typeface="Arial" panose="020B0604020202020204" pitchFamily="34" charset="0"/>
              </a:rPr>
              <a:t>…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དེ་ཡང་སྐྱབས་མགོན་ཡེ་ཤུའི་ཤིང་རྒྱ་གྲམ་གྱི་ཉེ་འགྲམ་དུ་ཁོང་གི་ཡུམ་དང་ཨ༌ནེ།</a:t>
            </a:r>
            <a:r>
              <a:rPr lang="en-IN" sz="5400" dirty="0">
                <a:solidFill>
                  <a:srgbClr val="121212"/>
                </a:solidFill>
                <a:latin typeface="Arial" panose="020B0604020202020204" pitchFamily="34" charset="0"/>
              </a:rPr>
              <a:t>…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26སྐྱབས་མགོན་ཡེ་ཤུས་རང་གི་ཡུམ་དང་གཅེས་པའི་ཐུགས་སྲས་གཉིས་ཀ་ཉེ་འགྲམ་དུ་ལངས་ནས་བསྡད་ཡོད་པ་གཟིགས་ཏེ་འདི་སྐད༌དུ། ཡུམ༌ལགས། ཁྱེད་ཀྱི་བུ་ལ་གཟིགས་དང་ཞེས་གསུངས༌ཤིང༌། 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25</a:t>
            </a:r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Near the cross of Jesus stood His mother…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26When Jesus saw His mother and the disciple whom He loved standing nearby, He said to His mother, “Woman, here is your son.”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A7A10EA-3213-78A5-0C75-3EF2B21023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72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41"/>
    </mc:Choice>
    <mc:Fallback xmlns="">
      <p:transition spd="slow" advTm="21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85DED1-C71D-2A64-F107-C2D403334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30734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005808-BD78-A0F0-5EE7-63CBDF283E94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19:25,26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498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27ཡང་ཐུགས་སྲས་དེ་ལ་འདི་སྐད༌དུ། ཁྱོད་ཀྱི་ཡུམ་ལ་ལྟོས་དང་ཞེས་གསུངས། དུས་དེ་ནས༌བཟུང༌། ཐུགས་སྲས་དེས་སྐྱབས་མགོན་ཡེ་ཤུའི་ཡུམ་རང་ཁྱིམ་དུ་བསུས་སོ།།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27Then He said to the disciple, “Here is your mother.” So from that hour, this disciple took her into his home.</a:t>
            </a:r>
            <a:endParaRPr lang="en-IN" sz="4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E76F42E-73F0-9120-E672-9D12F75821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86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45"/>
    </mc:Choice>
    <mc:Fallback xmlns="">
      <p:transition spd="slow" advTm="13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94329E-FB68-155D-AC8A-91D861197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94301"/>
            <a:ext cx="12192000" cy="71523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DF568E-76D4-97AF-BD34-D38A9871677A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4258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1600" dirty="0"/>
              <a:t> </a:t>
            </a:r>
            <a:r>
              <a:rPr lang="bo-CN" sz="6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ལོ་ཀུ 23:39ཤིང་རྒྱ་གྲམ་གྱི་སྟེང་དུ་བརྐྱངས་པའི་མི་ཉེས་ཅན་གཉིས་ལས་གཅིག་ན༌རེ། ཁྱོད་རང་སྐྱབས་མགོན་མཱ་ཤི་ཀ་མ་ཡིན༌ནམ། ཁྱོད་ཀྱིས་རང་ཉིད་དང་ངེད་གཉིས་སྐྱོབས་ཤིག་ཅེས་སྨྲས་ཏེ་འཕྱ་དམོད་བྱས་སོ།།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IN" dirty="0" err="1"/>
              <a:t>luke</a:t>
            </a:r>
            <a:r>
              <a:rPr lang="en-IN" dirty="0"/>
              <a:t> 23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:39One of the criminals who hung there heaped abuse on Him. “Are You not the Christ?” he said. “Save Yourself and us!”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1902B38-F137-9042-8F7B-9149195CF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55"/>
    </mc:Choice>
    <mc:Fallback xmlns="">
      <p:transition spd="slow" advTm="14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7FF3EF-E9F2-88D6-F763-3F5FA2E7A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9765"/>
            <a:ext cx="12192000" cy="74775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5653C1-4488-129D-530F-22247A713485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23:39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800D9DA-7389-6643-ED5C-102EF018E7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C8572A-C9C7-06F1-9474-D83CB1A23F3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40འོན་ཀྱང་ཉེས་ཅན་ཅིག་ཤོས་ཀྱིས་ཉེས་ཅན་དེ་ལ་སྡིགས་མོ་བྱེད་བཞིན་ན༌རེ། ཁྱོད་ལའང་ཉེས་ཆད་དེ་འདྲ་བཅད་པ་ཡིན་པས་ད་དུང་དཀོན་མཆོག་ལ་མི་འཇིགས༌སམ།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7CE4AA-958A-D901-4A68-E9D4385BB3F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40But the other one rebuked him, saying, “Do you not even fear God, since you are under the same judgment?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40"/>
    </mc:Choice>
    <mc:Fallback xmlns="">
      <p:transition spd="slow" advTm="11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D8A3EC-1DBC-840E-E02E-70A96E400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38719"/>
            <a:ext cx="12801600" cy="77967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9D76A0-5F32-3EBC-AF24-520A22A0F4EA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23:40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41འུ་གཉིས་ལ་ཆད་པ་འཕོག་འོས༌ཏེ། འུ་གཉིས་ཀྱིས་ཆད་པ་མྱོང་བ་ནི་ཅི་བྱས་དོན་དང་མཐུན༌པ་ཡིན། འོན་ཀྱང་མི་འདིས་ཉེས་སྐྱོན་ཅི་ཡང་མ་བྱས་ཞེས་སྨྲས་པ༌དང༌།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41We are punished justly, for we are receiving what our actions deserve. But this man has done nothing wrong.”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4FE8B16-BFA6-C820-8246-4E73A361D9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09"/>
    </mc:Choice>
    <mc:Fallback xmlns="">
      <p:transition spd="slow" advTm="12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ལོ་ཀུ 23</a:t>
            </a:r>
            <a:r>
              <a:rPr lang="en-IN" sz="8000" b="1" i="0" cap="all" dirty="0">
                <a:solidFill>
                  <a:srgbClr val="121212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, </a:t>
            </a:r>
            <a:r>
              <a:rPr lang="bo-CN" sz="8000" b="1" i="0" cap="all" dirty="0">
                <a:solidFill>
                  <a:srgbClr val="121212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 19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སྟོན་པ་ཡེ་ཤུ་རྒྱང་ཤིང་སྟེང་དུ་བཀྲོངས་པ།</a:t>
            </a:r>
            <a:endParaRPr lang="en-IN" dirty="0"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u="none" strike="noStrike" baseline="0" dirty="0">
                <a:latin typeface="TimesNewRomanPSMT"/>
              </a:rPr>
              <a:t>Carrying the cross - Luke 23:26-32 The Crucifixion – Luke 23:33-49; John 19:17-37 </a:t>
            </a:r>
            <a:endParaRPr lang="en-IN" sz="5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948C3A9-D053-08B1-3980-F4712B4C2E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0"/>
    </mc:Choice>
    <mc:Fallback xmlns="">
      <p:transition spd="slow" advTm="3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7DCBAD-3B5F-1765-340D-DE6119F4C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2373" y="-1743559"/>
            <a:ext cx="14982422" cy="86015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2E7257-2285-5291-7248-FE597D8926F9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23:41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42ཡང་ཁོས་སྐྱབས་མགོན་ཡེ་ཤུ་ལ། ཡེ་ཤུ༌ལགས། ཁྱེད་རང་རྒྱལ་སྲིད་ཀྱི་ནང་དུ་ཕེབས་ཡོང་བའི་དུས༌སུ། ང་རང་ཡང་ཐུགས་ལ་འཛིན་པར་མཁྱེན་ཞེས་ཞུས་སོ།།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42Then he said, “Jesus, remember me  when You come into Your kingdom!”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4753D4F-063C-F86F-10A3-8626FD5722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8"/>
    </mc:Choice>
    <mc:Fallback xmlns="">
      <p:transition spd="slow" advTm="7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4BC587-1CF4-95D6-BBFA-8248248AD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9383" y="-612645"/>
            <a:ext cx="13261383" cy="74706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ABD41D-4049-F999-CC0D-C20185FD12B9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23:42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43ཁོང་གིས་ཉེས་ཅན་དེ་ལ་འདི་སྐད༌དུ། བདག་གིས་ཁྱོད་ལ་བདེན་པར་སྨྲ༌སྟེ། དེ་རིང་ཁྱོད་ནི་བདག་དང་མཉམ་དུ་ནམ་མཁའི་ཞིང་ཁམས་ཀྱི་དགའ་བདེའི་ལྡུམ་རའི་ནང་དུ་ཡོད་པར་འགྱུར་ཞེས་གསུངས༌སོ།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43And Jesus said to him, “Truly I tell you, today you will be with Me in Paradise.”</a:t>
            </a:r>
            <a:endParaRPr lang="en-IN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A8930A21-85A3-394B-E8B0-3146C7EBF5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4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84"/>
    </mc:Choice>
    <mc:Fallback xmlns="">
      <p:transition spd="slow" advTm="11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4BC587-1CF4-95D6-BBFA-8248248AD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9383" y="-612645"/>
            <a:ext cx="13261383" cy="74706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26D7BD-CB97-6D91-4CD4-8BB6F6E4252B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23:43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0493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C5E161D-8558-75E7-E015-BD4A5F608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646DDD-74E5-45EB-4BF7-658F1ECE5FC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44ཉིན་གུང་གི་སྐབས༌སུ། ཡུལ་དེ་ཡོངས་སུ་ཕྱི་དྲོའི་ཆུ་ཚོད་གསུམ་པའི་བར་དུ་མུན་ནག་འཐིབས་ཤིང་། 45ཉི་མའི་འོད་ཀྱང་བསྒྲིབས་པ༌དང༌།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FB9DE3-1E4A-D7CA-B847-6BB47B49F53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44It was now about the sixth hour, and darkness came over all the land until the ninth hour. 45The sun was darkened,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 …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47"/>
    </mc:Choice>
    <mc:Fallback xmlns="">
      <p:transition spd="slow" advTm="12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D4E931-1EB6-7814-24E1-AA026789E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86026" y="0"/>
            <a:ext cx="1367802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0F82E4-E6DD-90E0-C278-4FFC3846B446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23:44,45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1600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ཡོ་ཧ་ནན 19:28དེ་ནས་སྐྱབས་མགོན་ཡེ་ཤུས་དོན་ཐམས་ཅད་གྲུབ་ཟིན་པ་མཁྱེན༌ཏེ། གསུང་རབ་ཀྱི་མདོ་ལས་གསུངས་པ་ལྟར་འགྲུབ་པའི༌ཕྱིར། བདག་ལ་སྐོམ་པ་བྱུང་ཞེས་གསུངས་པ༌ན།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John 19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28After this, knowing that everything had now been accomplished, and to fulfill the Scripture, Jesus said, “I am thirsty.”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79A4FD9-EDE6-BFDD-B958-570EE30B6B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9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55"/>
    </mc:Choice>
    <mc:Fallback xmlns="">
      <p:transition spd="slow" advTm="11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35F687-4F87-3707-FBF1-65D262DCE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0369" y="1"/>
            <a:ext cx="1284236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77125E-5A27-153D-577F-88AF55F2179A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19:28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1442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CA17EC7-7E91-1FC0-BFAD-83F6DF9A89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CD9C72-1058-FE46-ACFC-647C2BB2A6B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29རྒུན་ཆང་སྐྱུར་མོས་བཀང་བའི་སྣོད་ཅིག་གནས་དེར་བཞག་ཡོད་པ༌ལ། ཁོ་རྣམས་ཀྱིས་འགྱིག་སོབ་ཅིག་རྒུན་ཆང་སྐྱུར་མོར་སྦངས༌ཏེ། ཨི་སོབ་ཅེས་པའི་རྩྭ་ཤིང་གི་རྩེ་མོར་བཀལ་ནས་ཁོང་གི་ཞལ་ལ་དྲངས་སོ།། 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010349-9F14-735A-AA93-4E255AE48A7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29A jar of sour wine  was sitting there. So they soaked a sponge in the wine, put it on a stalk of hyssop, and lifted it to His mouth.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6458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82"/>
    </mc:Choice>
    <mc:Fallback xmlns="">
      <p:transition spd="slow" advTm="13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67BE6E-67F3-E7C2-42B9-CFC377C5C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508"/>
            <a:ext cx="12192000" cy="69075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7A1E21-37B9-4FB2-2A70-DAC39640F4B3}"/>
              </a:ext>
            </a:extLst>
          </p:cNvPr>
          <p:cNvSpPr txBox="1"/>
          <p:nvPr/>
        </p:nvSpPr>
        <p:spPr>
          <a:xfrm>
            <a:off x="398574" y="2386117"/>
            <a:ext cx="5945747" cy="3684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ལོ་ཀུ 23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,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 19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སྟོན་པ་ཡེ་ཤུ་རྒྱང་ཤིང་སྟེང་དུ་བཀྲོངས་པ།</a:t>
            </a:r>
            <a:endParaRPr lang="en-IN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7F020A-E80F-F4EE-F9A7-BFE7DE93B17A}"/>
              </a:ext>
            </a:extLst>
          </p:cNvPr>
          <p:cNvSpPr txBox="1"/>
          <p:nvPr/>
        </p:nvSpPr>
        <p:spPr>
          <a:xfrm>
            <a:off x="560705" y="6070645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781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0ABE82-FAA6-D167-959B-2D815E425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617149"/>
            <a:ext cx="12192000" cy="74751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6B6008-7480-D590-F799-A0746B462038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7418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མད་ཐཱ 27:46ཕྱི་དྲོའི་ཆུ་ཚོད་གསུམ་ཙམ་ལ་སྐྱབས་མགོན་ཡེ་ཤུས་གསུང་སྐད་ཆེན༌པོས། ཨེ༌ལེ། ཨེ༌ལེ། ལཱ་མཱ་སཱ་པཱག་ཐཱ་ནེ་ཞེས་གསུངས༌ཤིང༌། དོན་ནི་འདི་ལྟ༌སྟེ། ཀྱེ། བདག་གི་དཀོན་མཆོག༌ལགས། བདག་གི་དཀོན་མཆོག༌ལགས། ཁྱེད་ཀྱིས་ང་རང་རྒྱབ་ཏུ་བསྐྱུར་དོན་ཅི་ཞེས༌པའོ།།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Matt 27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46About the ninth hour Jesus cried out in a loud voice, “Eli, Eli, </a:t>
            </a:r>
            <a:r>
              <a:rPr lang="en-US" sz="4400" dirty="0" err="1">
                <a:solidFill>
                  <a:srgbClr val="777A7B"/>
                </a:solidFill>
                <a:latin typeface="Arial" panose="020B0604020202020204" pitchFamily="34" charset="0"/>
              </a:rPr>
              <a:t>lema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777A7B"/>
                </a:solidFill>
                <a:latin typeface="Arial" panose="020B0604020202020204" pitchFamily="34" charset="0"/>
              </a:rPr>
              <a:t>sabachthani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?” which means, “My God, My God, why have You forsaken Me?”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1BCB0C2-0407-487A-CB73-73A600AFCC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6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95"/>
    </mc:Choice>
    <mc:Fallback xmlns="">
      <p:transition spd="slow" advTm="16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802F0A-E8AE-B8BD-763B-A9937768C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913"/>
            <a:ext cx="12192000" cy="66260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E79FE1-5816-F680-C02F-1088166D9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8501"/>
            <a:ext cx="12192000" cy="70465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4F2611-5F4A-FFED-9F61-E9B75B552B31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མད་ཐཱ།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27:46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8041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20E607C-FC0F-2F6B-7C8A-F926AFBE67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E4AFBF-DBD7-5A43-53A3-3C4E6E5CD2C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ལོ་ཀུ 23:46སྐྱབས་མགོན་ཡེ་ཤུས་གསུང་སྐད་ཆེན༌པོས། ཀྱེ། ཡབ་ལགས། ངས་རང་གི་རྣམ་ཤེས་ཁྱེད་ཀྱི་ཕྱག་ཏུ་བཅོལ་བ་ཡིན་ཞེས་གསུངས་པ་དང་སྐུ་དབུགས་ཆད་པར་གྱུར་ཏོ།།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D28994-AD10-D0AF-F09E-D3976E7ED0F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IN" dirty="0" err="1"/>
              <a:t>luke</a:t>
            </a:r>
            <a:r>
              <a:rPr lang="en-IN" dirty="0"/>
              <a:t> 23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46Then Jesus called out in a loud voice, “Father, into Your hands I commit My Spirit.” And when He had said this, He breathed His last.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3"/>
    </mc:Choice>
    <mc:Fallback xmlns="">
      <p:transition spd="slow" advTm="10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E1F88C-123F-EF85-54B0-FA66F0BC6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4979"/>
            <a:ext cx="12192000" cy="71129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048D1C-1F26-3ED7-115C-CFCD8BBEEE89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23:46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FED354A-9588-C3D7-83A3-93496A6DA0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1A0124-ED9F-A9DA-CEDB-EC0D184C82B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ཡོ་ཧ་ནན 19: 17དེ་ནས་དམག་མི་རྣམས་ཀྱིས་སྐྱབས་མགོན་ཡེ་ཤུ་ཁྲིད་པ༌དང༌། ཁོང་གིས་ཀྱང་རང་ཉིད་ཀྱི་ཤིང་རྒྱ་གྲམ་ཁུར་ནས་ཕྱི་རོལ་ཏུ་ཕེབས༌ཤིང༌། མགོ་སྐོགས་གནས་ཞེས་པ་ཨིབ་རིའི་མི་རིགས་ཀྱི་སྐད་དོད་དུ་གོལ་གོ་ཐཱ་ཟེར་བའི་ས་ཆར་སླེབས་སོ།། </a:t>
            </a:r>
            <a:endParaRPr lang="en-IN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1EEDD-CB46-AE1C-8AA9-18D288186D9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John 19 So the soldiers took charge of Jesus. 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17Carrying His own cross, He went out to The Place of the Skull, which in Hebrew is called Golgotha.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143911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58"/>
    </mc:Choice>
    <mc:Fallback xmlns="">
      <p:transition spd="slow" advTm="11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14CDAD-7155-22AA-CBCE-2F8A5DAB8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2746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505AB0-930B-82FD-096B-CDC844DC2237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19:17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437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ལོ་ཀུ 23:26སྐྱབས་མགོན་ཡེ་ཤུ་ཕར་ཁྲིད་ནས་འགྲོ་སྐབས། ཀི་རེ་ནེ་པ་སྟེ་མིང་ལ་སི་མོན་ཟེར་བ་ཞིག་ཡོད་པ་དེ་གྲོང་གསེབ་ནས་ཡོང་བ༌ན། དེ་རྣམས་ཀྱིས་ཁོ་ལ་ཤིང་རྒྱ་གྲམ་ཁུར་ནས་སྐྱབས་མགོན་ཡེ་ཤུའི་རྗེས་སུ་འབྲང་དུ་བཅུག</a:t>
            </a:r>
            <a:endParaRPr lang="en-IN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IN" dirty="0" err="1"/>
              <a:t>luke</a:t>
            </a:r>
            <a:r>
              <a:rPr lang="en-IN" dirty="0"/>
              <a:t> 23: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26As the soldiers led Him away, they seized Simon of Cyrene on his way in from the country, and put the cross on him to carry behind Jesus.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ACDB7E7-D2B6-0C44-8FAB-E6EB3AD34B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12"/>
    </mc:Choice>
    <mc:Fallback xmlns="">
      <p:transition spd="slow" advTm="11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F357AA-CE04-724F-089E-BC13BF383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41926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FC5E27-D6BA-F5BD-3550-E195FE084BC4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27མི་ཤིན་ཏུ་མང་པོ་ཞིག་ཀྱང་ཁོང་གི་རྗེས་སུ་འབྲངས་ཤིང་། དེ་རྣམས་ལས་བུད་མེད་འགའ་ཡོད་པ་ཁོང་གི་ཆེད་དུ་སེམས་སྡུག་ཆེན་པོས་ངུས་སོ།།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27A great number of people followed Him, including women who kept mourning and wailing for Him. 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2FAE502-57FF-A63D-3F0E-06A5C1F865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0"/>
    </mc:Choice>
    <mc:Fallback xmlns="">
      <p:transition spd="slow" advTm="10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1884</Words>
  <Application>Microsoft Office PowerPoint</Application>
  <PresentationFormat>Widescreen</PresentationFormat>
  <Paragraphs>89</Paragraphs>
  <Slides>44</Slides>
  <Notes>1</Notes>
  <HiddenSlides>0</HiddenSlides>
  <MMClips>22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44-1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2025-05-23T05:41:01Z</dcterms:modified>
</cp:coreProperties>
</file>