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310" r:id="rId5"/>
    <p:sldId id="311" r:id="rId6"/>
    <p:sldId id="312" r:id="rId7"/>
    <p:sldId id="260" r:id="rId8"/>
    <p:sldId id="271" r:id="rId9"/>
    <p:sldId id="261" r:id="rId10"/>
    <p:sldId id="272" r:id="rId11"/>
    <p:sldId id="263" r:id="rId12"/>
    <p:sldId id="274" r:id="rId13"/>
    <p:sldId id="264" r:id="rId14"/>
    <p:sldId id="275" r:id="rId15"/>
    <p:sldId id="265" r:id="rId16"/>
    <p:sldId id="276" r:id="rId17"/>
    <p:sldId id="266" r:id="rId18"/>
    <p:sldId id="277" r:id="rId19"/>
    <p:sldId id="268" r:id="rId20"/>
    <p:sldId id="279" r:id="rId21"/>
    <p:sldId id="317" r:id="rId22"/>
    <p:sldId id="324" r:id="rId23"/>
    <p:sldId id="318" r:id="rId24"/>
    <p:sldId id="319" r:id="rId25"/>
    <p:sldId id="269" r:id="rId26"/>
    <p:sldId id="280" r:id="rId27"/>
    <p:sldId id="281" r:id="rId28"/>
    <p:sldId id="282" r:id="rId29"/>
    <p:sldId id="283" r:id="rId30"/>
    <p:sldId id="284" r:id="rId31"/>
    <p:sldId id="285" r:id="rId32"/>
    <p:sldId id="286" r:id="rId33"/>
    <p:sldId id="325" r:id="rId34"/>
    <p:sldId id="326" r:id="rId35"/>
    <p:sldId id="287" r:id="rId36"/>
    <p:sldId id="288" r:id="rId37"/>
    <p:sldId id="320" r:id="rId38"/>
    <p:sldId id="321" r:id="rId39"/>
    <p:sldId id="322" r:id="rId40"/>
    <p:sldId id="323" r:id="rId41"/>
    <p:sldId id="328" r:id="rId42"/>
    <p:sldId id="329" r:id="rId43"/>
    <p:sldId id="289" r:id="rId44"/>
    <p:sldId id="29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37A7B7-D2C2-4815-909A-D7079C3469E3}" v="2" dt="2024-07-23T12:25:33.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90467" autoAdjust="0"/>
  </p:normalViewPr>
  <p:slideViewPr>
    <p:cSldViewPr snapToGrid="0">
      <p:cViewPr varScale="1">
        <p:scale>
          <a:sx n="80" d="100"/>
          <a:sy n="80" d="100"/>
        </p:scale>
        <p:origin x="5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737A7B7-D2C2-4815-909A-D7079C3469E3}"/>
    <pc:docChg chg="undo custSel modSld">
      <pc:chgData name="Alfred Smith" userId="3c60a3631c0db8ad" providerId="LiveId" clId="{F737A7B7-D2C2-4815-909A-D7079C3469E3}" dt="2024-07-23T12:37:24.660" v="80"/>
      <pc:docMkLst>
        <pc:docMk/>
      </pc:docMkLst>
      <pc:sldChg chg="addSp delSp modSp mod">
        <pc:chgData name="Alfred Smith" userId="3c60a3631c0db8ad" providerId="LiveId" clId="{F737A7B7-D2C2-4815-909A-D7079C3469E3}" dt="2024-07-23T12:25:09.500" v="1"/>
        <pc:sldMkLst>
          <pc:docMk/>
          <pc:sldMk cId="1499918570" sldId="257"/>
        </pc:sldMkLst>
        <pc:spChg chg="del">
          <ac:chgData name="Alfred Smith" userId="3c60a3631c0db8ad" providerId="LiveId" clId="{F737A7B7-D2C2-4815-909A-D7079C3469E3}" dt="2024-07-23T12:25:08.820" v="0" actId="478"/>
          <ac:spMkLst>
            <pc:docMk/>
            <pc:sldMk cId="1499918570" sldId="257"/>
            <ac:spMk id="3" creationId="{0228937D-0D81-2DA1-1C55-FD99B23FE1AE}"/>
          </ac:spMkLst>
        </pc:spChg>
        <pc:spChg chg="add mod">
          <ac:chgData name="Alfred Smith" userId="3c60a3631c0db8ad" providerId="LiveId" clId="{F737A7B7-D2C2-4815-909A-D7079C3469E3}" dt="2024-07-23T12:25:09.500" v="1"/>
          <ac:spMkLst>
            <pc:docMk/>
            <pc:sldMk cId="1499918570" sldId="257"/>
            <ac:spMk id="4" creationId="{9D476791-806F-DD0B-7952-6C73EAB8D800}"/>
          </ac:spMkLst>
        </pc:spChg>
      </pc:sldChg>
      <pc:sldChg chg="modSp mod">
        <pc:chgData name="Alfred Smith" userId="3c60a3631c0db8ad" providerId="LiveId" clId="{F737A7B7-D2C2-4815-909A-D7079C3469E3}" dt="2024-07-23T12:27:34.328" v="12"/>
        <pc:sldMkLst>
          <pc:docMk/>
          <pc:sldMk cId="2346136586" sldId="260"/>
        </pc:sldMkLst>
        <pc:spChg chg="mod">
          <ac:chgData name="Alfred Smith" userId="3c60a3631c0db8ad" providerId="LiveId" clId="{F737A7B7-D2C2-4815-909A-D7079C3469E3}" dt="2024-07-23T12:27:03.303" v="11" actId="6549"/>
          <ac:spMkLst>
            <pc:docMk/>
            <pc:sldMk cId="2346136586" sldId="260"/>
            <ac:spMk id="3" creationId="{A58184BD-88F1-BA02-40C1-D8403D0EEC0D}"/>
          </ac:spMkLst>
        </pc:spChg>
        <pc:spChg chg="mod">
          <ac:chgData name="Alfred Smith" userId="3c60a3631c0db8ad" providerId="LiveId" clId="{F737A7B7-D2C2-4815-909A-D7079C3469E3}" dt="2024-07-23T12:27:34.328" v="12"/>
          <ac:spMkLst>
            <pc:docMk/>
            <pc:sldMk cId="2346136586" sldId="260"/>
            <ac:spMk id="4" creationId="{EE2AC625-9141-A801-F431-DD5F79396320}"/>
          </ac:spMkLst>
        </pc:spChg>
      </pc:sldChg>
      <pc:sldChg chg="modSp mod">
        <pc:chgData name="Alfred Smith" userId="3c60a3631c0db8ad" providerId="LiveId" clId="{F737A7B7-D2C2-4815-909A-D7079C3469E3}" dt="2024-07-23T12:27:54.467" v="15"/>
        <pc:sldMkLst>
          <pc:docMk/>
          <pc:sldMk cId="4037329247" sldId="261"/>
        </pc:sldMkLst>
        <pc:spChg chg="mod">
          <ac:chgData name="Alfred Smith" userId="3c60a3631c0db8ad" providerId="LiveId" clId="{F737A7B7-D2C2-4815-909A-D7079C3469E3}" dt="2024-07-23T12:27:54.467" v="15"/>
          <ac:spMkLst>
            <pc:docMk/>
            <pc:sldMk cId="4037329247" sldId="261"/>
            <ac:spMk id="4" creationId="{EE2AC625-9141-A801-F431-DD5F79396320}"/>
          </ac:spMkLst>
        </pc:spChg>
      </pc:sldChg>
      <pc:sldChg chg="modSp mod">
        <pc:chgData name="Alfred Smith" userId="3c60a3631c0db8ad" providerId="LiveId" clId="{F737A7B7-D2C2-4815-909A-D7079C3469E3}" dt="2024-07-23T12:28:13.160" v="17"/>
        <pc:sldMkLst>
          <pc:docMk/>
          <pc:sldMk cId="641208035" sldId="263"/>
        </pc:sldMkLst>
        <pc:spChg chg="mod">
          <ac:chgData name="Alfred Smith" userId="3c60a3631c0db8ad" providerId="LiveId" clId="{F737A7B7-D2C2-4815-909A-D7079C3469E3}" dt="2024-07-23T12:28:13.160" v="17"/>
          <ac:spMkLst>
            <pc:docMk/>
            <pc:sldMk cId="641208035" sldId="263"/>
            <ac:spMk id="4" creationId="{EE2AC625-9141-A801-F431-DD5F79396320}"/>
          </ac:spMkLst>
        </pc:spChg>
      </pc:sldChg>
      <pc:sldChg chg="modSp mod">
        <pc:chgData name="Alfred Smith" userId="3c60a3631c0db8ad" providerId="LiveId" clId="{F737A7B7-D2C2-4815-909A-D7079C3469E3}" dt="2024-07-23T12:28:26.329" v="19"/>
        <pc:sldMkLst>
          <pc:docMk/>
          <pc:sldMk cId="4044745628" sldId="264"/>
        </pc:sldMkLst>
        <pc:spChg chg="mod">
          <ac:chgData name="Alfred Smith" userId="3c60a3631c0db8ad" providerId="LiveId" clId="{F737A7B7-D2C2-4815-909A-D7079C3469E3}" dt="2024-07-23T12:28:26.329" v="19"/>
          <ac:spMkLst>
            <pc:docMk/>
            <pc:sldMk cId="4044745628" sldId="264"/>
            <ac:spMk id="4" creationId="{EE2AC625-9141-A801-F431-DD5F79396320}"/>
          </ac:spMkLst>
        </pc:spChg>
      </pc:sldChg>
      <pc:sldChg chg="modSp mod">
        <pc:chgData name="Alfred Smith" userId="3c60a3631c0db8ad" providerId="LiveId" clId="{F737A7B7-D2C2-4815-909A-D7079C3469E3}" dt="2024-07-23T12:28:48.433" v="25" actId="5793"/>
        <pc:sldMkLst>
          <pc:docMk/>
          <pc:sldMk cId="978260341" sldId="265"/>
        </pc:sldMkLst>
        <pc:spChg chg="mod">
          <ac:chgData name="Alfred Smith" userId="3c60a3631c0db8ad" providerId="LiveId" clId="{F737A7B7-D2C2-4815-909A-D7079C3469E3}" dt="2024-07-23T12:28:48.433" v="25" actId="5793"/>
          <ac:spMkLst>
            <pc:docMk/>
            <pc:sldMk cId="978260341" sldId="265"/>
            <ac:spMk id="4" creationId="{EE2AC625-9141-A801-F431-DD5F79396320}"/>
          </ac:spMkLst>
        </pc:spChg>
      </pc:sldChg>
      <pc:sldChg chg="modSp mod">
        <pc:chgData name="Alfred Smith" userId="3c60a3631c0db8ad" providerId="LiveId" clId="{F737A7B7-D2C2-4815-909A-D7079C3469E3}" dt="2024-07-23T12:29:06.384" v="27"/>
        <pc:sldMkLst>
          <pc:docMk/>
          <pc:sldMk cId="3575870363" sldId="266"/>
        </pc:sldMkLst>
        <pc:spChg chg="mod">
          <ac:chgData name="Alfred Smith" userId="3c60a3631c0db8ad" providerId="LiveId" clId="{F737A7B7-D2C2-4815-909A-D7079C3469E3}" dt="2024-07-23T12:29:06.384" v="27"/>
          <ac:spMkLst>
            <pc:docMk/>
            <pc:sldMk cId="3575870363" sldId="266"/>
            <ac:spMk id="4" creationId="{EE2AC625-9141-A801-F431-DD5F79396320}"/>
          </ac:spMkLst>
        </pc:spChg>
      </pc:sldChg>
      <pc:sldChg chg="modSp mod">
        <pc:chgData name="Alfred Smith" userId="3c60a3631c0db8ad" providerId="LiveId" clId="{F737A7B7-D2C2-4815-909A-D7079C3469E3}" dt="2024-07-23T12:29:54.515" v="33"/>
        <pc:sldMkLst>
          <pc:docMk/>
          <pc:sldMk cId="3137811553" sldId="268"/>
        </pc:sldMkLst>
        <pc:spChg chg="mod">
          <ac:chgData name="Alfred Smith" userId="3c60a3631c0db8ad" providerId="LiveId" clId="{F737A7B7-D2C2-4815-909A-D7079C3469E3}" dt="2024-07-23T12:29:27.112" v="32"/>
          <ac:spMkLst>
            <pc:docMk/>
            <pc:sldMk cId="3137811553" sldId="268"/>
            <ac:spMk id="3" creationId="{A58184BD-88F1-BA02-40C1-D8403D0EEC0D}"/>
          </ac:spMkLst>
        </pc:spChg>
        <pc:spChg chg="mod">
          <ac:chgData name="Alfred Smith" userId="3c60a3631c0db8ad" providerId="LiveId" clId="{F737A7B7-D2C2-4815-909A-D7079C3469E3}" dt="2024-07-23T12:29:54.515" v="33"/>
          <ac:spMkLst>
            <pc:docMk/>
            <pc:sldMk cId="3137811553" sldId="268"/>
            <ac:spMk id="4" creationId="{EE2AC625-9141-A801-F431-DD5F79396320}"/>
          </ac:spMkLst>
        </pc:spChg>
      </pc:sldChg>
      <pc:sldChg chg="modSp mod">
        <pc:chgData name="Alfred Smith" userId="3c60a3631c0db8ad" providerId="LiveId" clId="{F737A7B7-D2C2-4815-909A-D7079C3469E3}" dt="2024-07-23T12:32:17.677" v="43"/>
        <pc:sldMkLst>
          <pc:docMk/>
          <pc:sldMk cId="100491716" sldId="269"/>
        </pc:sldMkLst>
        <pc:spChg chg="mod">
          <ac:chgData name="Alfred Smith" userId="3c60a3631c0db8ad" providerId="LiveId" clId="{F737A7B7-D2C2-4815-909A-D7079C3469E3}" dt="2024-07-23T12:31:35.905" v="41"/>
          <ac:spMkLst>
            <pc:docMk/>
            <pc:sldMk cId="100491716" sldId="269"/>
            <ac:spMk id="3" creationId="{A58184BD-88F1-BA02-40C1-D8403D0EEC0D}"/>
          </ac:spMkLst>
        </pc:spChg>
        <pc:spChg chg="mod">
          <ac:chgData name="Alfred Smith" userId="3c60a3631c0db8ad" providerId="LiveId" clId="{F737A7B7-D2C2-4815-909A-D7079C3469E3}" dt="2024-07-23T12:32:17.677" v="43"/>
          <ac:spMkLst>
            <pc:docMk/>
            <pc:sldMk cId="100491716" sldId="269"/>
            <ac:spMk id="4" creationId="{EE2AC625-9141-A801-F431-DD5F79396320}"/>
          </ac:spMkLst>
        </pc:spChg>
      </pc:sldChg>
      <pc:sldChg chg="modSp mod">
        <pc:chgData name="Alfred Smith" userId="3c60a3631c0db8ad" providerId="LiveId" clId="{F737A7B7-D2C2-4815-909A-D7079C3469E3}" dt="2024-07-23T12:26:51.452" v="9" actId="1076"/>
        <pc:sldMkLst>
          <pc:docMk/>
          <pc:sldMk cId="939110669" sldId="271"/>
        </pc:sldMkLst>
        <pc:spChg chg="mod">
          <ac:chgData name="Alfred Smith" userId="3c60a3631c0db8ad" providerId="LiveId" clId="{F737A7B7-D2C2-4815-909A-D7079C3469E3}" dt="2024-07-23T12:26:51.452" v="9" actId="1076"/>
          <ac:spMkLst>
            <pc:docMk/>
            <pc:sldMk cId="939110669" sldId="271"/>
            <ac:spMk id="2" creationId="{09FC5E27-D6BA-F5BD-3550-E195FE084BC4}"/>
          </ac:spMkLst>
        </pc:spChg>
      </pc:sldChg>
      <pc:sldChg chg="modSp mod">
        <pc:chgData name="Alfred Smith" userId="3c60a3631c0db8ad" providerId="LiveId" clId="{F737A7B7-D2C2-4815-909A-D7079C3469E3}" dt="2024-07-23T12:29:15.541" v="29" actId="1076"/>
        <pc:sldMkLst>
          <pc:docMk/>
          <pc:sldMk cId="888433145" sldId="279"/>
        </pc:sldMkLst>
        <pc:spChg chg="mod">
          <ac:chgData name="Alfred Smith" userId="3c60a3631c0db8ad" providerId="LiveId" clId="{F737A7B7-D2C2-4815-909A-D7079C3469E3}" dt="2024-07-23T12:29:15.541" v="29" actId="1076"/>
          <ac:spMkLst>
            <pc:docMk/>
            <pc:sldMk cId="888433145" sldId="279"/>
            <ac:spMk id="2" creationId="{F0ECF38E-77B0-32F2-ED80-2E311188018F}"/>
          </ac:spMkLst>
        </pc:spChg>
      </pc:sldChg>
      <pc:sldChg chg="modSp mod">
        <pc:chgData name="Alfred Smith" userId="3c60a3631c0db8ad" providerId="LiveId" clId="{F737A7B7-D2C2-4815-909A-D7079C3469E3}" dt="2024-07-23T12:32:35.869" v="47"/>
        <pc:sldMkLst>
          <pc:docMk/>
          <pc:sldMk cId="1922139011" sldId="281"/>
        </pc:sldMkLst>
        <pc:spChg chg="mod">
          <ac:chgData name="Alfred Smith" userId="3c60a3631c0db8ad" providerId="LiveId" clId="{F737A7B7-D2C2-4815-909A-D7079C3469E3}" dt="2024-07-23T12:32:35.869" v="47"/>
          <ac:spMkLst>
            <pc:docMk/>
            <pc:sldMk cId="1922139011" sldId="281"/>
            <ac:spMk id="4" creationId="{EE2AC625-9141-A801-F431-DD5F79396320}"/>
          </ac:spMkLst>
        </pc:spChg>
      </pc:sldChg>
      <pc:sldChg chg="modSp mod">
        <pc:chgData name="Alfred Smith" userId="3c60a3631c0db8ad" providerId="LiveId" clId="{F737A7B7-D2C2-4815-909A-D7079C3469E3}" dt="2024-07-23T12:32:48.496" v="49"/>
        <pc:sldMkLst>
          <pc:docMk/>
          <pc:sldMk cId="3166251957" sldId="283"/>
        </pc:sldMkLst>
        <pc:spChg chg="mod">
          <ac:chgData name="Alfred Smith" userId="3c60a3631c0db8ad" providerId="LiveId" clId="{F737A7B7-D2C2-4815-909A-D7079C3469E3}" dt="2024-07-23T12:32:48.496" v="49"/>
          <ac:spMkLst>
            <pc:docMk/>
            <pc:sldMk cId="3166251957" sldId="283"/>
            <ac:spMk id="4" creationId="{EE2AC625-9141-A801-F431-DD5F79396320}"/>
          </ac:spMkLst>
        </pc:spChg>
      </pc:sldChg>
      <pc:sldChg chg="modSp mod">
        <pc:chgData name="Alfred Smith" userId="3c60a3631c0db8ad" providerId="LiveId" clId="{F737A7B7-D2C2-4815-909A-D7079C3469E3}" dt="2024-07-23T12:33:03.229" v="51"/>
        <pc:sldMkLst>
          <pc:docMk/>
          <pc:sldMk cId="1522780631" sldId="285"/>
        </pc:sldMkLst>
        <pc:spChg chg="mod">
          <ac:chgData name="Alfred Smith" userId="3c60a3631c0db8ad" providerId="LiveId" clId="{F737A7B7-D2C2-4815-909A-D7079C3469E3}" dt="2024-07-23T12:33:03.229" v="51"/>
          <ac:spMkLst>
            <pc:docMk/>
            <pc:sldMk cId="1522780631" sldId="285"/>
            <ac:spMk id="4" creationId="{EE2AC625-9141-A801-F431-DD5F79396320}"/>
          </ac:spMkLst>
        </pc:spChg>
      </pc:sldChg>
      <pc:sldChg chg="modSp mod">
        <pc:chgData name="Alfred Smith" userId="3c60a3631c0db8ad" providerId="LiveId" clId="{F737A7B7-D2C2-4815-909A-D7079C3469E3}" dt="2024-07-23T12:33:34.976" v="53"/>
        <pc:sldMkLst>
          <pc:docMk/>
          <pc:sldMk cId="2332778949" sldId="287"/>
        </pc:sldMkLst>
        <pc:spChg chg="mod">
          <ac:chgData name="Alfred Smith" userId="3c60a3631c0db8ad" providerId="LiveId" clId="{F737A7B7-D2C2-4815-909A-D7079C3469E3}" dt="2024-07-23T12:33:34.976" v="53"/>
          <ac:spMkLst>
            <pc:docMk/>
            <pc:sldMk cId="2332778949" sldId="287"/>
            <ac:spMk id="4" creationId="{EE2AC625-9141-A801-F431-DD5F79396320}"/>
          </ac:spMkLst>
        </pc:spChg>
      </pc:sldChg>
      <pc:sldChg chg="modSp mod">
        <pc:chgData name="Alfred Smith" userId="3c60a3631c0db8ad" providerId="LiveId" clId="{F737A7B7-D2C2-4815-909A-D7079C3469E3}" dt="2024-07-23T12:37:24.660" v="80"/>
        <pc:sldMkLst>
          <pc:docMk/>
          <pc:sldMk cId="3153919605" sldId="289"/>
        </pc:sldMkLst>
        <pc:spChg chg="mod">
          <ac:chgData name="Alfred Smith" userId="3c60a3631c0db8ad" providerId="LiveId" clId="{F737A7B7-D2C2-4815-909A-D7079C3469E3}" dt="2024-07-23T12:36:44.460" v="77"/>
          <ac:spMkLst>
            <pc:docMk/>
            <pc:sldMk cId="3153919605" sldId="289"/>
            <ac:spMk id="3" creationId="{A58184BD-88F1-BA02-40C1-D8403D0EEC0D}"/>
          </ac:spMkLst>
        </pc:spChg>
        <pc:spChg chg="mod">
          <ac:chgData name="Alfred Smith" userId="3c60a3631c0db8ad" providerId="LiveId" clId="{F737A7B7-D2C2-4815-909A-D7079C3469E3}" dt="2024-07-23T12:37:24.660" v="80"/>
          <ac:spMkLst>
            <pc:docMk/>
            <pc:sldMk cId="3153919605" sldId="289"/>
            <ac:spMk id="4" creationId="{EE2AC625-9141-A801-F431-DD5F79396320}"/>
          </ac:spMkLst>
        </pc:spChg>
      </pc:sldChg>
      <pc:sldChg chg="modSp mod">
        <pc:chgData name="Alfred Smith" userId="3c60a3631c0db8ad" providerId="LiveId" clId="{F737A7B7-D2C2-4815-909A-D7079C3469E3}" dt="2024-07-23T12:36:27.491" v="62" actId="1076"/>
        <pc:sldMkLst>
          <pc:docMk/>
          <pc:sldMk cId="1292473336" sldId="290"/>
        </pc:sldMkLst>
        <pc:spChg chg="mod">
          <ac:chgData name="Alfred Smith" userId="3c60a3631c0db8ad" providerId="LiveId" clId="{F737A7B7-D2C2-4815-909A-D7079C3469E3}" dt="2024-07-23T12:36:27.491" v="62" actId="1076"/>
          <ac:spMkLst>
            <pc:docMk/>
            <pc:sldMk cId="1292473336" sldId="290"/>
            <ac:spMk id="2" creationId="{EA048D1C-1F26-3ED7-115C-CFCD8BBEEE89}"/>
          </ac:spMkLst>
        </pc:spChg>
      </pc:sldChg>
      <pc:sldChg chg="addSp modSp mod">
        <pc:chgData name="Alfred Smith" userId="3c60a3631c0db8ad" providerId="LiveId" clId="{F737A7B7-D2C2-4815-909A-D7079C3469E3}" dt="2024-07-23T12:25:39.121" v="4" actId="1076"/>
        <pc:sldMkLst>
          <pc:docMk/>
          <pc:sldMk cId="317678157" sldId="310"/>
        </pc:sldMkLst>
        <pc:spChg chg="mod">
          <ac:chgData name="Alfred Smith" userId="3c60a3631c0db8ad" providerId="LiveId" clId="{F737A7B7-D2C2-4815-909A-D7079C3469E3}" dt="2024-07-23T12:25:32.120" v="2" actId="1076"/>
          <ac:spMkLst>
            <pc:docMk/>
            <pc:sldMk cId="317678157" sldId="310"/>
            <ac:spMk id="2" creationId="{297A1E21-37B9-4FB2-2A70-DAC39640F4B3}"/>
          </ac:spMkLst>
        </pc:spChg>
        <pc:spChg chg="add mod">
          <ac:chgData name="Alfred Smith" userId="3c60a3631c0db8ad" providerId="LiveId" clId="{F737A7B7-D2C2-4815-909A-D7079C3469E3}" dt="2024-07-23T12:25:39.121" v="4" actId="1076"/>
          <ac:spMkLst>
            <pc:docMk/>
            <pc:sldMk cId="317678157" sldId="310"/>
            <ac:spMk id="3" creationId="{407F020A-E80F-F4EE-F9A7-BFE7DE93B17A}"/>
          </ac:spMkLst>
        </pc:spChg>
      </pc:sldChg>
      <pc:sldChg chg="modSp mod">
        <pc:chgData name="Alfred Smith" userId="3c60a3631c0db8ad" providerId="LiveId" clId="{F737A7B7-D2C2-4815-909A-D7079C3469E3}" dt="2024-07-23T12:26:42.147" v="7"/>
        <pc:sldMkLst>
          <pc:docMk/>
          <pc:sldMk cId="1439115105" sldId="311"/>
        </pc:sldMkLst>
        <pc:spChg chg="mod">
          <ac:chgData name="Alfred Smith" userId="3c60a3631c0db8ad" providerId="LiveId" clId="{F737A7B7-D2C2-4815-909A-D7079C3469E3}" dt="2024-07-23T12:26:13.679" v="6" actId="6549"/>
          <ac:spMkLst>
            <pc:docMk/>
            <pc:sldMk cId="1439115105" sldId="311"/>
            <ac:spMk id="3" creationId="{A58184BD-88F1-BA02-40C1-D8403D0EEC0D}"/>
          </ac:spMkLst>
        </pc:spChg>
        <pc:spChg chg="mod">
          <ac:chgData name="Alfred Smith" userId="3c60a3631c0db8ad" providerId="LiveId" clId="{F737A7B7-D2C2-4815-909A-D7079C3469E3}" dt="2024-07-23T12:26:42.147" v="7"/>
          <ac:spMkLst>
            <pc:docMk/>
            <pc:sldMk cId="1439115105" sldId="311"/>
            <ac:spMk id="4" creationId="{EE2AC625-9141-A801-F431-DD5F79396320}"/>
          </ac:spMkLst>
        </pc:spChg>
      </pc:sldChg>
      <pc:sldChg chg="modSp mod">
        <pc:chgData name="Alfred Smith" userId="3c60a3631c0db8ad" providerId="LiveId" clId="{F737A7B7-D2C2-4815-909A-D7079C3469E3}" dt="2024-07-23T12:31:07.556" v="39"/>
        <pc:sldMkLst>
          <pc:docMk/>
          <pc:sldMk cId="2973729591" sldId="317"/>
        </pc:sldMkLst>
        <pc:spChg chg="mod">
          <ac:chgData name="Alfred Smith" userId="3c60a3631c0db8ad" providerId="LiveId" clId="{F737A7B7-D2C2-4815-909A-D7079C3469E3}" dt="2024-07-23T12:31:07.556" v="39"/>
          <ac:spMkLst>
            <pc:docMk/>
            <pc:sldMk cId="2973729591" sldId="317"/>
            <ac:spMk id="4" creationId="{EE2AC625-9141-A801-F431-DD5F79396320}"/>
          </ac:spMkLst>
        </pc:spChg>
      </pc:sldChg>
      <pc:sldChg chg="modSp mod">
        <pc:chgData name="Alfred Smith" userId="3c60a3631c0db8ad" providerId="LiveId" clId="{F737A7B7-D2C2-4815-909A-D7079C3469E3}" dt="2024-07-23T12:31:22.627" v="40"/>
        <pc:sldMkLst>
          <pc:docMk/>
          <pc:sldMk cId="3436860811" sldId="318"/>
        </pc:sldMkLst>
        <pc:spChg chg="mod">
          <ac:chgData name="Alfred Smith" userId="3c60a3631c0db8ad" providerId="LiveId" clId="{F737A7B7-D2C2-4815-909A-D7079C3469E3}" dt="2024-07-23T12:31:22.627" v="40"/>
          <ac:spMkLst>
            <pc:docMk/>
            <pc:sldMk cId="3436860811" sldId="318"/>
            <ac:spMk id="4" creationId="{EE2AC625-9141-A801-F431-DD5F79396320}"/>
          </ac:spMkLst>
        </pc:spChg>
      </pc:sldChg>
      <pc:sldChg chg="modSp mod">
        <pc:chgData name="Alfred Smith" userId="3c60a3631c0db8ad" providerId="LiveId" clId="{F737A7B7-D2C2-4815-909A-D7079C3469E3}" dt="2024-07-23T12:34:38.511" v="55"/>
        <pc:sldMkLst>
          <pc:docMk/>
          <pc:sldMk cId="1208695429" sldId="320"/>
        </pc:sldMkLst>
        <pc:spChg chg="mod">
          <ac:chgData name="Alfred Smith" userId="3c60a3631c0db8ad" providerId="LiveId" clId="{F737A7B7-D2C2-4815-909A-D7079C3469E3}" dt="2024-07-23T12:34:19.438" v="54"/>
          <ac:spMkLst>
            <pc:docMk/>
            <pc:sldMk cId="1208695429" sldId="320"/>
            <ac:spMk id="3" creationId="{A58184BD-88F1-BA02-40C1-D8403D0EEC0D}"/>
          </ac:spMkLst>
        </pc:spChg>
        <pc:spChg chg="mod">
          <ac:chgData name="Alfred Smith" userId="3c60a3631c0db8ad" providerId="LiveId" clId="{F737A7B7-D2C2-4815-909A-D7079C3469E3}" dt="2024-07-23T12:34:38.511" v="55"/>
          <ac:spMkLst>
            <pc:docMk/>
            <pc:sldMk cId="1208695429" sldId="320"/>
            <ac:spMk id="4" creationId="{EE2AC625-9141-A801-F431-DD5F79396320}"/>
          </ac:spMkLst>
        </pc:spChg>
      </pc:sldChg>
      <pc:sldChg chg="modSp mod">
        <pc:chgData name="Alfred Smith" userId="3c60a3631c0db8ad" providerId="LiveId" clId="{F737A7B7-D2C2-4815-909A-D7079C3469E3}" dt="2024-07-23T12:34:57.211" v="57"/>
        <pc:sldMkLst>
          <pc:docMk/>
          <pc:sldMk cId="1664587263" sldId="322"/>
        </pc:sldMkLst>
        <pc:spChg chg="mod">
          <ac:chgData name="Alfred Smith" userId="3c60a3631c0db8ad" providerId="LiveId" clId="{F737A7B7-D2C2-4815-909A-D7079C3469E3}" dt="2024-07-23T12:34:57.211" v="57"/>
          <ac:spMkLst>
            <pc:docMk/>
            <pc:sldMk cId="1664587263" sldId="322"/>
            <ac:spMk id="4" creationId="{EE2AC625-9141-A801-F431-DD5F79396320}"/>
          </ac:spMkLst>
        </pc:spChg>
      </pc:sldChg>
      <pc:sldChg chg="modSp mod">
        <pc:chgData name="Alfred Smith" userId="3c60a3631c0db8ad" providerId="LiveId" clId="{F737A7B7-D2C2-4815-909A-D7079C3469E3}" dt="2024-07-23T12:33:18.141" v="52"/>
        <pc:sldMkLst>
          <pc:docMk/>
          <pc:sldMk cId="2330840758" sldId="325"/>
        </pc:sldMkLst>
        <pc:spChg chg="mod">
          <ac:chgData name="Alfred Smith" userId="3c60a3631c0db8ad" providerId="LiveId" clId="{F737A7B7-D2C2-4815-909A-D7079C3469E3}" dt="2024-07-23T12:33:18.141" v="52"/>
          <ac:spMkLst>
            <pc:docMk/>
            <pc:sldMk cId="2330840758" sldId="325"/>
            <ac:spMk id="4" creationId="{EE2AC625-9141-A801-F431-DD5F79396320}"/>
          </ac:spMkLst>
        </pc:spChg>
      </pc:sldChg>
      <pc:sldChg chg="modSp mod">
        <pc:chgData name="Alfred Smith" userId="3c60a3631c0db8ad" providerId="LiveId" clId="{F737A7B7-D2C2-4815-909A-D7079C3469E3}" dt="2024-07-23T12:35:54.786" v="60"/>
        <pc:sldMkLst>
          <pc:docMk/>
          <pc:sldMk cId="2185161187" sldId="328"/>
        </pc:sldMkLst>
        <pc:spChg chg="mod">
          <ac:chgData name="Alfred Smith" userId="3c60a3631c0db8ad" providerId="LiveId" clId="{F737A7B7-D2C2-4815-909A-D7079C3469E3}" dt="2024-07-23T12:35:20.277" v="59" actId="6549"/>
          <ac:spMkLst>
            <pc:docMk/>
            <pc:sldMk cId="2185161187" sldId="328"/>
            <ac:spMk id="3" creationId="{A58184BD-88F1-BA02-40C1-D8403D0EEC0D}"/>
          </ac:spMkLst>
        </pc:spChg>
        <pc:spChg chg="mod">
          <ac:chgData name="Alfred Smith" userId="3c60a3631c0db8ad" providerId="LiveId" clId="{F737A7B7-D2C2-4815-909A-D7079C3469E3}" dt="2024-07-23T12:35:54.786" v="60"/>
          <ac:spMkLst>
            <pc:docMk/>
            <pc:sldMk cId="2185161187" sldId="328"/>
            <ac:spMk id="4" creationId="{EE2AC625-9141-A801-F431-DD5F79396320}"/>
          </ac:spMkLst>
        </pc:spChg>
      </pc:sldChg>
    </pc:docChg>
  </pc:docChgLst>
  <pc:docChgLst>
    <pc:chgData name="Leonie Smith" userId="fed1330f33f5650e" providerId="LiveId" clId="{53384FFC-8E1E-4A4E-B1AB-5E07EE6DAEF9}"/>
    <pc:docChg chg="custSel addSld modSld">
      <pc:chgData name="Leonie Smith" userId="fed1330f33f5650e" providerId="LiveId" clId="{53384FFC-8E1E-4A4E-B1AB-5E07EE6DAEF9}" dt="2023-01-08T07:35:29.645" v="101" actId="20577"/>
      <pc:docMkLst>
        <pc:docMk/>
      </pc:docMkLst>
      <pc:sldChg chg="addSp modSp mod">
        <pc:chgData name="Leonie Smith" userId="fed1330f33f5650e" providerId="LiveId" clId="{53384FFC-8E1E-4A4E-B1AB-5E07EE6DAEF9}" dt="2023-01-08T07:22:26.712" v="12" actId="14100"/>
        <pc:sldMkLst>
          <pc:docMk/>
          <pc:sldMk cId="3788111665" sldId="258"/>
        </pc:sldMkLst>
        <pc:spChg chg="add mod">
          <ac:chgData name="Leonie Smith" userId="fed1330f33f5650e" providerId="LiveId" clId="{53384FFC-8E1E-4A4E-B1AB-5E07EE6DAEF9}" dt="2023-01-08T07:22:26.712" v="12" actId="14100"/>
          <ac:spMkLst>
            <pc:docMk/>
            <pc:sldMk cId="3788111665" sldId="258"/>
            <ac:spMk id="2" creationId="{267E76BA-E7DD-193E-3F8E-10277CA48607}"/>
          </ac:spMkLst>
        </pc:spChg>
      </pc:sldChg>
      <pc:sldChg chg="modSp mod">
        <pc:chgData name="Leonie Smith" userId="fed1330f33f5650e" providerId="LiveId" clId="{53384FFC-8E1E-4A4E-B1AB-5E07EE6DAEF9}" dt="2023-01-08T07:21:03.257" v="5" actId="122"/>
        <pc:sldMkLst>
          <pc:docMk/>
          <pc:sldMk cId="454763615" sldId="259"/>
        </pc:sldMkLst>
        <pc:spChg chg="mod">
          <ac:chgData name="Leonie Smith" userId="fed1330f33f5650e" providerId="LiveId" clId="{53384FFC-8E1E-4A4E-B1AB-5E07EE6DAEF9}" dt="2023-01-08T07:21:03.257" v="5" actId="122"/>
          <ac:spMkLst>
            <pc:docMk/>
            <pc:sldMk cId="454763615" sldId="259"/>
            <ac:spMk id="3" creationId="{A58184BD-88F1-BA02-40C1-D8403D0EEC0D}"/>
          </ac:spMkLst>
        </pc:spChg>
      </pc:sldChg>
      <pc:sldChg chg="addSp modSp mod">
        <pc:chgData name="Leonie Smith" userId="fed1330f33f5650e" providerId="LiveId" clId="{53384FFC-8E1E-4A4E-B1AB-5E07EE6DAEF9}" dt="2023-01-08T07:28:02.068" v="42" actId="20577"/>
        <pc:sldMkLst>
          <pc:docMk/>
          <pc:sldMk cId="939110669" sldId="271"/>
        </pc:sldMkLst>
        <pc:spChg chg="add mod">
          <ac:chgData name="Leonie Smith" userId="fed1330f33f5650e" providerId="LiveId" clId="{53384FFC-8E1E-4A4E-B1AB-5E07EE6DAEF9}" dt="2023-01-08T07:28:02.068" v="42" actId="20577"/>
          <ac:spMkLst>
            <pc:docMk/>
            <pc:sldMk cId="939110669" sldId="271"/>
            <ac:spMk id="2" creationId="{09FC5E27-D6BA-F5BD-3550-E195FE084BC4}"/>
          </ac:spMkLst>
        </pc:spChg>
      </pc:sldChg>
      <pc:sldChg chg="addSp modSp mod">
        <pc:chgData name="Leonie Smith" userId="fed1330f33f5650e" providerId="LiveId" clId="{53384FFC-8E1E-4A4E-B1AB-5E07EE6DAEF9}" dt="2023-01-08T07:28:13.310" v="44" actId="20577"/>
        <pc:sldMkLst>
          <pc:docMk/>
          <pc:sldMk cId="4024569785" sldId="272"/>
        </pc:sldMkLst>
        <pc:spChg chg="add mod">
          <ac:chgData name="Leonie Smith" userId="fed1330f33f5650e" providerId="LiveId" clId="{53384FFC-8E1E-4A4E-B1AB-5E07EE6DAEF9}" dt="2023-01-08T07:28:13.310" v="44" actId="20577"/>
          <ac:spMkLst>
            <pc:docMk/>
            <pc:sldMk cId="4024569785" sldId="272"/>
            <ac:spMk id="2" creationId="{7385E6F9-393E-62AD-76B6-BF77202168C8}"/>
          </ac:spMkLst>
        </pc:spChg>
      </pc:sldChg>
      <pc:sldChg chg="addSp modSp mod">
        <pc:chgData name="Leonie Smith" userId="fed1330f33f5650e" providerId="LiveId" clId="{53384FFC-8E1E-4A4E-B1AB-5E07EE6DAEF9}" dt="2023-01-08T07:28:21.881" v="46" actId="20577"/>
        <pc:sldMkLst>
          <pc:docMk/>
          <pc:sldMk cId="2168401200" sldId="274"/>
        </pc:sldMkLst>
        <pc:spChg chg="add mod">
          <ac:chgData name="Leonie Smith" userId="fed1330f33f5650e" providerId="LiveId" clId="{53384FFC-8E1E-4A4E-B1AB-5E07EE6DAEF9}" dt="2023-01-08T07:28:21.881" v="46" actId="20577"/>
          <ac:spMkLst>
            <pc:docMk/>
            <pc:sldMk cId="2168401200" sldId="274"/>
            <ac:spMk id="2" creationId="{7E1CD0D4-CA1D-7DE5-FDD6-3F3046F8F407}"/>
          </ac:spMkLst>
        </pc:spChg>
      </pc:sldChg>
      <pc:sldChg chg="addSp modSp mod">
        <pc:chgData name="Leonie Smith" userId="fed1330f33f5650e" providerId="LiveId" clId="{53384FFC-8E1E-4A4E-B1AB-5E07EE6DAEF9}" dt="2023-01-08T07:28:28.470" v="48" actId="20577"/>
        <pc:sldMkLst>
          <pc:docMk/>
          <pc:sldMk cId="2996969115" sldId="275"/>
        </pc:sldMkLst>
        <pc:spChg chg="add mod">
          <ac:chgData name="Leonie Smith" userId="fed1330f33f5650e" providerId="LiveId" clId="{53384FFC-8E1E-4A4E-B1AB-5E07EE6DAEF9}" dt="2023-01-08T07:28:28.470" v="48" actId="20577"/>
          <ac:spMkLst>
            <pc:docMk/>
            <pc:sldMk cId="2996969115" sldId="275"/>
            <ac:spMk id="2" creationId="{789F0AE2-3987-B545-EA4F-931212A3309F}"/>
          </ac:spMkLst>
        </pc:spChg>
      </pc:sldChg>
      <pc:sldChg chg="addSp modSp mod">
        <pc:chgData name="Leonie Smith" userId="fed1330f33f5650e" providerId="LiveId" clId="{53384FFC-8E1E-4A4E-B1AB-5E07EE6DAEF9}" dt="2023-01-08T07:29:19.953" v="55" actId="20577"/>
        <pc:sldMkLst>
          <pc:docMk/>
          <pc:sldMk cId="2390376940" sldId="276"/>
        </pc:sldMkLst>
        <pc:spChg chg="add mod">
          <ac:chgData name="Leonie Smith" userId="fed1330f33f5650e" providerId="LiveId" clId="{53384FFC-8E1E-4A4E-B1AB-5E07EE6DAEF9}" dt="2023-01-08T07:29:19.953" v="55" actId="20577"/>
          <ac:spMkLst>
            <pc:docMk/>
            <pc:sldMk cId="2390376940" sldId="276"/>
            <ac:spMk id="2" creationId="{89C92065-758A-5081-C322-4D3199536F85}"/>
          </ac:spMkLst>
        </pc:spChg>
      </pc:sldChg>
      <pc:sldChg chg="addSp modSp mod">
        <pc:chgData name="Leonie Smith" userId="fed1330f33f5650e" providerId="LiveId" clId="{53384FFC-8E1E-4A4E-B1AB-5E07EE6DAEF9}" dt="2023-01-08T07:29:26.842" v="57" actId="20577"/>
        <pc:sldMkLst>
          <pc:docMk/>
          <pc:sldMk cId="4265919077" sldId="277"/>
        </pc:sldMkLst>
        <pc:spChg chg="add mod">
          <ac:chgData name="Leonie Smith" userId="fed1330f33f5650e" providerId="LiveId" clId="{53384FFC-8E1E-4A4E-B1AB-5E07EE6DAEF9}" dt="2023-01-08T07:29:26.842" v="57" actId="20577"/>
          <ac:spMkLst>
            <pc:docMk/>
            <pc:sldMk cId="4265919077" sldId="277"/>
            <ac:spMk id="2" creationId="{C54E77C1-E0B8-9904-2560-FE64FEEF2D81}"/>
          </ac:spMkLst>
        </pc:spChg>
      </pc:sldChg>
      <pc:sldChg chg="addSp delSp modSp mod">
        <pc:chgData name="Leonie Smith" userId="fed1330f33f5650e" providerId="LiveId" clId="{53384FFC-8E1E-4A4E-B1AB-5E07EE6DAEF9}" dt="2023-01-08T07:29:37.832" v="59" actId="20577"/>
        <pc:sldMkLst>
          <pc:docMk/>
          <pc:sldMk cId="888433145" sldId="279"/>
        </pc:sldMkLst>
        <pc:spChg chg="add mod">
          <ac:chgData name="Leonie Smith" userId="fed1330f33f5650e" providerId="LiveId" clId="{53384FFC-8E1E-4A4E-B1AB-5E07EE6DAEF9}" dt="2023-01-08T07:29:37.832" v="59" actId="20577"/>
          <ac:spMkLst>
            <pc:docMk/>
            <pc:sldMk cId="888433145" sldId="279"/>
            <ac:spMk id="2" creationId="{F0ECF38E-77B0-32F2-ED80-2E311188018F}"/>
          </ac:spMkLst>
        </pc:spChg>
        <pc:spChg chg="add del mod">
          <ac:chgData name="Leonie Smith" userId="fed1330f33f5650e" providerId="LiveId" clId="{53384FFC-8E1E-4A4E-B1AB-5E07EE6DAEF9}" dt="2023-01-08T07:27:09.993" v="31"/>
          <ac:spMkLst>
            <pc:docMk/>
            <pc:sldMk cId="888433145" sldId="279"/>
            <ac:spMk id="3" creationId="{C20DAC13-3510-60CE-78BD-ABF48BC78164}"/>
          </ac:spMkLst>
        </pc:spChg>
      </pc:sldChg>
      <pc:sldChg chg="addSp modSp mod">
        <pc:chgData name="Leonie Smith" userId="fed1330f33f5650e" providerId="LiveId" clId="{53384FFC-8E1E-4A4E-B1AB-5E07EE6DAEF9}" dt="2023-01-08T07:30:02.891" v="68" actId="20577"/>
        <pc:sldMkLst>
          <pc:docMk/>
          <pc:sldMk cId="791300187" sldId="280"/>
        </pc:sldMkLst>
        <pc:spChg chg="add mod">
          <ac:chgData name="Leonie Smith" userId="fed1330f33f5650e" providerId="LiveId" clId="{53384FFC-8E1E-4A4E-B1AB-5E07EE6DAEF9}" dt="2023-01-08T07:30:02.891" v="68" actId="20577"/>
          <ac:spMkLst>
            <pc:docMk/>
            <pc:sldMk cId="791300187" sldId="280"/>
            <ac:spMk id="2" creationId="{8E5653C1-4488-129D-530F-22247A713485}"/>
          </ac:spMkLst>
        </pc:spChg>
      </pc:sldChg>
      <pc:sldChg chg="addSp modSp mod">
        <pc:chgData name="Leonie Smith" userId="fed1330f33f5650e" providerId="LiveId" clId="{53384FFC-8E1E-4A4E-B1AB-5E07EE6DAEF9}" dt="2023-01-08T07:30:11.328" v="70" actId="20577"/>
        <pc:sldMkLst>
          <pc:docMk/>
          <pc:sldMk cId="1126511635" sldId="282"/>
        </pc:sldMkLst>
        <pc:spChg chg="add mod">
          <ac:chgData name="Leonie Smith" userId="fed1330f33f5650e" providerId="LiveId" clId="{53384FFC-8E1E-4A4E-B1AB-5E07EE6DAEF9}" dt="2023-01-08T07:30:11.328" v="70" actId="20577"/>
          <ac:spMkLst>
            <pc:docMk/>
            <pc:sldMk cId="1126511635" sldId="282"/>
            <ac:spMk id="2" creationId="{419D76A0-5F32-3EBC-AF24-520A22A0F4EA}"/>
          </ac:spMkLst>
        </pc:spChg>
      </pc:sldChg>
      <pc:sldChg chg="addSp modSp mod">
        <pc:chgData name="Leonie Smith" userId="fed1330f33f5650e" providerId="LiveId" clId="{53384FFC-8E1E-4A4E-B1AB-5E07EE6DAEF9}" dt="2023-01-08T07:30:18.895" v="72" actId="20577"/>
        <pc:sldMkLst>
          <pc:docMk/>
          <pc:sldMk cId="3922583308" sldId="284"/>
        </pc:sldMkLst>
        <pc:spChg chg="add mod">
          <ac:chgData name="Leonie Smith" userId="fed1330f33f5650e" providerId="LiveId" clId="{53384FFC-8E1E-4A4E-B1AB-5E07EE6DAEF9}" dt="2023-01-08T07:30:18.895" v="72" actId="20577"/>
          <ac:spMkLst>
            <pc:docMk/>
            <pc:sldMk cId="3922583308" sldId="284"/>
            <ac:spMk id="2" creationId="{E62E7257-2285-5291-7248-FE597D8926F9}"/>
          </ac:spMkLst>
        </pc:spChg>
      </pc:sldChg>
      <pc:sldChg chg="addSp modSp mod">
        <pc:chgData name="Leonie Smith" userId="fed1330f33f5650e" providerId="LiveId" clId="{53384FFC-8E1E-4A4E-B1AB-5E07EE6DAEF9}" dt="2023-01-08T07:30:28.041" v="74" actId="20577"/>
        <pc:sldMkLst>
          <pc:docMk/>
          <pc:sldMk cId="1850742486" sldId="286"/>
        </pc:sldMkLst>
        <pc:spChg chg="add mod">
          <ac:chgData name="Leonie Smith" userId="fed1330f33f5650e" providerId="LiveId" clId="{53384FFC-8E1E-4A4E-B1AB-5E07EE6DAEF9}" dt="2023-01-08T07:30:28.041" v="74" actId="20577"/>
          <ac:spMkLst>
            <pc:docMk/>
            <pc:sldMk cId="1850742486" sldId="286"/>
            <ac:spMk id="2" creationId="{90ABD41D-4049-F999-CC0D-C20185FD12B9}"/>
          </ac:spMkLst>
        </pc:spChg>
      </pc:sldChg>
      <pc:sldChg chg="addSp modSp mod">
        <pc:chgData name="Leonie Smith" userId="fed1330f33f5650e" providerId="LiveId" clId="{53384FFC-8E1E-4A4E-B1AB-5E07EE6DAEF9}" dt="2023-01-08T07:30:42.381" v="81" actId="20577"/>
        <pc:sldMkLst>
          <pc:docMk/>
          <pc:sldMk cId="1828872212" sldId="288"/>
        </pc:sldMkLst>
        <pc:spChg chg="add mod">
          <ac:chgData name="Leonie Smith" userId="fed1330f33f5650e" providerId="LiveId" clId="{53384FFC-8E1E-4A4E-B1AB-5E07EE6DAEF9}" dt="2023-01-08T07:30:42.381" v="81" actId="20577"/>
          <ac:spMkLst>
            <pc:docMk/>
            <pc:sldMk cId="1828872212" sldId="288"/>
            <ac:spMk id="2" creationId="{5F0F82E4-E6DD-90E0-C278-4FFC3846B446}"/>
          </ac:spMkLst>
        </pc:spChg>
      </pc:sldChg>
      <pc:sldChg chg="addSp modSp mod">
        <pc:chgData name="Leonie Smith" userId="fed1330f33f5650e" providerId="LiveId" clId="{53384FFC-8E1E-4A4E-B1AB-5E07EE6DAEF9}" dt="2023-01-08T07:35:29.645" v="101" actId="20577"/>
        <pc:sldMkLst>
          <pc:docMk/>
          <pc:sldMk cId="1292473336" sldId="290"/>
        </pc:sldMkLst>
        <pc:spChg chg="add mod">
          <ac:chgData name="Leonie Smith" userId="fed1330f33f5650e" providerId="LiveId" clId="{53384FFC-8E1E-4A4E-B1AB-5E07EE6DAEF9}" dt="2023-01-08T07:35:29.645" v="101" actId="20577"/>
          <ac:spMkLst>
            <pc:docMk/>
            <pc:sldMk cId="1292473336" sldId="290"/>
            <ac:spMk id="2" creationId="{EA048D1C-1F26-3ED7-115C-CFCD8BBEEE89}"/>
          </ac:spMkLst>
        </pc:spChg>
      </pc:sldChg>
      <pc:sldChg chg="addSp modSp">
        <pc:chgData name="Leonie Smith" userId="fed1330f33f5650e" providerId="LiveId" clId="{53384FFC-8E1E-4A4E-B1AB-5E07EE6DAEF9}" dt="2023-01-08T07:22:39.271" v="13"/>
        <pc:sldMkLst>
          <pc:docMk/>
          <pc:sldMk cId="317678157" sldId="310"/>
        </pc:sldMkLst>
        <pc:spChg chg="add mod">
          <ac:chgData name="Leonie Smith" userId="fed1330f33f5650e" providerId="LiveId" clId="{53384FFC-8E1E-4A4E-B1AB-5E07EE6DAEF9}" dt="2023-01-08T07:22:39.271" v="13"/>
          <ac:spMkLst>
            <pc:docMk/>
            <pc:sldMk cId="317678157" sldId="310"/>
            <ac:spMk id="2" creationId="{297A1E21-37B9-4FB2-2A70-DAC39640F4B3}"/>
          </ac:spMkLst>
        </pc:spChg>
      </pc:sldChg>
      <pc:sldChg chg="addSp modSp mod">
        <pc:chgData name="Leonie Smith" userId="fed1330f33f5650e" providerId="LiveId" clId="{53384FFC-8E1E-4A4E-B1AB-5E07EE6DAEF9}" dt="2023-01-08T07:27:51.205" v="40" actId="20577"/>
        <pc:sldMkLst>
          <pc:docMk/>
          <pc:sldMk cId="862437360" sldId="312"/>
        </pc:sldMkLst>
        <pc:spChg chg="add mod">
          <ac:chgData name="Leonie Smith" userId="fed1330f33f5650e" providerId="LiveId" clId="{53384FFC-8E1E-4A4E-B1AB-5E07EE6DAEF9}" dt="2023-01-08T07:27:51.205" v="40" actId="20577"/>
          <ac:spMkLst>
            <pc:docMk/>
            <pc:sldMk cId="862437360" sldId="312"/>
            <ac:spMk id="2" creationId="{5C505AB0-930B-82FD-096B-CDC844DC2237}"/>
          </ac:spMkLst>
        </pc:spChg>
      </pc:sldChg>
      <pc:sldChg chg="addSp modSp mod">
        <pc:chgData name="Leonie Smith" userId="fed1330f33f5650e" providerId="LiveId" clId="{53384FFC-8E1E-4A4E-B1AB-5E07EE6DAEF9}" dt="2023-01-08T07:29:54.753" v="66" actId="20577"/>
        <pc:sldMkLst>
          <pc:docMk/>
          <pc:sldMk cId="1776425805" sldId="319"/>
        </pc:sldMkLst>
        <pc:spChg chg="add mod">
          <ac:chgData name="Leonie Smith" userId="fed1330f33f5650e" providerId="LiveId" clId="{53384FFC-8E1E-4A4E-B1AB-5E07EE6DAEF9}" dt="2023-01-08T07:29:54.753" v="66" actId="20577"/>
          <ac:spMkLst>
            <pc:docMk/>
            <pc:sldMk cId="1776425805" sldId="319"/>
            <ac:spMk id="2" creationId="{5ADF568E-76D4-97AF-BD34-D38A9871677A}"/>
          </ac:spMkLst>
        </pc:spChg>
      </pc:sldChg>
      <pc:sldChg chg="addSp modSp mod">
        <pc:chgData name="Leonie Smith" userId="fed1330f33f5650e" providerId="LiveId" clId="{53384FFC-8E1E-4A4E-B1AB-5E07EE6DAEF9}" dt="2023-01-08T07:30:52.721" v="83" actId="20577"/>
        <pc:sldMkLst>
          <pc:docMk/>
          <pc:sldMk cId="3705144254" sldId="321"/>
        </pc:sldMkLst>
        <pc:spChg chg="add mod">
          <ac:chgData name="Leonie Smith" userId="fed1330f33f5650e" providerId="LiveId" clId="{53384FFC-8E1E-4A4E-B1AB-5E07EE6DAEF9}" dt="2023-01-08T07:30:52.721" v="83" actId="20577"/>
          <ac:spMkLst>
            <pc:docMk/>
            <pc:sldMk cId="3705144254" sldId="321"/>
            <ac:spMk id="2" creationId="{DB77125E-5A27-153D-577F-88AF55F2179A}"/>
          </ac:spMkLst>
        </pc:spChg>
      </pc:sldChg>
      <pc:sldChg chg="addSp modSp mod">
        <pc:chgData name="Leonie Smith" userId="fed1330f33f5650e" providerId="LiveId" clId="{53384FFC-8E1E-4A4E-B1AB-5E07EE6DAEF9}" dt="2023-01-08T07:31:00.642" v="85" actId="20577"/>
        <pc:sldMkLst>
          <pc:docMk/>
          <pc:sldMk cId="3572741843" sldId="323"/>
        </pc:sldMkLst>
        <pc:spChg chg="add mod">
          <ac:chgData name="Leonie Smith" userId="fed1330f33f5650e" providerId="LiveId" clId="{53384FFC-8E1E-4A4E-B1AB-5E07EE6DAEF9}" dt="2023-01-08T07:31:00.642" v="85" actId="20577"/>
          <ac:spMkLst>
            <pc:docMk/>
            <pc:sldMk cId="3572741843" sldId="323"/>
            <ac:spMk id="2" creationId="{CC6B6008-7480-D590-F799-A0746B462038}"/>
          </ac:spMkLst>
        </pc:spChg>
      </pc:sldChg>
      <pc:sldChg chg="addSp modSp mod">
        <pc:chgData name="Leonie Smith" userId="fed1330f33f5650e" providerId="LiveId" clId="{53384FFC-8E1E-4A4E-B1AB-5E07EE6DAEF9}" dt="2023-01-08T07:29:48.524" v="64" actId="20577"/>
        <pc:sldMkLst>
          <pc:docMk/>
          <pc:sldMk cId="4126498780" sldId="324"/>
        </pc:sldMkLst>
        <pc:spChg chg="add mod">
          <ac:chgData name="Leonie Smith" userId="fed1330f33f5650e" providerId="LiveId" clId="{53384FFC-8E1E-4A4E-B1AB-5E07EE6DAEF9}" dt="2023-01-08T07:29:48.524" v="64" actId="20577"/>
          <ac:spMkLst>
            <pc:docMk/>
            <pc:sldMk cId="4126498780" sldId="324"/>
            <ac:spMk id="2" creationId="{0D005808-BD78-A0F0-5EE7-63CBDF283E94}"/>
          </ac:spMkLst>
        </pc:spChg>
      </pc:sldChg>
      <pc:sldChg chg="addSp modSp mod">
        <pc:chgData name="Leonie Smith" userId="fed1330f33f5650e" providerId="LiveId" clId="{53384FFC-8E1E-4A4E-B1AB-5E07EE6DAEF9}" dt="2023-01-08T07:30:33.708" v="76" actId="20577"/>
        <pc:sldMkLst>
          <pc:docMk/>
          <pc:sldMk cId="936049358" sldId="326"/>
        </pc:sldMkLst>
        <pc:spChg chg="add mod">
          <ac:chgData name="Leonie Smith" userId="fed1330f33f5650e" providerId="LiveId" clId="{53384FFC-8E1E-4A4E-B1AB-5E07EE6DAEF9}" dt="2023-01-08T07:30:33.708" v="76" actId="20577"/>
          <ac:spMkLst>
            <pc:docMk/>
            <pc:sldMk cId="936049358" sldId="326"/>
            <ac:spMk id="2" creationId="{6026D7BD-CB97-6D91-4CD4-8BB6F6E4252B}"/>
          </ac:spMkLst>
        </pc:spChg>
      </pc:sldChg>
      <pc:sldChg chg="modSp mod">
        <pc:chgData name="Leonie Smith" userId="fed1330f33f5650e" providerId="LiveId" clId="{53384FFC-8E1E-4A4E-B1AB-5E07EE6DAEF9}" dt="2023-01-08T07:33:18.855" v="92" actId="20577"/>
        <pc:sldMkLst>
          <pc:docMk/>
          <pc:sldMk cId="2185161187" sldId="328"/>
        </pc:sldMkLst>
        <pc:spChg chg="mod">
          <ac:chgData name="Leonie Smith" userId="fed1330f33f5650e" providerId="LiveId" clId="{53384FFC-8E1E-4A4E-B1AB-5E07EE6DAEF9}" dt="2023-01-08T07:33:18.855" v="92" actId="20577"/>
          <ac:spMkLst>
            <pc:docMk/>
            <pc:sldMk cId="2185161187" sldId="328"/>
            <ac:spMk id="4" creationId="{EE2AC625-9141-A801-F431-DD5F79396320}"/>
          </ac:spMkLst>
        </pc:spChg>
      </pc:sldChg>
      <pc:sldChg chg="addSp delSp modSp mod">
        <pc:chgData name="Leonie Smith" userId="fed1330f33f5650e" providerId="LiveId" clId="{53384FFC-8E1E-4A4E-B1AB-5E07EE6DAEF9}" dt="2023-01-08T07:35:17.112" v="99" actId="21"/>
        <pc:sldMkLst>
          <pc:docMk/>
          <pc:sldMk cId="2339804147" sldId="329"/>
        </pc:sldMkLst>
        <pc:spChg chg="add del mod">
          <ac:chgData name="Leonie Smith" userId="fed1330f33f5650e" providerId="LiveId" clId="{53384FFC-8E1E-4A4E-B1AB-5E07EE6DAEF9}" dt="2023-01-08T07:35:17.112" v="99" actId="21"/>
          <ac:spMkLst>
            <pc:docMk/>
            <pc:sldMk cId="2339804147" sldId="329"/>
            <ac:spMk id="2" creationId="{37551CBC-71C7-7FB1-B6F1-DA5DB31FCBDE}"/>
          </ac:spMkLst>
        </pc:spChg>
        <pc:spChg chg="add mod">
          <ac:chgData name="Leonie Smith" userId="fed1330f33f5650e" providerId="LiveId" clId="{53384FFC-8E1E-4A4E-B1AB-5E07EE6DAEF9}" dt="2023-01-08T07:35:13.509" v="98" actId="20577"/>
          <ac:spMkLst>
            <pc:docMk/>
            <pc:sldMk cId="2339804147" sldId="329"/>
            <ac:spMk id="4" creationId="{3E4F2611-5F4A-FFED-9F61-E9B75B552B31}"/>
          </ac:spMkLst>
        </pc:spChg>
      </pc:sldChg>
      <pc:sldChg chg="addSp delSp modSp add mod">
        <pc:chgData name="Leonie Smith" userId="fed1330f33f5650e" providerId="LiveId" clId="{53384FFC-8E1E-4A4E-B1AB-5E07EE6DAEF9}" dt="2023-01-08T07:29:11.230" v="53" actId="20577"/>
        <pc:sldMkLst>
          <pc:docMk/>
          <pc:sldMk cId="1547819620" sldId="330"/>
        </pc:sldMkLst>
        <pc:spChg chg="del">
          <ac:chgData name="Leonie Smith" userId="fed1330f33f5650e" providerId="LiveId" clId="{53384FFC-8E1E-4A4E-B1AB-5E07EE6DAEF9}" dt="2023-01-08T07:28:56.826" v="50" actId="21"/>
          <ac:spMkLst>
            <pc:docMk/>
            <pc:sldMk cId="1547819620" sldId="330"/>
            <ac:spMk id="2" creationId="{F0ECF38E-77B0-32F2-ED80-2E311188018F}"/>
          </ac:spMkLst>
        </pc:spChg>
        <pc:spChg chg="add mod">
          <ac:chgData name="Leonie Smith" userId="fed1330f33f5650e" providerId="LiveId" clId="{53384FFC-8E1E-4A4E-B1AB-5E07EE6DAEF9}" dt="2023-01-08T07:29:11.230" v="53" actId="20577"/>
          <ac:spMkLst>
            <pc:docMk/>
            <pc:sldMk cId="1547819620" sldId="330"/>
            <ac:spMk id="3" creationId="{6635EF96-BF9D-934A-477C-B25DE1B58294}"/>
          </ac:spMkLst>
        </pc:spChg>
      </pc:sldChg>
    </pc:docChg>
  </pc:docChgLst>
  <pc:docChgLst>
    <pc:chgData name="Leonie Smith" userId="fed1330f33f5650e" providerId="LiveId" clId="{228169FA-06FA-44A1-BE02-D5A608E1587C}"/>
    <pc:docChg chg="undo custSel addSld delSld modSld">
      <pc:chgData name="Leonie Smith" userId="fed1330f33f5650e" providerId="LiveId" clId="{228169FA-06FA-44A1-BE02-D5A608E1587C}" dt="2024-01-10T04:10:52.753" v="100" actId="20577"/>
      <pc:docMkLst>
        <pc:docMk/>
      </pc:docMkLst>
      <pc:sldChg chg="addSp delSp modSp mod modTransition modAnim modNotesTx">
        <pc:chgData name="Leonie Smith" userId="fed1330f33f5650e" providerId="LiveId" clId="{228169FA-06FA-44A1-BE02-D5A608E1587C}" dt="2024-01-10T04:10:52.753" v="100" actId="20577"/>
        <pc:sldMkLst>
          <pc:docMk/>
          <pc:sldMk cId="1499918570" sldId="257"/>
        </pc:sldMkLst>
        <pc:picChg chg="add del mod">
          <ac:chgData name="Leonie Smith" userId="fed1330f33f5650e" providerId="LiveId" clId="{228169FA-06FA-44A1-BE02-D5A608E1587C}" dt="2024-01-08T03:43:49.306" v="2"/>
          <ac:picMkLst>
            <pc:docMk/>
            <pc:sldMk cId="1499918570" sldId="257"/>
            <ac:picMk id="5" creationId="{860A3CD9-6D45-837B-70F3-1E8C53E4A696}"/>
          </ac:picMkLst>
        </pc:picChg>
        <pc:picChg chg="add mod">
          <ac:chgData name="Leonie Smith" userId="fed1330f33f5650e" providerId="LiveId" clId="{228169FA-06FA-44A1-BE02-D5A608E1587C}" dt="2024-01-08T03:43:49.306" v="2"/>
          <ac:picMkLst>
            <pc:docMk/>
            <pc:sldMk cId="1499918570" sldId="257"/>
            <ac:picMk id="6" creationId="{55A251FB-6B2D-E77C-6999-8F378657103C}"/>
          </ac:picMkLst>
        </pc:picChg>
        <pc:picChg chg="del">
          <ac:chgData name="Leonie Smith" userId="fed1330f33f5650e" providerId="LiveId" clId="{228169FA-06FA-44A1-BE02-D5A608E1587C}" dt="2024-01-08T03:43:42.364" v="1"/>
          <ac:picMkLst>
            <pc:docMk/>
            <pc:sldMk cId="1499918570" sldId="257"/>
            <ac:picMk id="8" creationId="{EB40DE1E-F50E-5113-48A6-36104E23BCC4}"/>
          </ac:picMkLst>
        </pc:picChg>
      </pc:sldChg>
      <pc:sldChg chg="addSp delSp modSp mod modTransition modAnim">
        <pc:chgData name="Leonie Smith" userId="fed1330f33f5650e" providerId="LiveId" clId="{228169FA-06FA-44A1-BE02-D5A608E1587C}" dt="2024-01-08T03:44:11.216" v="5"/>
        <pc:sldMkLst>
          <pc:docMk/>
          <pc:sldMk cId="454763615" sldId="259"/>
        </pc:sldMkLst>
        <pc:picChg chg="add del mod ord">
          <ac:chgData name="Leonie Smith" userId="fed1330f33f5650e" providerId="LiveId" clId="{228169FA-06FA-44A1-BE02-D5A608E1587C}" dt="2024-01-08T03:44:11.216" v="5"/>
          <ac:picMkLst>
            <pc:docMk/>
            <pc:sldMk cId="454763615" sldId="259"/>
            <ac:picMk id="5" creationId="{21AAF908-60F6-5C41-F716-B2EDF09BA20E}"/>
          </ac:picMkLst>
        </pc:picChg>
        <pc:picChg chg="add mod">
          <ac:chgData name="Leonie Smith" userId="fed1330f33f5650e" providerId="LiveId" clId="{228169FA-06FA-44A1-BE02-D5A608E1587C}" dt="2024-01-08T03:44:11.216" v="5"/>
          <ac:picMkLst>
            <pc:docMk/>
            <pc:sldMk cId="454763615" sldId="259"/>
            <ac:picMk id="6" creationId="{F948C3A9-D053-08B1-3980-F4712B4C2E40}"/>
          </ac:picMkLst>
        </pc:picChg>
        <pc:picChg chg="del">
          <ac:chgData name="Leonie Smith" userId="fed1330f33f5650e" providerId="LiveId" clId="{228169FA-06FA-44A1-BE02-D5A608E1587C}" dt="2024-01-08T03:44:03.947" v="4"/>
          <ac:picMkLst>
            <pc:docMk/>
            <pc:sldMk cId="454763615" sldId="259"/>
            <ac:picMk id="22" creationId="{15DE4120-3AFA-A1B2-B8AE-505F05D10FAF}"/>
          </ac:picMkLst>
        </pc:picChg>
      </pc:sldChg>
      <pc:sldChg chg="addSp delSp modSp mod modTransition modAnim">
        <pc:chgData name="Leonie Smith" userId="fed1330f33f5650e" providerId="LiveId" clId="{228169FA-06FA-44A1-BE02-D5A608E1587C}" dt="2024-01-08T03:44:54.573" v="11"/>
        <pc:sldMkLst>
          <pc:docMk/>
          <pc:sldMk cId="2346136586" sldId="260"/>
        </pc:sldMkLst>
        <pc:picChg chg="add del mod ord">
          <ac:chgData name="Leonie Smith" userId="fed1330f33f5650e" providerId="LiveId" clId="{228169FA-06FA-44A1-BE02-D5A608E1587C}" dt="2024-01-08T03:44:54.573" v="11"/>
          <ac:picMkLst>
            <pc:docMk/>
            <pc:sldMk cId="2346136586" sldId="260"/>
            <ac:picMk id="5" creationId="{32377A17-7C92-5C5E-BAEA-7DA7688584E1}"/>
          </ac:picMkLst>
        </pc:picChg>
        <pc:picChg chg="add mod">
          <ac:chgData name="Leonie Smith" userId="fed1330f33f5650e" providerId="LiveId" clId="{228169FA-06FA-44A1-BE02-D5A608E1587C}" dt="2024-01-08T03:44:54.573" v="11"/>
          <ac:picMkLst>
            <pc:docMk/>
            <pc:sldMk cId="2346136586" sldId="260"/>
            <ac:picMk id="6" creationId="{0ACDB7E7-D2B6-0C44-8FAB-E6EB3AD34B4D}"/>
          </ac:picMkLst>
        </pc:picChg>
        <pc:picChg chg="del">
          <ac:chgData name="Leonie Smith" userId="fed1330f33f5650e" providerId="LiveId" clId="{228169FA-06FA-44A1-BE02-D5A608E1587C}" dt="2024-01-08T03:44:40.167" v="10"/>
          <ac:picMkLst>
            <pc:docMk/>
            <pc:sldMk cId="2346136586" sldId="260"/>
            <ac:picMk id="19" creationId="{DEEB9B36-C042-A152-9ABE-017C3E84603D}"/>
          </ac:picMkLst>
        </pc:picChg>
      </pc:sldChg>
      <pc:sldChg chg="addSp delSp modSp mod modTransition modAnim">
        <pc:chgData name="Leonie Smith" userId="fed1330f33f5650e" providerId="LiveId" clId="{228169FA-06FA-44A1-BE02-D5A608E1587C}" dt="2024-01-08T03:45:37.422" v="17"/>
        <pc:sldMkLst>
          <pc:docMk/>
          <pc:sldMk cId="4037329247" sldId="261"/>
        </pc:sldMkLst>
        <pc:picChg chg="add del mod ord">
          <ac:chgData name="Leonie Smith" userId="fed1330f33f5650e" providerId="LiveId" clId="{228169FA-06FA-44A1-BE02-D5A608E1587C}" dt="2024-01-08T03:45:16.227" v="14"/>
          <ac:picMkLst>
            <pc:docMk/>
            <pc:sldMk cId="4037329247" sldId="261"/>
            <ac:picMk id="5" creationId="{D931EC8E-80DE-DD11-641D-75E0251F25E8}"/>
          </ac:picMkLst>
        </pc:picChg>
        <pc:picChg chg="add del mod">
          <ac:chgData name="Leonie Smith" userId="fed1330f33f5650e" providerId="LiveId" clId="{228169FA-06FA-44A1-BE02-D5A608E1587C}" dt="2024-01-08T03:45:24.029" v="16"/>
          <ac:picMkLst>
            <pc:docMk/>
            <pc:sldMk cId="4037329247" sldId="261"/>
            <ac:picMk id="6" creationId="{03BD6C6D-BFD9-726B-C3B4-E593C1C95718}"/>
          </ac:picMkLst>
        </pc:picChg>
        <pc:picChg chg="add del mod ord">
          <ac:chgData name="Leonie Smith" userId="fed1330f33f5650e" providerId="LiveId" clId="{228169FA-06FA-44A1-BE02-D5A608E1587C}" dt="2024-01-08T03:45:37.422" v="17"/>
          <ac:picMkLst>
            <pc:docMk/>
            <pc:sldMk cId="4037329247" sldId="261"/>
            <ac:picMk id="9" creationId="{588FD3F9-1BD0-BCDB-C2DD-A3B5761C87C6}"/>
          </ac:picMkLst>
        </pc:picChg>
        <pc:picChg chg="add mod">
          <ac:chgData name="Leonie Smith" userId="fed1330f33f5650e" providerId="LiveId" clId="{228169FA-06FA-44A1-BE02-D5A608E1587C}" dt="2024-01-08T03:45:37.422" v="17"/>
          <ac:picMkLst>
            <pc:docMk/>
            <pc:sldMk cId="4037329247" sldId="261"/>
            <ac:picMk id="10" creationId="{62FAE502-57FF-A63D-3F0E-06A5C1F8655D}"/>
          </ac:picMkLst>
        </pc:picChg>
        <pc:picChg chg="del">
          <ac:chgData name="Leonie Smith" userId="fed1330f33f5650e" providerId="LiveId" clId="{228169FA-06FA-44A1-BE02-D5A608E1587C}" dt="2024-01-08T03:45:03.418" v="13"/>
          <ac:picMkLst>
            <pc:docMk/>
            <pc:sldMk cId="4037329247" sldId="261"/>
            <ac:picMk id="12" creationId="{B11E2CD2-52C2-91BA-825A-62845CCD3C5A}"/>
          </ac:picMkLst>
        </pc:picChg>
      </pc:sldChg>
      <pc:sldChg chg="addSp delSp modSp mod modTransition modAnim">
        <pc:chgData name="Leonie Smith" userId="fed1330f33f5650e" providerId="LiveId" clId="{228169FA-06FA-44A1-BE02-D5A608E1587C}" dt="2024-01-08T03:46:08.308" v="23"/>
        <pc:sldMkLst>
          <pc:docMk/>
          <pc:sldMk cId="641208035" sldId="263"/>
        </pc:sldMkLst>
        <pc:picChg chg="add del mod ord">
          <ac:chgData name="Leonie Smith" userId="fed1330f33f5650e" providerId="LiveId" clId="{228169FA-06FA-44A1-BE02-D5A608E1587C}" dt="2024-01-08T03:45:52.969" v="20"/>
          <ac:picMkLst>
            <pc:docMk/>
            <pc:sldMk cId="641208035" sldId="263"/>
            <ac:picMk id="5" creationId="{DB0C06C7-CDE3-FB52-2201-093D18EBEB4F}"/>
          </ac:picMkLst>
        </pc:picChg>
        <pc:picChg chg="add del mod">
          <ac:chgData name="Leonie Smith" userId="fed1330f33f5650e" providerId="LiveId" clId="{228169FA-06FA-44A1-BE02-D5A608E1587C}" dt="2024-01-08T03:45:59.590" v="22"/>
          <ac:picMkLst>
            <pc:docMk/>
            <pc:sldMk cId="641208035" sldId="263"/>
            <ac:picMk id="6" creationId="{AD1FD2BC-D5C4-B88C-66FD-7953348FAB01}"/>
          </ac:picMkLst>
        </pc:picChg>
        <pc:picChg chg="add del mod ord">
          <ac:chgData name="Leonie Smith" userId="fed1330f33f5650e" providerId="LiveId" clId="{228169FA-06FA-44A1-BE02-D5A608E1587C}" dt="2024-01-08T03:46:08.308" v="23"/>
          <ac:picMkLst>
            <pc:docMk/>
            <pc:sldMk cId="641208035" sldId="263"/>
            <ac:picMk id="9" creationId="{169D66CF-EE40-4D6A-457B-FEBC7A71FBE7}"/>
          </ac:picMkLst>
        </pc:picChg>
        <pc:picChg chg="add mod">
          <ac:chgData name="Leonie Smith" userId="fed1330f33f5650e" providerId="LiveId" clId="{228169FA-06FA-44A1-BE02-D5A608E1587C}" dt="2024-01-08T03:46:08.308" v="23"/>
          <ac:picMkLst>
            <pc:docMk/>
            <pc:sldMk cId="641208035" sldId="263"/>
            <ac:picMk id="10" creationId="{8DD0CFB3-C08B-6532-51A2-616F346C7DD0}"/>
          </ac:picMkLst>
        </pc:picChg>
        <pc:picChg chg="del">
          <ac:chgData name="Leonie Smith" userId="fed1330f33f5650e" providerId="LiveId" clId="{228169FA-06FA-44A1-BE02-D5A608E1587C}" dt="2024-01-08T03:45:44.096" v="19"/>
          <ac:picMkLst>
            <pc:docMk/>
            <pc:sldMk cId="641208035" sldId="263"/>
            <ac:picMk id="12" creationId="{A5DAB7F6-67A9-3FA4-38C4-D761733BFDFF}"/>
          </ac:picMkLst>
        </pc:picChg>
      </pc:sldChg>
      <pc:sldChg chg="addSp delSp modSp mod modTransition modAnim">
        <pc:chgData name="Leonie Smith" userId="fed1330f33f5650e" providerId="LiveId" clId="{228169FA-06FA-44A1-BE02-D5A608E1587C}" dt="2024-01-08T03:46:48.329" v="29"/>
        <pc:sldMkLst>
          <pc:docMk/>
          <pc:sldMk cId="4044745628" sldId="264"/>
        </pc:sldMkLst>
        <pc:picChg chg="add del mod ord">
          <ac:chgData name="Leonie Smith" userId="fed1330f33f5650e" providerId="LiveId" clId="{228169FA-06FA-44A1-BE02-D5A608E1587C}" dt="2024-01-08T03:46:27.340" v="26"/>
          <ac:picMkLst>
            <pc:docMk/>
            <pc:sldMk cId="4044745628" sldId="264"/>
            <ac:picMk id="5" creationId="{E4A22BBF-8185-6E51-563B-C023BFABAD47}"/>
          </ac:picMkLst>
        </pc:picChg>
        <pc:picChg chg="add del mod">
          <ac:chgData name="Leonie Smith" userId="fed1330f33f5650e" providerId="LiveId" clId="{228169FA-06FA-44A1-BE02-D5A608E1587C}" dt="2024-01-08T03:46:30.979" v="28"/>
          <ac:picMkLst>
            <pc:docMk/>
            <pc:sldMk cId="4044745628" sldId="264"/>
            <ac:picMk id="6" creationId="{1E4A8441-3ACC-6FDA-5656-1B6CFA456051}"/>
          </ac:picMkLst>
        </pc:picChg>
        <pc:picChg chg="add del mod ord">
          <ac:chgData name="Leonie Smith" userId="fed1330f33f5650e" providerId="LiveId" clId="{228169FA-06FA-44A1-BE02-D5A608E1587C}" dt="2024-01-08T03:46:48.329" v="29"/>
          <ac:picMkLst>
            <pc:docMk/>
            <pc:sldMk cId="4044745628" sldId="264"/>
            <ac:picMk id="9" creationId="{3C7EE7FC-5B24-6F34-2DEA-2B50136CF85F}"/>
          </ac:picMkLst>
        </pc:picChg>
        <pc:picChg chg="add mod">
          <ac:chgData name="Leonie Smith" userId="fed1330f33f5650e" providerId="LiveId" clId="{228169FA-06FA-44A1-BE02-D5A608E1587C}" dt="2024-01-08T03:46:48.329" v="29"/>
          <ac:picMkLst>
            <pc:docMk/>
            <pc:sldMk cId="4044745628" sldId="264"/>
            <ac:picMk id="10" creationId="{7539E444-48FE-B721-6AF0-55F6A6BCD924}"/>
          </ac:picMkLst>
        </pc:picChg>
        <pc:picChg chg="del">
          <ac:chgData name="Leonie Smith" userId="fed1330f33f5650e" providerId="LiveId" clId="{228169FA-06FA-44A1-BE02-D5A608E1587C}" dt="2024-01-08T03:46:16.367" v="25"/>
          <ac:picMkLst>
            <pc:docMk/>
            <pc:sldMk cId="4044745628" sldId="264"/>
            <ac:picMk id="16" creationId="{1D545300-350C-CDF1-3F27-8315DD44A0F0}"/>
          </ac:picMkLst>
        </pc:picChg>
      </pc:sldChg>
      <pc:sldChg chg="addSp delSp modSp mod modTransition modAnim">
        <pc:chgData name="Leonie Smith" userId="fed1330f33f5650e" providerId="LiveId" clId="{228169FA-06FA-44A1-BE02-D5A608E1587C}" dt="2024-01-08T03:47:12.722" v="32"/>
        <pc:sldMkLst>
          <pc:docMk/>
          <pc:sldMk cId="978260341" sldId="265"/>
        </pc:sldMkLst>
        <pc:picChg chg="add del mod ord">
          <ac:chgData name="Leonie Smith" userId="fed1330f33f5650e" providerId="LiveId" clId="{228169FA-06FA-44A1-BE02-D5A608E1587C}" dt="2024-01-08T03:47:12.722" v="32"/>
          <ac:picMkLst>
            <pc:docMk/>
            <pc:sldMk cId="978260341" sldId="265"/>
            <ac:picMk id="5" creationId="{2CBD8251-8ED6-8D48-FF14-86CF370BAC3F}"/>
          </ac:picMkLst>
        </pc:picChg>
        <pc:picChg chg="add mod">
          <ac:chgData name="Leonie Smith" userId="fed1330f33f5650e" providerId="LiveId" clId="{228169FA-06FA-44A1-BE02-D5A608E1587C}" dt="2024-01-08T03:47:12.722" v="32"/>
          <ac:picMkLst>
            <pc:docMk/>
            <pc:sldMk cId="978260341" sldId="265"/>
            <ac:picMk id="6" creationId="{A16BF710-EE48-17C4-A081-17AF4AED1348}"/>
          </ac:picMkLst>
        </pc:picChg>
        <pc:picChg chg="del">
          <ac:chgData name="Leonie Smith" userId="fed1330f33f5650e" providerId="LiveId" clId="{228169FA-06FA-44A1-BE02-D5A608E1587C}" dt="2024-01-08T03:46:54.896" v="31"/>
          <ac:picMkLst>
            <pc:docMk/>
            <pc:sldMk cId="978260341" sldId="265"/>
            <ac:picMk id="15" creationId="{EE11E9F8-E073-3AE6-A209-E451CC802A8D}"/>
          </ac:picMkLst>
        </pc:picChg>
      </pc:sldChg>
      <pc:sldChg chg="addSp delSp modSp mod modTransition modAnim">
        <pc:chgData name="Leonie Smith" userId="fed1330f33f5650e" providerId="LiveId" clId="{228169FA-06FA-44A1-BE02-D5A608E1587C}" dt="2024-01-08T03:49:05.373" v="42"/>
        <pc:sldMkLst>
          <pc:docMk/>
          <pc:sldMk cId="3575870363" sldId="266"/>
        </pc:sldMkLst>
        <pc:picChg chg="add del mod ord">
          <ac:chgData name="Leonie Smith" userId="fed1330f33f5650e" providerId="LiveId" clId="{228169FA-06FA-44A1-BE02-D5A608E1587C}" dt="2024-01-08T03:49:05.373" v="42"/>
          <ac:picMkLst>
            <pc:docMk/>
            <pc:sldMk cId="3575870363" sldId="266"/>
            <ac:picMk id="5" creationId="{48D77398-EAA2-653B-49F0-32735A31F99C}"/>
          </ac:picMkLst>
        </pc:picChg>
        <pc:picChg chg="add mod">
          <ac:chgData name="Leonie Smith" userId="fed1330f33f5650e" providerId="LiveId" clId="{228169FA-06FA-44A1-BE02-D5A608E1587C}" dt="2024-01-08T03:49:05.373" v="42"/>
          <ac:picMkLst>
            <pc:docMk/>
            <pc:sldMk cId="3575870363" sldId="266"/>
            <ac:picMk id="6" creationId="{99299FAB-ED00-7B11-C06F-AD76AE801B56}"/>
          </ac:picMkLst>
        </pc:picChg>
        <pc:picChg chg="del">
          <ac:chgData name="Leonie Smith" userId="fed1330f33f5650e" providerId="LiveId" clId="{228169FA-06FA-44A1-BE02-D5A608E1587C}" dt="2024-01-08T03:48:44.950" v="41"/>
          <ac:picMkLst>
            <pc:docMk/>
            <pc:sldMk cId="3575870363" sldId="266"/>
            <ac:picMk id="31" creationId="{50461D6F-E4D9-317E-F66F-8BFD2FD3A825}"/>
          </ac:picMkLst>
        </pc:picChg>
      </pc:sldChg>
      <pc:sldChg chg="addSp delSp modSp mod modTransition modAnim">
        <pc:chgData name="Leonie Smith" userId="fed1330f33f5650e" providerId="LiveId" clId="{228169FA-06FA-44A1-BE02-D5A608E1587C}" dt="2024-01-08T03:49:26.281" v="45"/>
        <pc:sldMkLst>
          <pc:docMk/>
          <pc:sldMk cId="3137811553" sldId="268"/>
        </pc:sldMkLst>
        <pc:picChg chg="add del mod ord">
          <ac:chgData name="Leonie Smith" userId="fed1330f33f5650e" providerId="LiveId" clId="{228169FA-06FA-44A1-BE02-D5A608E1587C}" dt="2024-01-08T03:49:26.281" v="45"/>
          <ac:picMkLst>
            <pc:docMk/>
            <pc:sldMk cId="3137811553" sldId="268"/>
            <ac:picMk id="5" creationId="{2A111E4C-3E8B-AAFC-D0AE-4B26A267C17F}"/>
          </ac:picMkLst>
        </pc:picChg>
        <pc:picChg chg="add mod">
          <ac:chgData name="Leonie Smith" userId="fed1330f33f5650e" providerId="LiveId" clId="{228169FA-06FA-44A1-BE02-D5A608E1587C}" dt="2024-01-08T03:49:26.281" v="45"/>
          <ac:picMkLst>
            <pc:docMk/>
            <pc:sldMk cId="3137811553" sldId="268"/>
            <ac:picMk id="6" creationId="{78E146AF-4206-0148-9B9D-61860E497EA1}"/>
          </ac:picMkLst>
        </pc:picChg>
        <pc:picChg chg="del">
          <ac:chgData name="Leonie Smith" userId="fed1330f33f5650e" providerId="LiveId" clId="{228169FA-06FA-44A1-BE02-D5A608E1587C}" dt="2024-01-08T03:49:12.849" v="44"/>
          <ac:picMkLst>
            <pc:docMk/>
            <pc:sldMk cId="3137811553" sldId="268"/>
            <ac:picMk id="18" creationId="{7AB4ADF6-B062-0C8F-66F2-DACAC2D9E316}"/>
          </ac:picMkLst>
        </pc:picChg>
      </pc:sldChg>
      <pc:sldChg chg="addSp delSp modSp mod modTransition modAnim">
        <pc:chgData name="Leonie Smith" userId="fed1330f33f5650e" providerId="LiveId" clId="{228169FA-06FA-44A1-BE02-D5A608E1587C}" dt="2024-01-08T03:50:46.544" v="54"/>
        <pc:sldMkLst>
          <pc:docMk/>
          <pc:sldMk cId="100491716" sldId="269"/>
        </pc:sldMkLst>
        <pc:picChg chg="add del mod ord">
          <ac:chgData name="Leonie Smith" userId="fed1330f33f5650e" providerId="LiveId" clId="{228169FA-06FA-44A1-BE02-D5A608E1587C}" dt="2024-01-08T03:50:46.544" v="54"/>
          <ac:picMkLst>
            <pc:docMk/>
            <pc:sldMk cId="100491716" sldId="269"/>
            <ac:picMk id="5" creationId="{0F68F952-193D-CA56-153A-A1A9B7588110}"/>
          </ac:picMkLst>
        </pc:picChg>
        <pc:picChg chg="add mod">
          <ac:chgData name="Leonie Smith" userId="fed1330f33f5650e" providerId="LiveId" clId="{228169FA-06FA-44A1-BE02-D5A608E1587C}" dt="2024-01-08T03:50:46.544" v="54"/>
          <ac:picMkLst>
            <pc:docMk/>
            <pc:sldMk cId="100491716" sldId="269"/>
            <ac:picMk id="6" creationId="{A1902B38-F137-9042-8F7B-9149195CF844}"/>
          </ac:picMkLst>
        </pc:picChg>
        <pc:picChg chg="del">
          <ac:chgData name="Leonie Smith" userId="fed1330f33f5650e" providerId="LiveId" clId="{228169FA-06FA-44A1-BE02-D5A608E1587C}" dt="2024-01-08T03:50:29.174" v="53"/>
          <ac:picMkLst>
            <pc:docMk/>
            <pc:sldMk cId="100491716" sldId="269"/>
            <ac:picMk id="26" creationId="{A816CACF-5416-9B64-8544-79065B835AAC}"/>
          </ac:picMkLst>
        </pc:picChg>
      </pc:sldChg>
      <pc:sldChg chg="add del">
        <pc:chgData name="Leonie Smith" userId="fed1330f33f5650e" providerId="LiveId" clId="{228169FA-06FA-44A1-BE02-D5A608E1587C}" dt="2024-01-08T03:48:19.408" v="38" actId="47"/>
        <pc:sldMkLst>
          <pc:docMk/>
          <pc:sldMk cId="2390376940" sldId="276"/>
        </pc:sldMkLst>
      </pc:sldChg>
      <pc:sldChg chg="addSp delSp modSp mod modTransition modAnim">
        <pc:chgData name="Leonie Smith" userId="fed1330f33f5650e" providerId="LiveId" clId="{228169FA-06FA-44A1-BE02-D5A608E1587C}" dt="2024-01-08T03:51:09.431" v="57"/>
        <pc:sldMkLst>
          <pc:docMk/>
          <pc:sldMk cId="1922139011" sldId="281"/>
        </pc:sldMkLst>
        <pc:picChg chg="add del mod ord">
          <ac:chgData name="Leonie Smith" userId="fed1330f33f5650e" providerId="LiveId" clId="{228169FA-06FA-44A1-BE02-D5A608E1587C}" dt="2024-01-08T03:51:09.431" v="57"/>
          <ac:picMkLst>
            <pc:docMk/>
            <pc:sldMk cId="1922139011" sldId="281"/>
            <ac:picMk id="5" creationId="{C9C21CC5-F629-4566-E87F-CC682B3DF709}"/>
          </ac:picMkLst>
        </pc:picChg>
        <pc:picChg chg="add mod">
          <ac:chgData name="Leonie Smith" userId="fed1330f33f5650e" providerId="LiveId" clId="{228169FA-06FA-44A1-BE02-D5A608E1587C}" dt="2024-01-08T03:51:09.431" v="57"/>
          <ac:picMkLst>
            <pc:docMk/>
            <pc:sldMk cId="1922139011" sldId="281"/>
            <ac:picMk id="6" creationId="{4800D9DA-7389-6643-ED5C-102EF018E77E}"/>
          </ac:picMkLst>
        </pc:picChg>
        <pc:picChg chg="del">
          <ac:chgData name="Leonie Smith" userId="fed1330f33f5650e" providerId="LiveId" clId="{228169FA-06FA-44A1-BE02-D5A608E1587C}" dt="2024-01-08T03:50:55.096" v="56"/>
          <ac:picMkLst>
            <pc:docMk/>
            <pc:sldMk cId="1922139011" sldId="281"/>
            <ac:picMk id="16" creationId="{D2E34CF2-B5A3-67F9-0724-F83B362F23CE}"/>
          </ac:picMkLst>
        </pc:picChg>
      </pc:sldChg>
      <pc:sldChg chg="addSp delSp modSp mod modTransition modAnim">
        <pc:chgData name="Leonie Smith" userId="fed1330f33f5650e" providerId="LiveId" clId="{228169FA-06FA-44A1-BE02-D5A608E1587C}" dt="2024-01-08T03:51:32.112" v="60"/>
        <pc:sldMkLst>
          <pc:docMk/>
          <pc:sldMk cId="3166251957" sldId="283"/>
        </pc:sldMkLst>
        <pc:picChg chg="add del mod">
          <ac:chgData name="Leonie Smith" userId="fed1330f33f5650e" providerId="LiveId" clId="{228169FA-06FA-44A1-BE02-D5A608E1587C}" dt="2024-01-08T03:51:32.112" v="60"/>
          <ac:picMkLst>
            <pc:docMk/>
            <pc:sldMk cId="3166251957" sldId="283"/>
            <ac:picMk id="5" creationId="{B5E168A0-98E4-5ABD-68B8-ADFA8371A690}"/>
          </ac:picMkLst>
        </pc:picChg>
        <pc:picChg chg="add mod">
          <ac:chgData name="Leonie Smith" userId="fed1330f33f5650e" providerId="LiveId" clId="{228169FA-06FA-44A1-BE02-D5A608E1587C}" dt="2024-01-08T03:51:32.112" v="60"/>
          <ac:picMkLst>
            <pc:docMk/>
            <pc:sldMk cId="3166251957" sldId="283"/>
            <ac:picMk id="6" creationId="{14FE8B16-BFA6-C820-8246-4E73A361D92E}"/>
          </ac:picMkLst>
        </pc:picChg>
        <pc:picChg chg="del">
          <ac:chgData name="Leonie Smith" userId="fed1330f33f5650e" providerId="LiveId" clId="{228169FA-06FA-44A1-BE02-D5A608E1587C}" dt="2024-01-08T03:51:16.296" v="59"/>
          <ac:picMkLst>
            <pc:docMk/>
            <pc:sldMk cId="3166251957" sldId="283"/>
            <ac:picMk id="8" creationId="{26A8A868-B876-F40F-2A55-B8016D0EED76}"/>
          </ac:picMkLst>
        </pc:picChg>
      </pc:sldChg>
      <pc:sldChg chg="addSp delSp modSp mod modTransition modAnim">
        <pc:chgData name="Leonie Smith" userId="fed1330f33f5650e" providerId="LiveId" clId="{228169FA-06FA-44A1-BE02-D5A608E1587C}" dt="2024-01-08T03:51:52.234" v="63"/>
        <pc:sldMkLst>
          <pc:docMk/>
          <pc:sldMk cId="1522780631" sldId="285"/>
        </pc:sldMkLst>
        <pc:picChg chg="add del mod ord">
          <ac:chgData name="Leonie Smith" userId="fed1330f33f5650e" providerId="LiveId" clId="{228169FA-06FA-44A1-BE02-D5A608E1587C}" dt="2024-01-08T03:51:52.234" v="63"/>
          <ac:picMkLst>
            <pc:docMk/>
            <pc:sldMk cId="1522780631" sldId="285"/>
            <ac:picMk id="5" creationId="{78133334-ABC9-EC38-C7D4-2F5CFADECCC8}"/>
          </ac:picMkLst>
        </pc:picChg>
        <pc:picChg chg="add mod">
          <ac:chgData name="Leonie Smith" userId="fed1330f33f5650e" providerId="LiveId" clId="{228169FA-06FA-44A1-BE02-D5A608E1587C}" dt="2024-01-08T03:51:52.234" v="63"/>
          <ac:picMkLst>
            <pc:docMk/>
            <pc:sldMk cId="1522780631" sldId="285"/>
            <ac:picMk id="6" creationId="{54753D4F-063C-F86F-10A3-8626FD57220D}"/>
          </ac:picMkLst>
        </pc:picChg>
        <pc:picChg chg="del">
          <ac:chgData name="Leonie Smith" userId="fed1330f33f5650e" providerId="LiveId" clId="{228169FA-06FA-44A1-BE02-D5A608E1587C}" dt="2024-01-08T03:51:40.990" v="62"/>
          <ac:picMkLst>
            <pc:docMk/>
            <pc:sldMk cId="1522780631" sldId="285"/>
            <ac:picMk id="10" creationId="{486460C8-6128-E1C0-F5C8-6D40D8FE07B5}"/>
          </ac:picMkLst>
        </pc:picChg>
      </pc:sldChg>
      <pc:sldChg chg="addSp delSp modSp mod modTransition modAnim">
        <pc:chgData name="Leonie Smith" userId="fed1330f33f5650e" providerId="LiveId" clId="{228169FA-06FA-44A1-BE02-D5A608E1587C}" dt="2024-01-08T03:53:07.647" v="75"/>
        <pc:sldMkLst>
          <pc:docMk/>
          <pc:sldMk cId="2332778949" sldId="287"/>
        </pc:sldMkLst>
        <pc:picChg chg="add del mod ord">
          <ac:chgData name="Leonie Smith" userId="fed1330f33f5650e" providerId="LiveId" clId="{228169FA-06FA-44A1-BE02-D5A608E1587C}" dt="2024-01-08T03:53:07.647" v="75"/>
          <ac:picMkLst>
            <pc:docMk/>
            <pc:sldMk cId="2332778949" sldId="287"/>
            <ac:picMk id="5" creationId="{361EFE84-78BF-3FC9-01A6-DF96BE06225E}"/>
          </ac:picMkLst>
        </pc:picChg>
        <pc:picChg chg="add mod">
          <ac:chgData name="Leonie Smith" userId="fed1330f33f5650e" providerId="LiveId" clId="{228169FA-06FA-44A1-BE02-D5A608E1587C}" dt="2024-01-08T03:53:07.647" v="75"/>
          <ac:picMkLst>
            <pc:docMk/>
            <pc:sldMk cId="2332778949" sldId="287"/>
            <ac:picMk id="6" creationId="{2C5E161D-8558-75E7-E015-BD4A5F608EB9}"/>
          </ac:picMkLst>
        </pc:picChg>
        <pc:picChg chg="del">
          <ac:chgData name="Leonie Smith" userId="fed1330f33f5650e" providerId="LiveId" clId="{228169FA-06FA-44A1-BE02-D5A608E1587C}" dt="2024-01-08T03:52:51.709" v="74"/>
          <ac:picMkLst>
            <pc:docMk/>
            <pc:sldMk cId="2332778949" sldId="287"/>
            <ac:picMk id="12" creationId="{1B4D1B0B-CD44-BC6F-8349-2C80D7B8DCDD}"/>
          </ac:picMkLst>
        </pc:picChg>
      </pc:sldChg>
      <pc:sldChg chg="addSp delSp modSp mod modTransition modAnim">
        <pc:chgData name="Leonie Smith" userId="fed1330f33f5650e" providerId="LiveId" clId="{228169FA-06FA-44A1-BE02-D5A608E1587C}" dt="2024-01-08T03:54:56.271" v="90"/>
        <pc:sldMkLst>
          <pc:docMk/>
          <pc:sldMk cId="3153919605" sldId="289"/>
        </pc:sldMkLst>
        <pc:picChg chg="add del mod ord">
          <ac:chgData name="Leonie Smith" userId="fed1330f33f5650e" providerId="LiveId" clId="{228169FA-06FA-44A1-BE02-D5A608E1587C}" dt="2024-01-08T03:54:56.271" v="90"/>
          <ac:picMkLst>
            <pc:docMk/>
            <pc:sldMk cId="3153919605" sldId="289"/>
            <ac:picMk id="5" creationId="{C64C9E6C-55E0-0C4F-8BBC-C3A361FFD92F}"/>
          </ac:picMkLst>
        </pc:picChg>
        <pc:picChg chg="add mod">
          <ac:chgData name="Leonie Smith" userId="fed1330f33f5650e" providerId="LiveId" clId="{228169FA-06FA-44A1-BE02-D5A608E1587C}" dt="2024-01-08T03:54:56.271" v="90"/>
          <ac:picMkLst>
            <pc:docMk/>
            <pc:sldMk cId="3153919605" sldId="289"/>
            <ac:picMk id="6" creationId="{F20E607C-FC0F-2F6B-7C8A-F926AFBE6749}"/>
          </ac:picMkLst>
        </pc:picChg>
        <pc:picChg chg="del">
          <ac:chgData name="Leonie Smith" userId="fed1330f33f5650e" providerId="LiveId" clId="{228169FA-06FA-44A1-BE02-D5A608E1587C}" dt="2024-01-08T03:54:42.062" v="89"/>
          <ac:picMkLst>
            <pc:docMk/>
            <pc:sldMk cId="3153919605" sldId="289"/>
            <ac:picMk id="15" creationId="{2C0ED9D2-E6B1-21B2-360B-0C105E0BE211}"/>
          </ac:picMkLst>
        </pc:picChg>
      </pc:sldChg>
      <pc:sldChg chg="addSp delSp modSp mod modTransition modAnim">
        <pc:chgData name="Leonie Smith" userId="fed1330f33f5650e" providerId="LiveId" clId="{228169FA-06FA-44A1-BE02-D5A608E1587C}" dt="2024-01-08T03:44:32.087" v="8"/>
        <pc:sldMkLst>
          <pc:docMk/>
          <pc:sldMk cId="1439115105" sldId="311"/>
        </pc:sldMkLst>
        <pc:picChg chg="add del mod ord">
          <ac:chgData name="Leonie Smith" userId="fed1330f33f5650e" providerId="LiveId" clId="{228169FA-06FA-44A1-BE02-D5A608E1587C}" dt="2024-01-08T03:44:32.087" v="8"/>
          <ac:picMkLst>
            <pc:docMk/>
            <pc:sldMk cId="1439115105" sldId="311"/>
            <ac:picMk id="5" creationId="{7E1979F9-80F3-C7C7-DA81-D19766C2241C}"/>
          </ac:picMkLst>
        </pc:picChg>
        <pc:picChg chg="add mod">
          <ac:chgData name="Leonie Smith" userId="fed1330f33f5650e" providerId="LiveId" clId="{228169FA-06FA-44A1-BE02-D5A608E1587C}" dt="2024-01-08T03:44:32.087" v="8"/>
          <ac:picMkLst>
            <pc:docMk/>
            <pc:sldMk cId="1439115105" sldId="311"/>
            <ac:picMk id="6" creationId="{EFED354A-9588-C3D7-83A3-93496A6DA0B7}"/>
          </ac:picMkLst>
        </pc:picChg>
        <pc:picChg chg="del">
          <ac:chgData name="Leonie Smith" userId="fed1330f33f5650e" providerId="LiveId" clId="{228169FA-06FA-44A1-BE02-D5A608E1587C}" dt="2024-01-08T03:44:17.623" v="7"/>
          <ac:picMkLst>
            <pc:docMk/>
            <pc:sldMk cId="1439115105" sldId="311"/>
            <ac:picMk id="20" creationId="{2503E60A-303D-444A-495E-3B6D71EE6471}"/>
          </ac:picMkLst>
        </pc:picChg>
      </pc:sldChg>
      <pc:sldChg chg="addSp delSp modSp mod modTransition modAnim">
        <pc:chgData name="Leonie Smith" userId="fed1330f33f5650e" providerId="LiveId" clId="{228169FA-06FA-44A1-BE02-D5A608E1587C}" dt="2024-01-08T03:49:59.003" v="48"/>
        <pc:sldMkLst>
          <pc:docMk/>
          <pc:sldMk cId="2973729591" sldId="317"/>
        </pc:sldMkLst>
        <pc:picChg chg="add del mod ord">
          <ac:chgData name="Leonie Smith" userId="fed1330f33f5650e" providerId="LiveId" clId="{228169FA-06FA-44A1-BE02-D5A608E1587C}" dt="2024-01-08T03:49:59.003" v="48"/>
          <ac:picMkLst>
            <pc:docMk/>
            <pc:sldMk cId="2973729591" sldId="317"/>
            <ac:picMk id="5" creationId="{8495AA7B-404F-87DC-363E-F70F987F68E6}"/>
          </ac:picMkLst>
        </pc:picChg>
        <pc:picChg chg="add mod">
          <ac:chgData name="Leonie Smith" userId="fed1330f33f5650e" providerId="LiveId" clId="{228169FA-06FA-44A1-BE02-D5A608E1587C}" dt="2024-01-08T03:49:59.003" v="48"/>
          <ac:picMkLst>
            <pc:docMk/>
            <pc:sldMk cId="2973729591" sldId="317"/>
            <ac:picMk id="6" creationId="{5A7A10EA-3213-78A5-0C75-3EF2B2102399}"/>
          </ac:picMkLst>
        </pc:picChg>
        <pc:picChg chg="del">
          <ac:chgData name="Leonie Smith" userId="fed1330f33f5650e" providerId="LiveId" clId="{228169FA-06FA-44A1-BE02-D5A608E1587C}" dt="2024-01-08T03:49:33.746" v="47"/>
          <ac:picMkLst>
            <pc:docMk/>
            <pc:sldMk cId="2973729591" sldId="317"/>
            <ac:picMk id="53" creationId="{1368F9B9-665E-DB63-AA3F-AA34845CE581}"/>
          </ac:picMkLst>
        </pc:picChg>
      </pc:sldChg>
      <pc:sldChg chg="addSp delSp modSp mod modTransition modAnim">
        <pc:chgData name="Leonie Smith" userId="fed1330f33f5650e" providerId="LiveId" clId="{228169FA-06FA-44A1-BE02-D5A608E1587C}" dt="2024-01-08T03:50:22.522" v="51"/>
        <pc:sldMkLst>
          <pc:docMk/>
          <pc:sldMk cId="3436860811" sldId="318"/>
        </pc:sldMkLst>
        <pc:picChg chg="add del mod ord">
          <ac:chgData name="Leonie Smith" userId="fed1330f33f5650e" providerId="LiveId" clId="{228169FA-06FA-44A1-BE02-D5A608E1587C}" dt="2024-01-08T03:50:22.522" v="51"/>
          <ac:picMkLst>
            <pc:docMk/>
            <pc:sldMk cId="3436860811" sldId="318"/>
            <ac:picMk id="5" creationId="{22D53C94-FA45-6C23-532E-E454488D6970}"/>
          </ac:picMkLst>
        </pc:picChg>
        <pc:picChg chg="add mod">
          <ac:chgData name="Leonie Smith" userId="fed1330f33f5650e" providerId="LiveId" clId="{228169FA-06FA-44A1-BE02-D5A608E1587C}" dt="2024-01-08T03:50:22.522" v="51"/>
          <ac:picMkLst>
            <pc:docMk/>
            <pc:sldMk cId="3436860811" sldId="318"/>
            <ac:picMk id="6" creationId="{BE76F42E-73F0-9120-E672-9D12F7582104}"/>
          </ac:picMkLst>
        </pc:picChg>
        <pc:picChg chg="del">
          <ac:chgData name="Leonie Smith" userId="fed1330f33f5650e" providerId="LiveId" clId="{228169FA-06FA-44A1-BE02-D5A608E1587C}" dt="2024-01-08T03:50:05.637" v="50"/>
          <ac:picMkLst>
            <pc:docMk/>
            <pc:sldMk cId="3436860811" sldId="318"/>
            <ac:picMk id="22" creationId="{93BF4C40-6E28-DBCE-741D-E5D982C9A49F}"/>
          </ac:picMkLst>
        </pc:picChg>
      </pc:sldChg>
      <pc:sldChg chg="addSp delSp modSp mod modTransition modAnim">
        <pc:chgData name="Leonie Smith" userId="fed1330f33f5650e" providerId="LiveId" clId="{228169FA-06FA-44A1-BE02-D5A608E1587C}" dt="2024-01-08T03:53:43.575" v="81"/>
        <pc:sldMkLst>
          <pc:docMk/>
          <pc:sldMk cId="1208695429" sldId="320"/>
        </pc:sldMkLst>
        <pc:picChg chg="add del mod ord">
          <ac:chgData name="Leonie Smith" userId="fed1330f33f5650e" providerId="LiveId" clId="{228169FA-06FA-44A1-BE02-D5A608E1587C}" dt="2024-01-08T03:53:25.916" v="78"/>
          <ac:picMkLst>
            <pc:docMk/>
            <pc:sldMk cId="1208695429" sldId="320"/>
            <ac:picMk id="5" creationId="{1D6D00E6-7798-59AA-0362-4CF4A39F00E1}"/>
          </ac:picMkLst>
        </pc:picChg>
        <pc:picChg chg="add del mod">
          <ac:chgData name="Leonie Smith" userId="fed1330f33f5650e" providerId="LiveId" clId="{228169FA-06FA-44A1-BE02-D5A608E1587C}" dt="2024-01-08T03:53:28.678" v="80"/>
          <ac:picMkLst>
            <pc:docMk/>
            <pc:sldMk cId="1208695429" sldId="320"/>
            <ac:picMk id="6" creationId="{F12ED5A4-2987-EB9B-37B9-B3B5CF9DAF98}"/>
          </ac:picMkLst>
        </pc:picChg>
        <pc:picChg chg="add del mod ord">
          <ac:chgData name="Leonie Smith" userId="fed1330f33f5650e" providerId="LiveId" clId="{228169FA-06FA-44A1-BE02-D5A608E1587C}" dt="2024-01-08T03:53:43.575" v="81"/>
          <ac:picMkLst>
            <pc:docMk/>
            <pc:sldMk cId="1208695429" sldId="320"/>
            <ac:picMk id="9" creationId="{5075278F-B128-2B97-88D9-D2B34E5EE696}"/>
          </ac:picMkLst>
        </pc:picChg>
        <pc:picChg chg="add mod">
          <ac:chgData name="Leonie Smith" userId="fed1330f33f5650e" providerId="LiveId" clId="{228169FA-06FA-44A1-BE02-D5A608E1587C}" dt="2024-01-08T03:53:43.575" v="81"/>
          <ac:picMkLst>
            <pc:docMk/>
            <pc:sldMk cId="1208695429" sldId="320"/>
            <ac:picMk id="10" creationId="{479A4FD9-EDE6-BFDD-B958-570EE30B6B44}"/>
          </ac:picMkLst>
        </pc:picChg>
        <pc:picChg chg="del">
          <ac:chgData name="Leonie Smith" userId="fed1330f33f5650e" providerId="LiveId" clId="{228169FA-06FA-44A1-BE02-D5A608E1587C}" dt="2024-01-08T03:53:16.571" v="77"/>
          <ac:picMkLst>
            <pc:docMk/>
            <pc:sldMk cId="1208695429" sldId="320"/>
            <ac:picMk id="17" creationId="{CC0A034A-44E6-A4B5-CA07-4A73A74539E8}"/>
          </ac:picMkLst>
        </pc:picChg>
      </pc:sldChg>
      <pc:sldChg chg="addSp delSp modSp mod modTransition modAnim">
        <pc:chgData name="Leonie Smith" userId="fed1330f33f5650e" providerId="LiveId" clId="{228169FA-06FA-44A1-BE02-D5A608E1587C}" dt="2024-01-08T03:54:07.340" v="84"/>
        <pc:sldMkLst>
          <pc:docMk/>
          <pc:sldMk cId="1664587263" sldId="322"/>
        </pc:sldMkLst>
        <pc:picChg chg="add del mod ord">
          <ac:chgData name="Leonie Smith" userId="fed1330f33f5650e" providerId="LiveId" clId="{228169FA-06FA-44A1-BE02-D5A608E1587C}" dt="2024-01-08T03:54:07.340" v="84"/>
          <ac:picMkLst>
            <pc:docMk/>
            <pc:sldMk cId="1664587263" sldId="322"/>
            <ac:picMk id="5" creationId="{E944DBE2-8C6E-1ABD-2EFA-9734CA988FFE}"/>
          </ac:picMkLst>
        </pc:picChg>
        <pc:picChg chg="add mod">
          <ac:chgData name="Leonie Smith" userId="fed1330f33f5650e" providerId="LiveId" clId="{228169FA-06FA-44A1-BE02-D5A608E1587C}" dt="2024-01-08T03:54:07.340" v="84"/>
          <ac:picMkLst>
            <pc:docMk/>
            <pc:sldMk cId="1664587263" sldId="322"/>
            <ac:picMk id="6" creationId="{5CA17EC7-7E91-1FC0-BFAD-83F6DF9A8968}"/>
          </ac:picMkLst>
        </pc:picChg>
        <pc:picChg chg="del">
          <ac:chgData name="Leonie Smith" userId="fed1330f33f5650e" providerId="LiveId" clId="{228169FA-06FA-44A1-BE02-D5A608E1587C}" dt="2024-01-08T03:53:50.719" v="83"/>
          <ac:picMkLst>
            <pc:docMk/>
            <pc:sldMk cId="1664587263" sldId="322"/>
            <ac:picMk id="12" creationId="{517900BD-848D-9408-FAAE-CD6DE7AA1839}"/>
          </ac:picMkLst>
        </pc:picChg>
      </pc:sldChg>
      <pc:sldChg chg="addSp delSp modSp mod modTransition modAnim">
        <pc:chgData name="Leonie Smith" userId="fed1330f33f5650e" providerId="LiveId" clId="{228169FA-06FA-44A1-BE02-D5A608E1587C}" dt="2024-01-08T03:52:44.500" v="72"/>
        <pc:sldMkLst>
          <pc:docMk/>
          <pc:sldMk cId="2330840758" sldId="325"/>
        </pc:sldMkLst>
        <pc:picChg chg="add del mod ord">
          <ac:chgData name="Leonie Smith" userId="fed1330f33f5650e" providerId="LiveId" clId="{228169FA-06FA-44A1-BE02-D5A608E1587C}" dt="2024-01-08T03:52:06.060" v="66"/>
          <ac:picMkLst>
            <pc:docMk/>
            <pc:sldMk cId="2330840758" sldId="325"/>
            <ac:picMk id="5" creationId="{6BAE1995-ED69-1643-9E4C-740F3AD888BA}"/>
          </ac:picMkLst>
        </pc:picChg>
        <pc:picChg chg="add del mod">
          <ac:chgData name="Leonie Smith" userId="fed1330f33f5650e" providerId="LiveId" clId="{228169FA-06FA-44A1-BE02-D5A608E1587C}" dt="2024-01-08T03:52:10.246" v="68"/>
          <ac:picMkLst>
            <pc:docMk/>
            <pc:sldMk cId="2330840758" sldId="325"/>
            <ac:picMk id="6" creationId="{94F3BBFE-142B-7F57-327B-A455540B75D8}"/>
          </ac:picMkLst>
        </pc:picChg>
        <pc:picChg chg="add del mod ord">
          <ac:chgData name="Leonie Smith" userId="fed1330f33f5650e" providerId="LiveId" clId="{228169FA-06FA-44A1-BE02-D5A608E1587C}" dt="2024-01-08T03:52:19.657" v="69"/>
          <ac:picMkLst>
            <pc:docMk/>
            <pc:sldMk cId="2330840758" sldId="325"/>
            <ac:picMk id="9" creationId="{2BE3E429-0540-DF94-0917-DB92B6C47CE0}"/>
          </ac:picMkLst>
        </pc:picChg>
        <pc:picChg chg="add del mod">
          <ac:chgData name="Leonie Smith" userId="fed1330f33f5650e" providerId="LiveId" clId="{228169FA-06FA-44A1-BE02-D5A608E1587C}" dt="2024-01-08T03:52:29.618" v="71"/>
          <ac:picMkLst>
            <pc:docMk/>
            <pc:sldMk cId="2330840758" sldId="325"/>
            <ac:picMk id="10" creationId="{DC1D65AA-D871-FD20-E5C6-27105AFFD7A7}"/>
          </ac:picMkLst>
        </pc:picChg>
        <pc:picChg chg="add del mod ord">
          <ac:chgData name="Leonie Smith" userId="fed1330f33f5650e" providerId="LiveId" clId="{228169FA-06FA-44A1-BE02-D5A608E1587C}" dt="2024-01-08T03:52:44.500" v="72"/>
          <ac:picMkLst>
            <pc:docMk/>
            <pc:sldMk cId="2330840758" sldId="325"/>
            <ac:picMk id="13" creationId="{C19091CB-C205-63E3-D5BA-9C0412AA6DE4}"/>
          </ac:picMkLst>
        </pc:picChg>
        <pc:picChg chg="add mod">
          <ac:chgData name="Leonie Smith" userId="fed1330f33f5650e" providerId="LiveId" clId="{228169FA-06FA-44A1-BE02-D5A608E1587C}" dt="2024-01-08T03:52:44.500" v="72"/>
          <ac:picMkLst>
            <pc:docMk/>
            <pc:sldMk cId="2330840758" sldId="325"/>
            <ac:picMk id="14" creationId="{A8930A21-85A3-394B-E8B0-3146C7EBF5C7}"/>
          </ac:picMkLst>
        </pc:picChg>
        <pc:picChg chg="del">
          <ac:chgData name="Leonie Smith" userId="fed1330f33f5650e" providerId="LiveId" clId="{228169FA-06FA-44A1-BE02-D5A608E1587C}" dt="2024-01-08T03:51:58.958" v="65"/>
          <ac:picMkLst>
            <pc:docMk/>
            <pc:sldMk cId="2330840758" sldId="325"/>
            <ac:picMk id="22" creationId="{457D51B7-FBF6-A985-A66F-C56B2F028E98}"/>
          </ac:picMkLst>
        </pc:picChg>
      </pc:sldChg>
      <pc:sldChg chg="addSp delSp modSp del mod modTransition modAnim">
        <pc:chgData name="Leonie Smith" userId="fed1330f33f5650e" providerId="LiveId" clId="{228169FA-06FA-44A1-BE02-D5A608E1587C}" dt="2024-01-08T03:48:07.036" v="36" actId="47"/>
        <pc:sldMkLst>
          <pc:docMk/>
          <pc:sldMk cId="2497632608" sldId="327"/>
        </pc:sldMkLst>
        <pc:picChg chg="add del mod ord">
          <ac:chgData name="Leonie Smith" userId="fed1330f33f5650e" providerId="LiveId" clId="{228169FA-06FA-44A1-BE02-D5A608E1587C}" dt="2024-01-08T03:47:48.635" v="35"/>
          <ac:picMkLst>
            <pc:docMk/>
            <pc:sldMk cId="2497632608" sldId="327"/>
            <ac:picMk id="5" creationId="{D89A9AA2-C48D-73A9-DFA3-F91F3DCD9F0A}"/>
          </ac:picMkLst>
        </pc:picChg>
        <pc:picChg chg="add mod">
          <ac:chgData name="Leonie Smith" userId="fed1330f33f5650e" providerId="LiveId" clId="{228169FA-06FA-44A1-BE02-D5A608E1587C}" dt="2024-01-08T03:47:48.635" v="35"/>
          <ac:picMkLst>
            <pc:docMk/>
            <pc:sldMk cId="2497632608" sldId="327"/>
            <ac:picMk id="6" creationId="{24FF1EC0-1DB8-64D2-6FBC-4DB06DC6E3CC}"/>
          </ac:picMkLst>
        </pc:picChg>
        <pc:picChg chg="del">
          <ac:chgData name="Leonie Smith" userId="fed1330f33f5650e" providerId="LiveId" clId="{228169FA-06FA-44A1-BE02-D5A608E1587C}" dt="2024-01-08T03:47:38.459" v="34"/>
          <ac:picMkLst>
            <pc:docMk/>
            <pc:sldMk cId="2497632608" sldId="327"/>
            <ac:picMk id="7" creationId="{A329F924-F8A8-2A1D-6753-7FD276B1F688}"/>
          </ac:picMkLst>
        </pc:picChg>
      </pc:sldChg>
      <pc:sldChg chg="addSp delSp modSp mod modTransition modAnim">
        <pc:chgData name="Leonie Smith" userId="fed1330f33f5650e" providerId="LiveId" clId="{228169FA-06FA-44A1-BE02-D5A608E1587C}" dt="2024-01-08T03:54:34.731" v="87"/>
        <pc:sldMkLst>
          <pc:docMk/>
          <pc:sldMk cId="2185161187" sldId="328"/>
        </pc:sldMkLst>
        <pc:picChg chg="add del mod ord">
          <ac:chgData name="Leonie Smith" userId="fed1330f33f5650e" providerId="LiveId" clId="{228169FA-06FA-44A1-BE02-D5A608E1587C}" dt="2024-01-08T03:54:34.731" v="87"/>
          <ac:picMkLst>
            <pc:docMk/>
            <pc:sldMk cId="2185161187" sldId="328"/>
            <ac:picMk id="5" creationId="{3CB76DD6-E31F-279F-5A29-6C5FDD02CD99}"/>
          </ac:picMkLst>
        </pc:picChg>
        <pc:picChg chg="add mod">
          <ac:chgData name="Leonie Smith" userId="fed1330f33f5650e" providerId="LiveId" clId="{228169FA-06FA-44A1-BE02-D5A608E1587C}" dt="2024-01-08T03:54:34.731" v="87"/>
          <ac:picMkLst>
            <pc:docMk/>
            <pc:sldMk cId="2185161187" sldId="328"/>
            <ac:picMk id="6" creationId="{C1BCB0C2-0407-487A-CB73-73A600AFCC3E}"/>
          </ac:picMkLst>
        </pc:picChg>
        <pc:picChg chg="del">
          <ac:chgData name="Leonie Smith" userId="fed1330f33f5650e" providerId="LiveId" clId="{228169FA-06FA-44A1-BE02-D5A608E1587C}" dt="2024-01-08T03:54:14.613" v="86"/>
          <ac:picMkLst>
            <pc:docMk/>
            <pc:sldMk cId="2185161187" sldId="328"/>
            <ac:picMk id="21" creationId="{9EA706FB-2AF0-2455-C254-E24037B05245}"/>
          </ac:picMkLst>
        </pc:picChg>
      </pc:sldChg>
      <pc:sldChg chg="del">
        <pc:chgData name="Leonie Smith" userId="fed1330f33f5650e" providerId="LiveId" clId="{228169FA-06FA-44A1-BE02-D5A608E1587C}" dt="2024-01-08T03:48:25.374" v="39" actId="47"/>
        <pc:sldMkLst>
          <pc:docMk/>
          <pc:sldMk cId="1547819620" sldId="3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endParaRPr lang="en-IN" sz="1800" b="1" i="0" u="none" strike="noStrike" baseline="0" dirty="0">
              <a:latin typeface="TimesNewRomanPS-BoldMT"/>
            </a:endParaRPr>
          </a:p>
          <a:p>
            <a:pPr algn="l"/>
            <a:r>
              <a:rPr lang="en-IN" sz="1800" b="1" i="0" u="none" strike="noStrike" baseline="0" dirty="0">
                <a:latin typeface="TimesNewRomanPS-BoldMT"/>
              </a:rPr>
              <a:t>44 The Crucifixion</a:t>
            </a:r>
          </a:p>
          <a:p>
            <a:pPr algn="l"/>
            <a:r>
              <a:rPr lang="en-US" sz="1800" b="0" i="0" u="none" strike="noStrike" baseline="0" dirty="0">
                <a:latin typeface="TimesNewRomanPSMT"/>
              </a:rPr>
              <a:t>1. Carrying the cross - Luke 23:26-32 (Left Top)</a:t>
            </a:r>
          </a:p>
          <a:p>
            <a:pPr algn="l"/>
            <a:r>
              <a:rPr lang="en-US" sz="1800" b="0" i="0" u="none" strike="noStrike" baseline="0" dirty="0">
                <a:latin typeface="TimesNewRomanPSMT"/>
              </a:rPr>
              <a:t>2. The Crucifixion – Luke 23:33-49; John 19:17-37 (Center)</a:t>
            </a:r>
          </a:p>
          <a:p>
            <a:pPr algn="l"/>
            <a:r>
              <a:rPr lang="en-US" sz="1800" b="0" i="0" u="none" strike="noStrike" baseline="0" dirty="0">
                <a:latin typeface="TimesNewRomanPSMT"/>
              </a:rPr>
              <a:t>3. Curtain torn in two - Matt 27:51-54 (Right Top)</a:t>
            </a:r>
          </a:p>
          <a:p>
            <a:pPr algn="l"/>
            <a:r>
              <a:rPr lang="en-US" sz="1800" b="0" i="0" u="none" strike="noStrike" baseline="0" dirty="0">
                <a:latin typeface="TimesNewRomanPSMT"/>
              </a:rPr>
              <a:t>4. Putting the body in the tomb – John 19:38-42; Matt 27:61-66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44-1</a:t>
            </a:r>
          </a:p>
        </p:txBody>
      </p:sp>
      <p:pic>
        <p:nvPicPr>
          <p:cNvPr id="6" name="Audio 5">
            <a:hlinkClick r:id="" action="ppaction://media"/>
            <a:extLst>
              <a:ext uri="{FF2B5EF4-FFF2-40B4-BE49-F238E27FC236}">
                <a16:creationId xmlns:a16="http://schemas.microsoft.com/office/drawing/2014/main" id="{55A251FB-6B2D-E77C-6999-8F378657103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9D476791-806F-DD0B-7952-6C73EAB8D800}"/>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43"/>
    </mc:Choice>
    <mc:Fallback xmlns="">
      <p:transition spd="slow" advTm="3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F80422-31B5-B7C6-CA29-5E27A070A0FA}"/>
              </a:ext>
            </a:extLst>
          </p:cNvPr>
          <p:cNvPicPr>
            <a:picLocks noChangeAspect="1"/>
          </p:cNvPicPr>
          <p:nvPr/>
        </p:nvPicPr>
        <p:blipFill>
          <a:blip r:embed="rId2"/>
          <a:stretch>
            <a:fillRect/>
          </a:stretch>
        </p:blipFill>
        <p:spPr>
          <a:xfrm>
            <a:off x="0" y="-790413"/>
            <a:ext cx="14143988" cy="7648414"/>
          </a:xfrm>
          <a:prstGeom prst="rect">
            <a:avLst/>
          </a:prstGeom>
        </p:spPr>
      </p:pic>
      <p:sp>
        <p:nvSpPr>
          <p:cNvPr id="2" name="TextBox 1">
            <a:extLst>
              <a:ext uri="{FF2B5EF4-FFF2-40B4-BE49-F238E27FC236}">
                <a16:creationId xmlns:a16="http://schemas.microsoft.com/office/drawing/2014/main" id="{7385E6F9-393E-62AD-76B6-BF77202168C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32</a:t>
            </a:r>
            <a:r>
              <a:rPr lang="bo-CN" sz="8000" dirty="0">
                <a:solidFill>
                  <a:srgbClr val="121212"/>
                </a:solidFill>
                <a:latin typeface="Arial" panose="020B0604020202020204" pitchFamily="34" charset="0"/>
              </a:rPr>
              <a:t>ཁོང་དང་མཉམ་དུ་ཉེས་ཅན་གཉིས་སྲོག་གཅོད་གཏོང་ཕྱིར་ཁྲིད།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32Two others, who were criminals, were also led away to be executed with Jesus.</a:t>
            </a:r>
            <a:endParaRPr lang="en-IN" dirty="0"/>
          </a:p>
        </p:txBody>
      </p:sp>
      <p:pic>
        <p:nvPicPr>
          <p:cNvPr id="10" name="Audio 9">
            <a:hlinkClick r:id="" action="ppaction://media"/>
            <a:extLst>
              <a:ext uri="{FF2B5EF4-FFF2-40B4-BE49-F238E27FC236}">
                <a16:creationId xmlns:a16="http://schemas.microsoft.com/office/drawing/2014/main" id="{8DD0CFB3-C08B-6532-51A2-616F346C7D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5424"/>
    </mc:Choice>
    <mc:Fallback xmlns="">
      <p:transition spd="slow" advTm="5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A9F1E6-CDCF-6B7C-4490-2FA07E7D2DA8}"/>
              </a:ext>
            </a:extLst>
          </p:cNvPr>
          <p:cNvPicPr>
            <a:picLocks noChangeAspect="1"/>
          </p:cNvPicPr>
          <p:nvPr/>
        </p:nvPicPr>
        <p:blipFill>
          <a:blip r:embed="rId2"/>
          <a:stretch>
            <a:fillRect/>
          </a:stretch>
        </p:blipFill>
        <p:spPr>
          <a:xfrm>
            <a:off x="-914400" y="-78621"/>
            <a:ext cx="14041464" cy="6936621"/>
          </a:xfrm>
          <a:prstGeom prst="rect">
            <a:avLst/>
          </a:prstGeom>
        </p:spPr>
      </p:pic>
      <p:sp>
        <p:nvSpPr>
          <p:cNvPr id="2" name="TextBox 1">
            <a:extLst>
              <a:ext uri="{FF2B5EF4-FFF2-40B4-BE49-F238E27FC236}">
                <a16:creationId xmlns:a16="http://schemas.microsoft.com/office/drawing/2014/main" id="{7E1CD0D4-CA1D-7DE5-FDD6-3F3046F8F40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མགོ་རུས་ཞེས་ཟེར་བའི་ས་ཆར་སླེབས་ནས་ཁོང་མཉམ་དུ་ཉེས་ཅན་གཉིས་ནས་གཅིག་ཁོང་གི་གཡས་ཕྱོགས་སུ་ཡོད་པའི་རྒྱང་ཤིང་དང་གཅིག་ཁོང་གི་གཡོན་ཕྱོགས་སུ་ཡོད་པའི་རྒྱང་ཤིང་ལ་གཟེར་བརྒྱ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33When they came to the place called The Skull, they crucified Him there, along with the criminals, one on His right and the other on His left.</a:t>
            </a:r>
            <a:endParaRPr lang="en-IN" dirty="0"/>
          </a:p>
        </p:txBody>
      </p:sp>
      <p:pic>
        <p:nvPicPr>
          <p:cNvPr id="10" name="Audio 9">
            <a:hlinkClick r:id="" action="ppaction://media"/>
            <a:extLst>
              <a:ext uri="{FF2B5EF4-FFF2-40B4-BE49-F238E27FC236}">
                <a16:creationId xmlns:a16="http://schemas.microsoft.com/office/drawing/2014/main" id="{7539E444-48FE-B721-6AF0-55F6A6BCD9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013"/>
    </mc:Choice>
    <mc:Fallback xmlns="">
      <p:transition spd="slow" advTm="1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14FCC-02A2-30E5-DD97-5201F9218736}"/>
              </a:ext>
            </a:extLst>
          </p:cNvPr>
          <p:cNvPicPr>
            <a:picLocks noChangeAspect="1"/>
          </p:cNvPicPr>
          <p:nvPr/>
        </p:nvPicPr>
        <p:blipFill>
          <a:blip r:embed="rId2"/>
          <a:stretch>
            <a:fillRect/>
          </a:stretch>
        </p:blipFill>
        <p:spPr>
          <a:xfrm>
            <a:off x="0" y="-99510"/>
            <a:ext cx="12192000" cy="6957510"/>
          </a:xfrm>
          <a:prstGeom prst="rect">
            <a:avLst/>
          </a:prstGeom>
        </p:spPr>
      </p:pic>
      <p:sp>
        <p:nvSpPr>
          <p:cNvPr id="2" name="TextBox 1">
            <a:extLst>
              <a:ext uri="{FF2B5EF4-FFF2-40B4-BE49-F238E27FC236}">
                <a16:creationId xmlns:a16="http://schemas.microsoft.com/office/drawing/2014/main" id="{789F0AE2-3987-B545-EA4F-931212A3309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དེ་ནས་ཡེ་ཤུས་“ཀྱེ་ཡབ་ལགས། ཁོ་ཚོས་གང་བྱེད་པ་མི་རྟོགས་པས་ཁོ་ཚོའི་སྡིག་ཉེས་སེལ་བར་མཛོད་”ཅེས་གསུངས་པ་དང༌། དམག་མིས་རྒྱན་བརྒྱབ་ནས་ཁོང་གི་ན་བཟའ་བགོ་བཤའ་བྱས།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34Then Jesus said, “Father, forgive them, for they do not know what they are doing.”…</a:t>
            </a:r>
            <a:endParaRPr lang="en-IN" dirty="0"/>
          </a:p>
        </p:txBody>
      </p:sp>
      <p:pic>
        <p:nvPicPr>
          <p:cNvPr id="6" name="Audio 5">
            <a:hlinkClick r:id="" action="ppaction://media"/>
            <a:extLst>
              <a:ext uri="{FF2B5EF4-FFF2-40B4-BE49-F238E27FC236}">
                <a16:creationId xmlns:a16="http://schemas.microsoft.com/office/drawing/2014/main" id="{A16BF710-EE48-17C4-A081-17AF4AED13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520"/>
    </mc:Choice>
    <mc:Fallback xmlns="">
      <p:transition spd="slow" advTm="1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A2424E-6F4C-03AC-A736-28119F955E05}"/>
              </a:ext>
            </a:extLst>
          </p:cNvPr>
          <p:cNvPicPr>
            <a:picLocks noChangeAspect="1"/>
          </p:cNvPicPr>
          <p:nvPr/>
        </p:nvPicPr>
        <p:blipFill>
          <a:blip r:embed="rId2"/>
          <a:stretch>
            <a:fillRect/>
          </a:stretch>
        </p:blipFill>
        <p:spPr>
          <a:xfrm>
            <a:off x="-820153" y="0"/>
            <a:ext cx="13012153" cy="6858000"/>
          </a:xfrm>
          <a:prstGeom prst="rect">
            <a:avLst/>
          </a:prstGeom>
        </p:spPr>
      </p:pic>
      <p:sp>
        <p:nvSpPr>
          <p:cNvPr id="2" name="TextBox 1">
            <a:extLst>
              <a:ext uri="{FF2B5EF4-FFF2-40B4-BE49-F238E27FC236}">
                <a16:creationId xmlns:a16="http://schemas.microsoft.com/office/drawing/2014/main" id="{89C92065-758A-5081-C322-4D3199536F85}"/>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མི་ཚོགས་ཀྱིས་ས་ཆ་དེར་བལྟས་ནས་བསྡད། དཔོན་རིགས་ཀྱིས་ཀྱང་ཁོང་ལ་འཕྱ་དམོད་བྱེད་དེ་“ཁོས་གཞན་རྣམས་བསྐྱབས་ཏེ་ཁོ་ནི་དཀོན་མཆོག་གིས་བདམས་པའི་སྐྱབས་མགོན་མཱ་ཤི་ཀ་ཡིན་ན། རང་ཉིད་སྐྱོབ་པར་བྱོས་ཤིག་”ཅེས་བཤད།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35The people stood watching, and the rulers sneered at Him, saying, “He saved others; let Him save Himself if He is the Christ of God, the Chosen One.”</a:t>
            </a:r>
            <a:endParaRPr lang="en-IN" dirty="0"/>
          </a:p>
        </p:txBody>
      </p:sp>
      <p:pic>
        <p:nvPicPr>
          <p:cNvPr id="6" name="Audio 5">
            <a:hlinkClick r:id="" action="ppaction://media"/>
            <a:extLst>
              <a:ext uri="{FF2B5EF4-FFF2-40B4-BE49-F238E27FC236}">
                <a16:creationId xmlns:a16="http://schemas.microsoft.com/office/drawing/2014/main" id="{99299FAB-ED00-7B11-C06F-AD76AE801B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122"/>
    </mc:Choice>
    <mc:Fallback xmlns="">
      <p:transition spd="slow" advTm="17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2D3D0-D143-DF72-48DC-1FD65722C933}"/>
              </a:ext>
            </a:extLst>
          </p:cNvPr>
          <p:cNvPicPr>
            <a:picLocks noChangeAspect="1"/>
          </p:cNvPicPr>
          <p:nvPr/>
        </p:nvPicPr>
        <p:blipFill>
          <a:blip r:embed="rId2"/>
          <a:stretch>
            <a:fillRect/>
          </a:stretch>
        </p:blipFill>
        <p:spPr>
          <a:xfrm>
            <a:off x="0" y="-345705"/>
            <a:ext cx="12192000" cy="7203705"/>
          </a:xfrm>
          <a:prstGeom prst="rect">
            <a:avLst/>
          </a:prstGeom>
        </p:spPr>
      </p:pic>
      <p:sp>
        <p:nvSpPr>
          <p:cNvPr id="2" name="TextBox 1">
            <a:extLst>
              <a:ext uri="{FF2B5EF4-FFF2-40B4-BE49-F238E27FC236}">
                <a16:creationId xmlns:a16="http://schemas.microsoft.com/office/drawing/2014/main" id="{C54E77C1-E0B8-9904-2560-FE64FEEF2D81}"/>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ཡོ་ཧ་ནན། 19:19</a:t>
            </a:r>
          </a:p>
          <a:p>
            <a:r>
              <a:rPr lang="bo-CN" sz="8000" dirty="0">
                <a:solidFill>
                  <a:srgbClr val="121212"/>
                </a:solidFill>
                <a:latin typeface="Arial" panose="020B0604020202020204" pitchFamily="34" charset="0"/>
              </a:rPr>
              <a:t>པི་ལ་ཏུ་ཡིས་ན་ཙ་རེལ་པ་ཡེ་ཤུ་ཡ་ཧུ་དཱ་པའི་རྒྱལ་པོ་ཞེས་པའི་བརྡ་ཁྱབ་བྲིས་ནས་རྒྱང་ཤིང་གི་ཁར་བཏགས་སུ་བཅུ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dirty="0">
                <a:solidFill>
                  <a:srgbClr val="777A7B"/>
                </a:solidFill>
                <a:effectLst/>
                <a:latin typeface="Arial" panose="020B0604020202020204" pitchFamily="34" charset="0"/>
              </a:rPr>
              <a:t>John 19:19Pilate also had a notice posted on the cross. It read:</a:t>
            </a:r>
          </a:p>
          <a:p>
            <a:pPr algn="l"/>
            <a:r>
              <a:rPr lang="en-US" sz="4800" b="0" i="0" dirty="0">
                <a:solidFill>
                  <a:srgbClr val="777A7B"/>
                </a:solidFill>
                <a:effectLst/>
                <a:latin typeface="Arial" panose="020B0604020202020204" pitchFamily="34" charset="0"/>
              </a:rPr>
              <a:t>JESUS OF NAZARETH,</a:t>
            </a:r>
          </a:p>
          <a:p>
            <a:pPr algn="l"/>
            <a:r>
              <a:rPr lang="en-US" sz="4800" b="0" i="0" dirty="0">
                <a:solidFill>
                  <a:srgbClr val="777A7B"/>
                </a:solidFill>
                <a:effectLst/>
                <a:latin typeface="Arial" panose="020B0604020202020204" pitchFamily="34" charset="0"/>
              </a:rPr>
              <a:t>THE KING OF THE JEWS.</a:t>
            </a:r>
            <a:endParaRPr lang="en-IN" dirty="0"/>
          </a:p>
        </p:txBody>
      </p:sp>
      <p:pic>
        <p:nvPicPr>
          <p:cNvPr id="6" name="Audio 5">
            <a:hlinkClick r:id="" action="ppaction://media"/>
            <a:extLst>
              <a:ext uri="{FF2B5EF4-FFF2-40B4-BE49-F238E27FC236}">
                <a16:creationId xmlns:a16="http://schemas.microsoft.com/office/drawing/2014/main" id="{78E146AF-4206-0148-9B9D-61860E497E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195"/>
    </mc:Choice>
    <mc:Fallback xmlns="">
      <p:transition spd="slow" advTm="1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98D6B-1D83-AD9D-D37F-29907D6D984E}"/>
              </a:ext>
            </a:extLst>
          </p:cNvPr>
          <p:cNvPicPr>
            <a:picLocks noChangeAspect="1"/>
          </p:cNvPicPr>
          <p:nvPr/>
        </p:nvPicPr>
        <p:blipFill>
          <a:blip r:embed="rId2"/>
          <a:stretch>
            <a:fillRect/>
          </a:stretch>
        </p:blipFill>
        <p:spPr>
          <a:xfrm>
            <a:off x="0" y="-49508"/>
            <a:ext cx="12192000" cy="6907508"/>
          </a:xfrm>
          <a:prstGeom prst="rect">
            <a:avLst/>
          </a:prstGeom>
        </p:spPr>
      </p:pic>
      <p:sp>
        <p:nvSpPr>
          <p:cNvPr id="2" name="TextBox 1">
            <a:extLst>
              <a:ext uri="{FF2B5EF4-FFF2-40B4-BE49-F238E27FC236}">
                <a16:creationId xmlns:a16="http://schemas.microsoft.com/office/drawing/2014/main" id="{267E76BA-E7DD-193E-3F8E-10277CA48607}"/>
              </a:ext>
            </a:extLst>
          </p:cNvPr>
          <p:cNvSpPr txBox="1"/>
          <p:nvPr/>
        </p:nvSpPr>
        <p:spPr>
          <a:xfrm>
            <a:off x="274749" y="2948092"/>
            <a:ext cx="5945747" cy="3684528"/>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23</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སྟོན་པ་ཡེ་ཤུ་རྒྱང་ཤིང་སྟེང་དུ་བཀྲོངས་པ།</a:t>
            </a:r>
            <a:endParaRPr lang="en-IN"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6D4A0F-51A2-9565-51BC-B7FDA32F29E0}"/>
              </a:ext>
            </a:extLst>
          </p:cNvPr>
          <p:cNvPicPr>
            <a:picLocks noChangeAspect="1"/>
          </p:cNvPicPr>
          <p:nvPr/>
        </p:nvPicPr>
        <p:blipFill>
          <a:blip r:embed="rId2"/>
          <a:stretch>
            <a:fillRect/>
          </a:stretch>
        </p:blipFill>
        <p:spPr>
          <a:xfrm>
            <a:off x="-2307010" y="-1193369"/>
            <a:ext cx="14499010" cy="8051369"/>
          </a:xfrm>
          <a:prstGeom prst="rect">
            <a:avLst/>
          </a:prstGeom>
        </p:spPr>
      </p:pic>
      <p:sp>
        <p:nvSpPr>
          <p:cNvPr id="2" name="TextBox 1">
            <a:extLst>
              <a:ext uri="{FF2B5EF4-FFF2-40B4-BE49-F238E27FC236}">
                <a16:creationId xmlns:a16="http://schemas.microsoft.com/office/drawing/2014/main" id="{F0ECF38E-77B0-32F2-ED80-2E311188018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སྐབས་དེར་ཡེ་ཤུའི་རྒྱང་ཤིང་གི་རྩར་ཡེ་ཤུའི་ཡུམ་</a:t>
            </a:r>
            <a:r>
              <a:rPr lang="en-IN" sz="5400" dirty="0">
                <a:solidFill>
                  <a:srgbClr val="121212"/>
                </a:solidFill>
                <a:latin typeface="Arial" panose="020B0604020202020204" pitchFamily="34" charset="0"/>
              </a:rPr>
              <a:t>…</a:t>
            </a:r>
            <a:r>
              <a:rPr lang="bo-CN" sz="5400" dirty="0">
                <a:solidFill>
                  <a:srgbClr val="121212"/>
                </a:solidFill>
                <a:latin typeface="Arial" panose="020B0604020202020204" pitchFamily="34" charset="0"/>
              </a:rPr>
              <a:t>དེར་ལངས་ཏེ་བསྡད།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ཡེ་ཤུས་རང་གི་ཡུམ་དང་ཁོང་གིས་དམིགས་བསལ་གྱིས་བྱམས་པར་འཛིན་པའི་ཉེ་གནས་དེར་ལངས་ཏེ་བསྡད་པར་གཟིགས་ནས་ཡུམ་ལ་“ཨ་མ་ལགས། ལྟོས་དང༌། འདི་ནི་ཁྱེད་ཀྱི་བུ་ཡིན་”ཞེས་གསུངས།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t>
            </a:r>
            <a:r>
              <a:rPr lang="en-US" sz="4400" dirty="0">
                <a:solidFill>
                  <a:srgbClr val="121212"/>
                </a:solidFill>
                <a:latin typeface="Arial" panose="020B0604020202020204" pitchFamily="34" charset="0"/>
              </a:rPr>
              <a:t>Near the cross of Jesus stood His mother…</a:t>
            </a:r>
            <a:r>
              <a:rPr lang="en-US" sz="4400" dirty="0">
                <a:solidFill>
                  <a:srgbClr val="777A7B"/>
                </a:solidFill>
                <a:latin typeface="Arial" panose="020B0604020202020204" pitchFamily="34" charset="0"/>
              </a:rPr>
              <a:t>26When Jesus saw His mother and the disciple whom He loved standing nearby, He said to His mother, “Woman, here is your son.” </a:t>
            </a:r>
            <a:endParaRPr lang="en-IN" dirty="0"/>
          </a:p>
        </p:txBody>
      </p:sp>
      <p:pic>
        <p:nvPicPr>
          <p:cNvPr id="6" name="Audio 5">
            <a:hlinkClick r:id="" action="ppaction://media"/>
            <a:extLst>
              <a:ext uri="{FF2B5EF4-FFF2-40B4-BE49-F238E27FC236}">
                <a16:creationId xmlns:a16="http://schemas.microsoft.com/office/drawing/2014/main" id="{5A7A10EA-3213-78A5-0C75-3EF2B21023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73729591"/>
      </p:ext>
    </p:extLst>
  </p:cSld>
  <p:clrMapOvr>
    <a:masterClrMapping/>
  </p:clrMapOvr>
  <mc:AlternateContent xmlns:mc="http://schemas.openxmlformats.org/markup-compatibility/2006" xmlns:p14="http://schemas.microsoft.com/office/powerpoint/2010/main">
    <mc:Choice Requires="p14">
      <p:transition spd="slow" p14:dur="2000" advTm="21941"/>
    </mc:Choice>
    <mc:Fallback xmlns="">
      <p:transition spd="slow" advTm="21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7085DED1-C71D-2A64-F107-C2D403334AE2}"/>
              </a:ext>
            </a:extLst>
          </p:cNvPr>
          <p:cNvPicPr>
            <a:picLocks noChangeAspect="1"/>
          </p:cNvPicPr>
          <p:nvPr/>
        </p:nvPicPr>
        <p:blipFill>
          <a:blip r:embed="rId2"/>
          <a:stretch>
            <a:fillRect/>
          </a:stretch>
        </p:blipFill>
        <p:spPr>
          <a:xfrm>
            <a:off x="-1" y="1"/>
            <a:ext cx="13073499" cy="6858000"/>
          </a:xfrm>
          <a:prstGeom prst="rect">
            <a:avLst/>
          </a:prstGeom>
        </p:spPr>
      </p:pic>
      <p:sp>
        <p:nvSpPr>
          <p:cNvPr id="2" name="TextBox 1">
            <a:extLst>
              <a:ext uri="{FF2B5EF4-FFF2-40B4-BE49-F238E27FC236}">
                <a16:creationId xmlns:a16="http://schemas.microsoft.com/office/drawing/2014/main" id="{0D005808-BD78-A0F0-5EE7-63CBDF283E9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6498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ཁོང་གིས་ཉེ་གནས་ལ་“ལྟོས་དང༌། འདི་ནི་ཁྱོད་ཀྱི་ཨ་མ་ལགས་ཡིན་ནོ་”ཞེས་གསུངས་པ་དང༌། དུས་དེ་རང་ནས་ཉེ་གནས་དེས་ཡེ་ཤུའི་ཡུམ་རང་གི་ཁྱིམ་ཚང་དུ་བསུས།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27Then He said to the disciple, “Here is your mother.” So from that hour, this disciple took her into his home.</a:t>
            </a:r>
            <a:endParaRPr lang="en-IN" sz="4400" dirty="0"/>
          </a:p>
        </p:txBody>
      </p:sp>
      <p:pic>
        <p:nvPicPr>
          <p:cNvPr id="6" name="Audio 5">
            <a:hlinkClick r:id="" action="ppaction://media"/>
            <a:extLst>
              <a:ext uri="{FF2B5EF4-FFF2-40B4-BE49-F238E27FC236}">
                <a16:creationId xmlns:a16="http://schemas.microsoft.com/office/drawing/2014/main" id="{BE76F42E-73F0-9120-E672-9D12F75821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36860811"/>
      </p:ext>
    </p:extLst>
  </p:cSld>
  <p:clrMapOvr>
    <a:masterClrMapping/>
  </p:clrMapOvr>
  <mc:AlternateContent xmlns:mc="http://schemas.openxmlformats.org/markup-compatibility/2006" xmlns:p14="http://schemas.microsoft.com/office/powerpoint/2010/main">
    <mc:Choice Requires="p14">
      <p:transition spd="slow" p14:dur="2000" advTm="13545"/>
    </mc:Choice>
    <mc:Fallback xmlns="">
      <p:transition spd="slow" advTm="13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94329E-FB68-155D-AC8A-91D861197741}"/>
              </a:ext>
            </a:extLst>
          </p:cNvPr>
          <p:cNvPicPr>
            <a:picLocks noChangeAspect="1"/>
          </p:cNvPicPr>
          <p:nvPr/>
        </p:nvPicPr>
        <p:blipFill>
          <a:blip r:embed="rId2"/>
          <a:stretch>
            <a:fillRect/>
          </a:stretch>
        </p:blipFill>
        <p:spPr>
          <a:xfrm>
            <a:off x="1" y="-294301"/>
            <a:ext cx="12192000" cy="7152301"/>
          </a:xfrm>
          <a:prstGeom prst="rect">
            <a:avLst/>
          </a:prstGeom>
        </p:spPr>
      </p:pic>
      <p:sp>
        <p:nvSpPr>
          <p:cNvPr id="2" name="TextBox 1">
            <a:extLst>
              <a:ext uri="{FF2B5EF4-FFF2-40B4-BE49-F238E27FC236}">
                <a16:creationId xmlns:a16="http://schemas.microsoft.com/office/drawing/2014/main" id="{5ADF568E-76D4-97AF-BD34-D38A9871677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76425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b="0" i="0" dirty="0">
                <a:solidFill>
                  <a:srgbClr val="777A7B"/>
                </a:solidFill>
                <a:effectLst/>
                <a:latin typeface="Arial" panose="020B0604020202020204" pitchFamily="34" charset="0"/>
              </a:rPr>
              <a:t>ལུ་ཀཱ 23:39</a:t>
            </a:r>
          </a:p>
          <a:p>
            <a:r>
              <a:rPr lang="bo-CN" sz="6600" b="0" i="0" dirty="0">
                <a:solidFill>
                  <a:srgbClr val="121212"/>
                </a:solidFill>
                <a:effectLst/>
                <a:latin typeface="Arial" panose="020B0604020202020204" pitchFamily="34" charset="0"/>
              </a:rPr>
              <a:t>དེར་རྒྱང་ཤིང་ལ་ཡོད་པའི་ཉེས་ཅན་གཉིས་ལས་གཅིག་གིས་ཁོང་ལ་ཁ་ངན་བཤད་དེ་“ཁྱོད་སྐྱབས་མགོན་མཱ་ཤི་ཀ་མ་ཡིན་ནམ། ཁྱོད་ཀྱིས་རང་ཉིད་དང་ང་ཚོ་སྐྱོབས་ཤིག་”ཅེས་ཟེར།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dirty="0" err="1"/>
              <a:t>luke</a:t>
            </a:r>
            <a:r>
              <a:rPr lang="en-IN" dirty="0"/>
              <a:t> 23</a:t>
            </a:r>
            <a:r>
              <a:rPr lang="en-US" sz="4800" dirty="0">
                <a:solidFill>
                  <a:srgbClr val="777A7B"/>
                </a:solidFill>
                <a:latin typeface="Arial" panose="020B0604020202020204" pitchFamily="34" charset="0"/>
              </a:rPr>
              <a:t>:39One of the criminals who hung there heaped abuse on Him. “Are You not the Christ?” he said. “Save Yourself and us!”</a:t>
            </a:r>
            <a:endParaRPr lang="en-IN" dirty="0"/>
          </a:p>
        </p:txBody>
      </p:sp>
      <p:pic>
        <p:nvPicPr>
          <p:cNvPr id="6" name="Audio 5">
            <a:hlinkClick r:id="" action="ppaction://media"/>
            <a:extLst>
              <a:ext uri="{FF2B5EF4-FFF2-40B4-BE49-F238E27FC236}">
                <a16:creationId xmlns:a16="http://schemas.microsoft.com/office/drawing/2014/main" id="{A1902B38-F137-9042-8F7B-9149195CF8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055"/>
    </mc:Choice>
    <mc:Fallback xmlns="">
      <p:transition spd="slow" advTm="14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FF3EF-E9F2-88D6-F763-3F5FA2E7AA5E}"/>
              </a:ext>
            </a:extLst>
          </p:cNvPr>
          <p:cNvPicPr>
            <a:picLocks noChangeAspect="1"/>
          </p:cNvPicPr>
          <p:nvPr/>
        </p:nvPicPr>
        <p:blipFill>
          <a:blip r:embed="rId2"/>
          <a:stretch>
            <a:fillRect/>
          </a:stretch>
        </p:blipFill>
        <p:spPr>
          <a:xfrm>
            <a:off x="0" y="-309765"/>
            <a:ext cx="12192000" cy="7477530"/>
          </a:xfrm>
          <a:prstGeom prst="rect">
            <a:avLst/>
          </a:prstGeom>
        </p:spPr>
      </p:pic>
      <p:sp>
        <p:nvSpPr>
          <p:cNvPr id="2" name="TextBox 1">
            <a:extLst>
              <a:ext uri="{FF2B5EF4-FFF2-40B4-BE49-F238E27FC236}">
                <a16:creationId xmlns:a16="http://schemas.microsoft.com/office/drawing/2014/main" id="{8E5653C1-4488-129D-530F-22247A713485}"/>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འོན་ཀྱང་མི་དེ་ལ་བཀའ་བཀྱོན་བྱས་ནས་ཉེས་ཅན་གཞན་གྱིས་“ཁྱོད་ལ་ཡང་ཁོང་གི་ཉེས་ཆད་དང་འདྲ་བ་ཕོག་པས་ཁྱོད་རང་དཀོན་མཆོག་ལའང་མི་འཇིགས་ས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40But the other one rebuked him, saying, “Do you not even fear God, since you are under the same judgment?</a:t>
            </a:r>
            <a:endParaRPr lang="en-IN" dirty="0"/>
          </a:p>
        </p:txBody>
      </p:sp>
      <p:pic>
        <p:nvPicPr>
          <p:cNvPr id="6" name="Audio 5">
            <a:hlinkClick r:id="" action="ppaction://media"/>
            <a:extLst>
              <a:ext uri="{FF2B5EF4-FFF2-40B4-BE49-F238E27FC236}">
                <a16:creationId xmlns:a16="http://schemas.microsoft.com/office/drawing/2014/main" id="{4800D9DA-7389-6643-ED5C-102EF018E7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040"/>
    </mc:Choice>
    <mc:Fallback xmlns="">
      <p:transition spd="slow" advTm="1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8A3EC-1DBC-840E-E02E-70A96E400130}"/>
              </a:ext>
            </a:extLst>
          </p:cNvPr>
          <p:cNvPicPr>
            <a:picLocks noChangeAspect="1"/>
          </p:cNvPicPr>
          <p:nvPr/>
        </p:nvPicPr>
        <p:blipFill>
          <a:blip r:embed="rId2"/>
          <a:stretch>
            <a:fillRect/>
          </a:stretch>
        </p:blipFill>
        <p:spPr>
          <a:xfrm>
            <a:off x="0" y="-938719"/>
            <a:ext cx="12801600" cy="7796719"/>
          </a:xfrm>
          <a:prstGeom prst="rect">
            <a:avLst/>
          </a:prstGeom>
        </p:spPr>
      </p:pic>
      <p:sp>
        <p:nvSpPr>
          <p:cNvPr id="2" name="TextBox 1">
            <a:extLst>
              <a:ext uri="{FF2B5EF4-FFF2-40B4-BE49-F238E27FC236}">
                <a16:creationId xmlns:a16="http://schemas.microsoft.com/office/drawing/2014/main" id="{419D76A0-5F32-3EBC-AF24-520A22A0F4E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ང་ཚོ་གཉིས་ཀྱིས་བྱས་པའི་ལས་ངན་དང་མཐུན་པའི་ཆད་པ་བྱུང་བས་ང་ཚོར་དྲང་པོའི་ཁྲིམས་གཅོད་ཕོག འོན་ཀྱང་མི་འདིས་ཉེས་སྐྱོན་ཅི་ཡང་མ་བྱས་”ཞེས་གསུངས་ནས།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41We are punished justly, for we are receiving what our actions deserve. But this man has done nothing wrong.”</a:t>
            </a:r>
            <a:endParaRPr lang="en-IN" dirty="0"/>
          </a:p>
        </p:txBody>
      </p:sp>
      <p:pic>
        <p:nvPicPr>
          <p:cNvPr id="6" name="Audio 5">
            <a:hlinkClick r:id="" action="ppaction://media"/>
            <a:extLst>
              <a:ext uri="{FF2B5EF4-FFF2-40B4-BE49-F238E27FC236}">
                <a16:creationId xmlns:a16="http://schemas.microsoft.com/office/drawing/2014/main" id="{14FE8B16-BFA6-C820-8246-4E73A361D9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509"/>
    </mc:Choice>
    <mc:Fallback xmlns="">
      <p:transition spd="slow" advTm="12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23</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p>
          <a:p>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སྟོན་པ་ཡེ་ཤུ་རྒྱང་ཤིང་སྟེང་དུ་བཀྲོངས་པ།</a:t>
            </a:r>
            <a:endParaRPr lang="en-IN"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Carrying the cross - Luke 23:26-32 The Crucifixion – Luke 23:33-49; John 19:17-37 </a:t>
            </a:r>
            <a:endParaRPr lang="en-IN" sz="5400" dirty="0"/>
          </a:p>
        </p:txBody>
      </p:sp>
      <p:pic>
        <p:nvPicPr>
          <p:cNvPr id="6" name="Audio 5">
            <a:hlinkClick r:id="" action="ppaction://media"/>
            <a:extLst>
              <a:ext uri="{FF2B5EF4-FFF2-40B4-BE49-F238E27FC236}">
                <a16:creationId xmlns:a16="http://schemas.microsoft.com/office/drawing/2014/main" id="{F948C3A9-D053-08B1-3980-F4712B4C2E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960"/>
    </mc:Choice>
    <mc:Fallback xmlns="">
      <p:transition spd="slow" advTm="3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DCBAD-3B5F-1765-340D-DE6119F4C594}"/>
              </a:ext>
            </a:extLst>
          </p:cNvPr>
          <p:cNvPicPr>
            <a:picLocks noChangeAspect="1"/>
          </p:cNvPicPr>
          <p:nvPr/>
        </p:nvPicPr>
        <p:blipFill>
          <a:blip r:embed="rId2"/>
          <a:stretch>
            <a:fillRect/>
          </a:stretch>
        </p:blipFill>
        <p:spPr>
          <a:xfrm>
            <a:off x="-1162373" y="-1743559"/>
            <a:ext cx="14982422" cy="8601559"/>
          </a:xfrm>
          <a:prstGeom prst="rect">
            <a:avLst/>
          </a:prstGeom>
        </p:spPr>
      </p:pic>
      <p:sp>
        <p:nvSpPr>
          <p:cNvPr id="2" name="TextBox 1">
            <a:extLst>
              <a:ext uri="{FF2B5EF4-FFF2-40B4-BE49-F238E27FC236}">
                <a16:creationId xmlns:a16="http://schemas.microsoft.com/office/drawing/2014/main" id="{E62E7257-2285-5291-7248-FE597D8926F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42</a:t>
            </a:r>
            <a:r>
              <a:rPr lang="bo-CN" sz="7200" dirty="0">
                <a:solidFill>
                  <a:srgbClr val="121212"/>
                </a:solidFill>
                <a:latin typeface="Arial" panose="020B0604020202020204" pitchFamily="34" charset="0"/>
              </a:rPr>
              <a:t>ཁོས་“ཡེ་ཤུ་ལགས། ཁྱེད་ཀྱི་རྒྱལ་སྲིད་ཐོབ་དུས་ང་དྲན་དུ་གསོལ་”ཞེས་ཞུས་པས།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42Then he said, “Jesus, remember me  when You come into Your kingdom!”</a:t>
            </a:r>
            <a:endParaRPr lang="en-IN" dirty="0"/>
          </a:p>
        </p:txBody>
      </p:sp>
      <p:pic>
        <p:nvPicPr>
          <p:cNvPr id="6" name="Audio 5">
            <a:hlinkClick r:id="" action="ppaction://media"/>
            <a:extLst>
              <a:ext uri="{FF2B5EF4-FFF2-40B4-BE49-F238E27FC236}">
                <a16:creationId xmlns:a16="http://schemas.microsoft.com/office/drawing/2014/main" id="{54753D4F-063C-F86F-10A3-8626FD5722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7928"/>
    </mc:Choice>
    <mc:Fallback xmlns="">
      <p:transition spd="slow" advTm="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BC587-1CF4-95D6-BBFA-8248248AD71C}"/>
              </a:ext>
            </a:extLst>
          </p:cNvPr>
          <p:cNvPicPr>
            <a:picLocks noChangeAspect="1"/>
          </p:cNvPicPr>
          <p:nvPr/>
        </p:nvPicPr>
        <p:blipFill>
          <a:blip r:embed="rId2"/>
          <a:stretch>
            <a:fillRect/>
          </a:stretch>
        </p:blipFill>
        <p:spPr>
          <a:xfrm>
            <a:off x="-1069383" y="-612645"/>
            <a:ext cx="13261383" cy="7470645"/>
          </a:xfrm>
          <a:prstGeom prst="rect">
            <a:avLst/>
          </a:prstGeom>
        </p:spPr>
      </p:pic>
      <p:sp>
        <p:nvSpPr>
          <p:cNvPr id="2" name="TextBox 1">
            <a:extLst>
              <a:ext uri="{FF2B5EF4-FFF2-40B4-BE49-F238E27FC236}">
                <a16:creationId xmlns:a16="http://schemas.microsoft.com/office/drawing/2014/main" id="{90ABD41D-4049-F999-CC0D-C20185FD12B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43</a:t>
            </a:r>
            <a:r>
              <a:rPr lang="bo-CN" sz="6600" dirty="0">
                <a:solidFill>
                  <a:srgbClr val="121212"/>
                </a:solidFill>
                <a:latin typeface="Arial" panose="020B0604020202020204" pitchFamily="34" charset="0"/>
              </a:rPr>
              <a:t>ཁོང་གིས་ཁོ་ལ་“ངས་ཁྱོད་ལ་བདེན་པར་ཟེར་རྒྱུར། ཉིན་མོ་འདི་རང་ལ་ཁྱོད་ང་དང་མཉམ་དུ་དཀོན་མཆོག་གི་ཞིང་ཁམས་སུ་ཡོད་པར་འགྱུར་རོ་”ཞེས་གསུངས།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43And Jesus said to him, “Truly I tell you, today you will be with Me in Paradise.”</a:t>
            </a:r>
            <a:endParaRPr lang="en-IN" dirty="0"/>
          </a:p>
        </p:txBody>
      </p:sp>
      <p:pic>
        <p:nvPicPr>
          <p:cNvPr id="14" name="Audio 13">
            <a:hlinkClick r:id="" action="ppaction://media"/>
            <a:extLst>
              <a:ext uri="{FF2B5EF4-FFF2-40B4-BE49-F238E27FC236}">
                <a16:creationId xmlns:a16="http://schemas.microsoft.com/office/drawing/2014/main" id="{A8930A21-85A3-394B-E8B0-3146C7EBF5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0840758"/>
      </p:ext>
    </p:extLst>
  </p:cSld>
  <p:clrMapOvr>
    <a:masterClrMapping/>
  </p:clrMapOvr>
  <mc:AlternateContent xmlns:mc="http://schemas.openxmlformats.org/markup-compatibility/2006" xmlns:p14="http://schemas.microsoft.com/office/powerpoint/2010/main">
    <mc:Choice Requires="p14">
      <p:transition spd="slow" p14:dur="2000" advTm="11584"/>
    </mc:Choice>
    <mc:Fallback xmlns="">
      <p:transition spd="slow" advTm="1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BC587-1CF4-95D6-BBFA-8248248AD71C}"/>
              </a:ext>
            </a:extLst>
          </p:cNvPr>
          <p:cNvPicPr>
            <a:picLocks noChangeAspect="1"/>
          </p:cNvPicPr>
          <p:nvPr/>
        </p:nvPicPr>
        <p:blipFill>
          <a:blip r:embed="rId2"/>
          <a:stretch>
            <a:fillRect/>
          </a:stretch>
        </p:blipFill>
        <p:spPr>
          <a:xfrm>
            <a:off x="-1069383" y="-612645"/>
            <a:ext cx="13261383" cy="7470645"/>
          </a:xfrm>
          <a:prstGeom prst="rect">
            <a:avLst/>
          </a:prstGeom>
        </p:spPr>
      </p:pic>
      <p:sp>
        <p:nvSpPr>
          <p:cNvPr id="2" name="TextBox 1">
            <a:extLst>
              <a:ext uri="{FF2B5EF4-FFF2-40B4-BE49-F238E27FC236}">
                <a16:creationId xmlns:a16="http://schemas.microsoft.com/office/drawing/2014/main" id="{6026D7BD-CB97-6D91-4CD4-8BB6F6E4252B}"/>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6049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44-45</a:t>
            </a:r>
            <a:r>
              <a:rPr lang="bo-CN" sz="6600" dirty="0">
                <a:solidFill>
                  <a:srgbClr val="121212"/>
                </a:solidFill>
                <a:latin typeface="Arial" panose="020B0604020202020204" pitchFamily="34" charset="0"/>
              </a:rPr>
              <a:t>ཉི་མ་བསྒྲིབས་ཏེ་ཉིན་གུང་ནས་ཆུ་ཚོད་གསུམ་པའི་བར་དུ་ལུང་པ་དེ་ཡོངས་སུ་མུན་པས་ཁེངས། དེའི་སྐབས་མཆོད་ཁང་ཆེན་མོའི་ནང་གི་ཡོལ་བ་དེ་དུམ་བུ་གཉིས་སུ་རལ།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44It was now about the sixth hour, and darkness came over all the land until the ninth hour. 45The sun was darkened,</a:t>
            </a:r>
            <a:r>
              <a:rPr lang="en-US" sz="4400" b="0" i="0" dirty="0">
                <a:solidFill>
                  <a:srgbClr val="121212"/>
                </a:solidFill>
                <a:effectLst/>
                <a:latin typeface="Arial" panose="020B0604020202020204" pitchFamily="34" charset="0"/>
              </a:rPr>
              <a:t> …</a:t>
            </a:r>
            <a:endParaRPr lang="en-IN" sz="4400" dirty="0"/>
          </a:p>
        </p:txBody>
      </p:sp>
      <p:pic>
        <p:nvPicPr>
          <p:cNvPr id="6" name="Audio 5">
            <a:hlinkClick r:id="" action="ppaction://media"/>
            <a:extLst>
              <a:ext uri="{FF2B5EF4-FFF2-40B4-BE49-F238E27FC236}">
                <a16:creationId xmlns:a16="http://schemas.microsoft.com/office/drawing/2014/main" id="{2C5E161D-8558-75E7-E015-BD4A5F608E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747"/>
    </mc:Choice>
    <mc:Fallback xmlns="">
      <p:transition spd="slow" advTm="12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4E931-1EB6-7814-24E1-AA026789EB7B}"/>
              </a:ext>
            </a:extLst>
          </p:cNvPr>
          <p:cNvPicPr>
            <a:picLocks noChangeAspect="1"/>
          </p:cNvPicPr>
          <p:nvPr/>
        </p:nvPicPr>
        <p:blipFill>
          <a:blip r:embed="rId2"/>
          <a:stretch>
            <a:fillRect/>
          </a:stretch>
        </p:blipFill>
        <p:spPr>
          <a:xfrm>
            <a:off x="-1486026" y="0"/>
            <a:ext cx="13678026" cy="6858000"/>
          </a:xfrm>
          <a:prstGeom prst="rect">
            <a:avLst/>
          </a:prstGeom>
        </p:spPr>
      </p:pic>
      <p:sp>
        <p:nvSpPr>
          <p:cNvPr id="2" name="TextBox 1">
            <a:extLst>
              <a:ext uri="{FF2B5EF4-FFF2-40B4-BE49-F238E27FC236}">
                <a16:creationId xmlns:a16="http://schemas.microsoft.com/office/drawing/2014/main" id="{5F0F82E4-E6DD-90E0-C278-4FFC3846B446}"/>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23:44,45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ཡོ་ཧ་ནན། 19:28</a:t>
            </a:r>
          </a:p>
          <a:p>
            <a:r>
              <a:rPr lang="bo-CN" sz="7200" dirty="0">
                <a:solidFill>
                  <a:srgbClr val="121212"/>
                </a:solidFill>
                <a:latin typeface="Arial" panose="020B0604020202020204" pitchFamily="34" charset="0"/>
              </a:rPr>
              <a:t>དེའི་རྗེས་སུ་ཡེ་ཤུས་དོན་ཚང་མ་ཟིན་པར་མཁྱེན་ཏེ་གསུང་རབ་ཀྱི་མདོ་ལས་བྲིས་པ་བཞིན་དུ་འགྲུབ་པའི་ཕྱིར་“ང་སྐོམ་མོ་”ཞེས་གསུང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John 19</a:t>
            </a:r>
            <a:r>
              <a:rPr lang="en-US" sz="4400" dirty="0">
                <a:solidFill>
                  <a:srgbClr val="777A7B"/>
                </a:solidFill>
                <a:latin typeface="Arial" panose="020B0604020202020204" pitchFamily="34" charset="0"/>
              </a:rPr>
              <a:t>28After this, knowing that everything had now been accomplished, and to fulfill the Scripture, Jesus said, “I am thirsty.”</a:t>
            </a:r>
            <a:endParaRPr lang="en-IN" dirty="0"/>
          </a:p>
        </p:txBody>
      </p:sp>
      <p:pic>
        <p:nvPicPr>
          <p:cNvPr id="10" name="Audio 9">
            <a:hlinkClick r:id="" action="ppaction://media"/>
            <a:extLst>
              <a:ext uri="{FF2B5EF4-FFF2-40B4-BE49-F238E27FC236}">
                <a16:creationId xmlns:a16="http://schemas.microsoft.com/office/drawing/2014/main" id="{479A4FD9-EDE6-BFDD-B958-570EE30B6B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8695429"/>
      </p:ext>
    </p:extLst>
  </p:cSld>
  <p:clrMapOvr>
    <a:masterClrMapping/>
  </p:clrMapOvr>
  <mc:AlternateContent xmlns:mc="http://schemas.openxmlformats.org/markup-compatibility/2006" xmlns:p14="http://schemas.microsoft.com/office/powerpoint/2010/main">
    <mc:Choice Requires="p14">
      <p:transition spd="slow" p14:dur="2000" advTm="11555"/>
    </mc:Choice>
    <mc:Fallback xmlns="">
      <p:transition spd="slow" advTm="11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5F687-4F87-3707-FBF1-65D262DCE69B}"/>
              </a:ext>
            </a:extLst>
          </p:cNvPr>
          <p:cNvPicPr>
            <a:picLocks noChangeAspect="1"/>
          </p:cNvPicPr>
          <p:nvPr/>
        </p:nvPicPr>
        <p:blipFill>
          <a:blip r:embed="rId2"/>
          <a:stretch>
            <a:fillRect/>
          </a:stretch>
        </p:blipFill>
        <p:spPr>
          <a:xfrm>
            <a:off x="-650369" y="1"/>
            <a:ext cx="12842369" cy="6858000"/>
          </a:xfrm>
          <a:prstGeom prst="rect">
            <a:avLst/>
          </a:prstGeom>
        </p:spPr>
      </p:pic>
      <p:sp>
        <p:nvSpPr>
          <p:cNvPr id="2" name="TextBox 1">
            <a:extLst>
              <a:ext uri="{FF2B5EF4-FFF2-40B4-BE49-F238E27FC236}">
                <a16:creationId xmlns:a16="http://schemas.microsoft.com/office/drawing/2014/main" id="{DB77125E-5A27-153D-577F-88AF55F2179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5144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29</a:t>
            </a:r>
            <a:r>
              <a:rPr lang="bo-CN" sz="6600" dirty="0">
                <a:solidFill>
                  <a:srgbClr val="121212"/>
                </a:solidFill>
                <a:latin typeface="Arial" panose="020B0604020202020204" pitchFamily="34" charset="0"/>
              </a:rPr>
              <a:t>རྒུན་ཆང་སྐྱུར་མོས་གང་བའི་སྣོད་ཅིག་དེར་ཡོད་པས་ཁོ་ཚོས་དེའི་ནང་སྲིང་བལ་སྦངས་ནས་ཧི་སོབ་ཟེར་བའི་རྩི་ཤིང་གི་རྐང་ཡུའི་རྩེ་ལ་བསྐོན་ཏེ་ཁོང་གི་ཞལ་ལ་བཞ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29A jar of sour wine  was sitting there. So they soaked a sponge in the wine, put it on a stalk of hyssop, and lifted it to His mouth.</a:t>
            </a:r>
            <a:endParaRPr lang="en-IN" dirty="0"/>
          </a:p>
        </p:txBody>
      </p:sp>
      <p:pic>
        <p:nvPicPr>
          <p:cNvPr id="6" name="Audio 5">
            <a:hlinkClick r:id="" action="ppaction://media"/>
            <a:extLst>
              <a:ext uri="{FF2B5EF4-FFF2-40B4-BE49-F238E27FC236}">
                <a16:creationId xmlns:a16="http://schemas.microsoft.com/office/drawing/2014/main" id="{5CA17EC7-7E91-1FC0-BFAD-83F6DF9A89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64587263"/>
      </p:ext>
    </p:extLst>
  </p:cSld>
  <p:clrMapOvr>
    <a:masterClrMapping/>
  </p:clrMapOvr>
  <mc:AlternateContent xmlns:mc="http://schemas.openxmlformats.org/markup-compatibility/2006" xmlns:p14="http://schemas.microsoft.com/office/powerpoint/2010/main">
    <mc:Choice Requires="p14">
      <p:transition spd="slow" p14:dur="2000" advTm="13282"/>
    </mc:Choice>
    <mc:Fallback xmlns="">
      <p:transition spd="slow" advTm="13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7BE6E-67F3-E7C2-42B9-CFC377C5C2AE}"/>
              </a:ext>
            </a:extLst>
          </p:cNvPr>
          <p:cNvPicPr>
            <a:picLocks noChangeAspect="1"/>
          </p:cNvPicPr>
          <p:nvPr/>
        </p:nvPicPr>
        <p:blipFill>
          <a:blip r:embed="rId2"/>
          <a:stretch>
            <a:fillRect/>
          </a:stretch>
        </p:blipFill>
        <p:spPr>
          <a:xfrm>
            <a:off x="0" y="-49508"/>
            <a:ext cx="12192000" cy="6907508"/>
          </a:xfrm>
          <a:prstGeom prst="rect">
            <a:avLst/>
          </a:prstGeom>
        </p:spPr>
      </p:pic>
      <p:sp>
        <p:nvSpPr>
          <p:cNvPr id="2" name="TextBox 1">
            <a:extLst>
              <a:ext uri="{FF2B5EF4-FFF2-40B4-BE49-F238E27FC236}">
                <a16:creationId xmlns:a16="http://schemas.microsoft.com/office/drawing/2014/main" id="{297A1E21-37B9-4FB2-2A70-DAC39640F4B3}"/>
              </a:ext>
            </a:extLst>
          </p:cNvPr>
          <p:cNvSpPr txBox="1"/>
          <p:nvPr/>
        </p:nvSpPr>
        <p:spPr>
          <a:xfrm>
            <a:off x="398574" y="2386117"/>
            <a:ext cx="5945747" cy="3684528"/>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23</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སྟོན་པ་ཡེ་ཤུ་རྒྱང་ཤིང་སྟེང་དུ་བཀྲོངས་པ།</a:t>
            </a:r>
            <a:endParaRPr lang="en-IN"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3" name="TextBox 2">
            <a:extLst>
              <a:ext uri="{FF2B5EF4-FFF2-40B4-BE49-F238E27FC236}">
                <a16:creationId xmlns:a16="http://schemas.microsoft.com/office/drawing/2014/main" id="{407F020A-E80F-F4EE-F9A7-BFE7DE93B17A}"/>
              </a:ext>
            </a:extLst>
          </p:cNvPr>
          <p:cNvSpPr txBox="1"/>
          <p:nvPr/>
        </p:nvSpPr>
        <p:spPr>
          <a:xfrm>
            <a:off x="560705" y="607064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7678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ABE82-FAA6-D167-959B-2D815E425B78}"/>
              </a:ext>
            </a:extLst>
          </p:cNvPr>
          <p:cNvPicPr>
            <a:picLocks noChangeAspect="1"/>
          </p:cNvPicPr>
          <p:nvPr/>
        </p:nvPicPr>
        <p:blipFill>
          <a:blip r:embed="rId2"/>
          <a:stretch>
            <a:fillRect/>
          </a:stretch>
        </p:blipFill>
        <p:spPr>
          <a:xfrm>
            <a:off x="1" y="-617149"/>
            <a:ext cx="12192000" cy="7475149"/>
          </a:xfrm>
          <a:prstGeom prst="rect">
            <a:avLst/>
          </a:prstGeom>
        </p:spPr>
      </p:pic>
      <p:sp>
        <p:nvSpPr>
          <p:cNvPr id="2" name="TextBox 1">
            <a:extLst>
              <a:ext uri="{FF2B5EF4-FFF2-40B4-BE49-F238E27FC236}">
                <a16:creationId xmlns:a16="http://schemas.microsoft.com/office/drawing/2014/main" id="{CC6B6008-7480-D590-F799-A0746B46203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72741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27:46</a:t>
            </a:r>
          </a:p>
          <a:p>
            <a:r>
              <a:rPr lang="bo-CN" sz="6000" dirty="0">
                <a:solidFill>
                  <a:srgbClr val="121212"/>
                </a:solidFill>
                <a:latin typeface="Arial" panose="020B0604020202020204" pitchFamily="34" charset="0"/>
              </a:rPr>
              <a:t>ཆུ་ཚོད་གསུམ་པ་ཙམ་ལ་ཡེ་ཤུས་གསུང་ཆེན་པོས་“ཨེ་ལི། ཨེ་ལི། ལ་མ་ཤ་བག་ཐ་ནི་”ཞེས་གསུངས་པའི་དོན་ནི་ངའི་དཀོན་མཆོག ངའི་དཀོན་མཆོག ཁྱེད་ཀྱིས་ང་དོར་དགོས་དོན་ཅི་ཡིན་ཞེས་པའོ།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Matt 27</a:t>
            </a:r>
            <a:r>
              <a:rPr lang="en-US" sz="4400" dirty="0">
                <a:solidFill>
                  <a:srgbClr val="777A7B"/>
                </a:solidFill>
                <a:latin typeface="Arial" panose="020B0604020202020204" pitchFamily="34" charset="0"/>
              </a:rPr>
              <a:t>46About the ninth hour Jesus cried out in a loud voice, “Eli, Eli, </a:t>
            </a:r>
            <a:r>
              <a:rPr lang="en-US" sz="4400" dirty="0" err="1">
                <a:solidFill>
                  <a:srgbClr val="777A7B"/>
                </a:solidFill>
                <a:latin typeface="Arial" panose="020B0604020202020204" pitchFamily="34" charset="0"/>
              </a:rPr>
              <a:t>lema</a:t>
            </a:r>
            <a:r>
              <a:rPr lang="en-US" sz="4400" dirty="0">
                <a:solidFill>
                  <a:srgbClr val="777A7B"/>
                </a:solidFill>
                <a:latin typeface="Arial" panose="020B0604020202020204" pitchFamily="34" charset="0"/>
              </a:rPr>
              <a:t> </a:t>
            </a:r>
            <a:r>
              <a:rPr lang="en-US" sz="4400" dirty="0" err="1">
                <a:solidFill>
                  <a:srgbClr val="777A7B"/>
                </a:solidFill>
                <a:latin typeface="Arial" panose="020B0604020202020204" pitchFamily="34" charset="0"/>
              </a:rPr>
              <a:t>sabachthani</a:t>
            </a:r>
            <a:r>
              <a:rPr lang="en-US" sz="4400" dirty="0">
                <a:solidFill>
                  <a:srgbClr val="777A7B"/>
                </a:solidFill>
                <a:latin typeface="Arial" panose="020B0604020202020204" pitchFamily="34" charset="0"/>
              </a:rPr>
              <a:t>?” which means, “My God, My God, why have You forsaken Me?”</a:t>
            </a:r>
            <a:endParaRPr lang="en-IN" dirty="0"/>
          </a:p>
        </p:txBody>
      </p:sp>
      <p:pic>
        <p:nvPicPr>
          <p:cNvPr id="6" name="Audio 5">
            <a:hlinkClick r:id="" action="ppaction://media"/>
            <a:extLst>
              <a:ext uri="{FF2B5EF4-FFF2-40B4-BE49-F238E27FC236}">
                <a16:creationId xmlns:a16="http://schemas.microsoft.com/office/drawing/2014/main" id="{C1BCB0C2-0407-487A-CB73-73A600AFCC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5161187"/>
      </p:ext>
    </p:extLst>
  </p:cSld>
  <p:clrMapOvr>
    <a:masterClrMapping/>
  </p:clrMapOvr>
  <mc:AlternateContent xmlns:mc="http://schemas.openxmlformats.org/markup-compatibility/2006" xmlns:p14="http://schemas.microsoft.com/office/powerpoint/2010/main">
    <mc:Choice Requires="p14">
      <p:transition spd="slow" p14:dur="2000" advTm="16795"/>
    </mc:Choice>
    <mc:Fallback xmlns="">
      <p:transition spd="slow" advTm="16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02F0A-E8AE-B8BD-763B-A9937768C07D}"/>
              </a:ext>
            </a:extLst>
          </p:cNvPr>
          <p:cNvPicPr>
            <a:picLocks noChangeAspect="1"/>
          </p:cNvPicPr>
          <p:nvPr/>
        </p:nvPicPr>
        <p:blipFill>
          <a:blip r:embed="rId2"/>
          <a:stretch>
            <a:fillRect/>
          </a:stretch>
        </p:blipFill>
        <p:spPr>
          <a:xfrm>
            <a:off x="0" y="231913"/>
            <a:ext cx="12192000" cy="6626087"/>
          </a:xfrm>
          <a:prstGeom prst="rect">
            <a:avLst/>
          </a:prstGeom>
        </p:spPr>
      </p:pic>
      <p:pic>
        <p:nvPicPr>
          <p:cNvPr id="5" name="Picture 4">
            <a:extLst>
              <a:ext uri="{FF2B5EF4-FFF2-40B4-BE49-F238E27FC236}">
                <a16:creationId xmlns:a16="http://schemas.microsoft.com/office/drawing/2014/main" id="{22E79FE1-5816-F680-C02F-1088166D9487}"/>
              </a:ext>
            </a:extLst>
          </p:cNvPr>
          <p:cNvPicPr>
            <a:picLocks noChangeAspect="1"/>
          </p:cNvPicPr>
          <p:nvPr/>
        </p:nvPicPr>
        <p:blipFill>
          <a:blip r:embed="rId3"/>
          <a:stretch>
            <a:fillRect/>
          </a:stretch>
        </p:blipFill>
        <p:spPr>
          <a:xfrm>
            <a:off x="0" y="-188501"/>
            <a:ext cx="12192000" cy="7046501"/>
          </a:xfrm>
          <a:prstGeom prst="rect">
            <a:avLst/>
          </a:prstGeom>
        </p:spPr>
      </p:pic>
      <p:sp>
        <p:nvSpPr>
          <p:cNvPr id="4" name="TextBox 3">
            <a:extLst>
              <a:ext uri="{FF2B5EF4-FFF2-40B4-BE49-F238E27FC236}">
                <a16:creationId xmlns:a16="http://schemas.microsoft.com/office/drawing/2014/main" id="{3E4F2611-5F4A-FFED-9F61-E9B75B552B3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9804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23:46</a:t>
            </a:r>
          </a:p>
          <a:p>
            <a:r>
              <a:rPr lang="bo-CN" sz="7200" dirty="0">
                <a:solidFill>
                  <a:srgbClr val="121212"/>
                </a:solidFill>
                <a:latin typeface="Arial" panose="020B0604020202020204" pitchFamily="34" charset="0"/>
              </a:rPr>
              <a:t>དེ་ནས་ཡེ་ཤུས་གསུང་སྐད་ཆེན་པོས་“ཀྱེ་ཡབ་ལགས། ང་ཡི་སེམས་ཁྱེད་ཀྱི་ཕྱག་ལ་བཅོལ་ལོ་”ཞེས་གསུངས་ནས་ཁོང་སྐུ་ཚེ་ལས་འདས་སོ།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dirty="0" err="1"/>
              <a:t>luke</a:t>
            </a:r>
            <a:r>
              <a:rPr lang="en-IN" dirty="0"/>
              <a:t> 23</a:t>
            </a:r>
            <a:r>
              <a:rPr lang="en-US" sz="4800" dirty="0">
                <a:solidFill>
                  <a:srgbClr val="777A7B"/>
                </a:solidFill>
                <a:latin typeface="Arial" panose="020B0604020202020204" pitchFamily="34" charset="0"/>
              </a:rPr>
              <a:t>46Then Jesus called out in a loud voice, “Father, into Your hands I commit My Spirit.” And when He had said this, He breathed His last.</a:t>
            </a:r>
            <a:endParaRPr lang="en-IN" dirty="0"/>
          </a:p>
        </p:txBody>
      </p:sp>
      <p:pic>
        <p:nvPicPr>
          <p:cNvPr id="6" name="Audio 5">
            <a:hlinkClick r:id="" action="ppaction://media"/>
            <a:extLst>
              <a:ext uri="{FF2B5EF4-FFF2-40B4-BE49-F238E27FC236}">
                <a16:creationId xmlns:a16="http://schemas.microsoft.com/office/drawing/2014/main" id="{F20E607C-FC0F-2F6B-7C8A-F926AFBE67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883"/>
    </mc:Choice>
    <mc:Fallback xmlns="">
      <p:transition spd="slow" advTm="10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E1F88C-123F-EF85-54B0-FA66F0BC6B15}"/>
              </a:ext>
            </a:extLst>
          </p:cNvPr>
          <p:cNvPicPr>
            <a:picLocks noChangeAspect="1"/>
          </p:cNvPicPr>
          <p:nvPr/>
        </p:nvPicPr>
        <p:blipFill>
          <a:blip r:embed="rId2"/>
          <a:stretch>
            <a:fillRect/>
          </a:stretch>
        </p:blipFill>
        <p:spPr>
          <a:xfrm>
            <a:off x="1" y="-254979"/>
            <a:ext cx="12192000" cy="7112980"/>
          </a:xfrm>
          <a:prstGeom prst="rect">
            <a:avLst/>
          </a:prstGeom>
        </p:spPr>
      </p:pic>
      <p:sp>
        <p:nvSpPr>
          <p:cNvPr id="2" name="TextBox 1">
            <a:extLst>
              <a:ext uri="{FF2B5EF4-FFF2-40B4-BE49-F238E27FC236}">
                <a16:creationId xmlns:a16="http://schemas.microsoft.com/office/drawing/2014/main" id="{EA048D1C-1F26-3ED7-115C-CFCD8BBEEE8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ཡོ་ཧ་ནན། 19:17</a:t>
            </a:r>
          </a:p>
          <a:p>
            <a:r>
              <a:rPr lang="bo-CN" sz="6600" dirty="0">
                <a:solidFill>
                  <a:srgbClr val="121212"/>
                </a:solidFill>
                <a:latin typeface="Arial" panose="020B0604020202020204" pitchFamily="34" charset="0"/>
              </a:rPr>
              <a:t>ཡེ་ཤུ་ཕྱི་རོལ་ཏུ་ཕེབས་ནས་རང་གི་རྒྱང་ཤིང་འཁུར་ཏེ་ཀ་ལི་ཞེས་པའི་གནས་ཡ་ཧུ་དཱ་པའི་སྐད་དུ་གོལ་གོ་ཐ་ཞེས་བྱ་བ་ལ་ཕེ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121212"/>
                </a:solidFill>
                <a:effectLst/>
                <a:latin typeface="Arial" panose="020B0604020202020204" pitchFamily="34" charset="0"/>
              </a:rPr>
              <a:t>John 19 So the soldiers took charge of Jesus. </a:t>
            </a:r>
            <a:r>
              <a:rPr lang="en-US" sz="4400" b="0" i="0" dirty="0">
                <a:solidFill>
                  <a:srgbClr val="777A7B"/>
                </a:solidFill>
                <a:effectLst/>
                <a:latin typeface="Arial" panose="020B0604020202020204" pitchFamily="34" charset="0"/>
              </a:rPr>
              <a:t>17Carrying His own cross, He went out to The Place of the Skull, which in Hebrew is called Golgotha.</a:t>
            </a:r>
            <a:endParaRPr lang="en-IN" sz="4400" dirty="0"/>
          </a:p>
        </p:txBody>
      </p:sp>
      <p:pic>
        <p:nvPicPr>
          <p:cNvPr id="6" name="Audio 5">
            <a:hlinkClick r:id="" action="ppaction://media"/>
            <a:extLst>
              <a:ext uri="{FF2B5EF4-FFF2-40B4-BE49-F238E27FC236}">
                <a16:creationId xmlns:a16="http://schemas.microsoft.com/office/drawing/2014/main" id="{EFED354A-9588-C3D7-83A3-93496A6DA0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39115105"/>
      </p:ext>
    </p:extLst>
  </p:cSld>
  <p:clrMapOvr>
    <a:masterClrMapping/>
  </p:clrMapOvr>
  <mc:AlternateContent xmlns:mc="http://schemas.openxmlformats.org/markup-compatibility/2006" xmlns:p14="http://schemas.microsoft.com/office/powerpoint/2010/main">
    <mc:Choice Requires="p14">
      <p:transition spd="slow" p14:dur="2000" advTm="11158"/>
    </mc:Choice>
    <mc:Fallback xmlns="">
      <p:transition spd="slow" advTm="11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14CDAD-7155-22AA-CBCE-2F8A5DAB8987}"/>
              </a:ext>
            </a:extLst>
          </p:cNvPr>
          <p:cNvPicPr>
            <a:picLocks noChangeAspect="1"/>
          </p:cNvPicPr>
          <p:nvPr/>
        </p:nvPicPr>
        <p:blipFill>
          <a:blip r:embed="rId2"/>
          <a:stretch>
            <a:fillRect/>
          </a:stretch>
        </p:blipFill>
        <p:spPr>
          <a:xfrm>
            <a:off x="0" y="0"/>
            <a:ext cx="12827464" cy="6858000"/>
          </a:xfrm>
          <a:prstGeom prst="rect">
            <a:avLst/>
          </a:prstGeom>
        </p:spPr>
      </p:pic>
      <p:sp>
        <p:nvSpPr>
          <p:cNvPr id="2" name="TextBox 1">
            <a:extLst>
              <a:ext uri="{FF2B5EF4-FFF2-40B4-BE49-F238E27FC236}">
                <a16:creationId xmlns:a16="http://schemas.microsoft.com/office/drawing/2014/main" id="{5C505AB0-930B-82FD-096B-CDC844DC223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62437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23:26</a:t>
            </a:r>
          </a:p>
          <a:p>
            <a:r>
              <a:rPr lang="bo-CN" sz="7200" dirty="0">
                <a:solidFill>
                  <a:srgbClr val="121212"/>
                </a:solidFill>
                <a:latin typeface="Arial" panose="020B0604020202020204" pitchFamily="34" charset="0"/>
              </a:rPr>
              <a:t>ཁོང་ཕར་འཁྲིད་དུས་སེ་རེ་ནཱ་པ་སི་མོན་གྲོང་གསེབ་ནས་ཡོང་བ་དང༌། ཁོ་ཚོས་ཡེ་ཤུའི་རྗེས་སུ་འབྲངས་ཏེ་རྒྱང་ཤིང་འཁུར་དུ་འཇུག་ཕྱིར་ཁོ་བཟུང༌།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dirty="0" err="1"/>
              <a:t>luke</a:t>
            </a:r>
            <a:r>
              <a:rPr lang="en-IN" dirty="0"/>
              <a:t> 23:</a:t>
            </a:r>
            <a:r>
              <a:rPr lang="en-US" sz="4000" dirty="0">
                <a:solidFill>
                  <a:srgbClr val="777A7B"/>
                </a:solidFill>
                <a:latin typeface="Arial" panose="020B0604020202020204" pitchFamily="34" charset="0"/>
              </a:rPr>
              <a:t>26As the soldiers led Him away, they seized Simon of Cyrene on his way in from the country, and put the cross on him to carry behind Jesus.</a:t>
            </a:r>
            <a:endParaRPr lang="en-IN" dirty="0"/>
          </a:p>
        </p:txBody>
      </p:sp>
      <p:pic>
        <p:nvPicPr>
          <p:cNvPr id="6" name="Audio 5">
            <a:hlinkClick r:id="" action="ppaction://media"/>
            <a:extLst>
              <a:ext uri="{FF2B5EF4-FFF2-40B4-BE49-F238E27FC236}">
                <a16:creationId xmlns:a16="http://schemas.microsoft.com/office/drawing/2014/main" id="{0ACDB7E7-D2B6-0C44-8FAB-E6EB3AD34B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212"/>
    </mc:Choice>
    <mc:Fallback xmlns="">
      <p:transition spd="slow" advTm="11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F357AA-CE04-724F-089E-BC13BF383108}"/>
              </a:ext>
            </a:extLst>
          </p:cNvPr>
          <p:cNvPicPr>
            <a:picLocks noChangeAspect="1"/>
          </p:cNvPicPr>
          <p:nvPr/>
        </p:nvPicPr>
        <p:blipFill>
          <a:blip r:embed="rId2"/>
          <a:stretch>
            <a:fillRect/>
          </a:stretch>
        </p:blipFill>
        <p:spPr>
          <a:xfrm>
            <a:off x="0" y="1"/>
            <a:ext cx="12419263" cy="6858000"/>
          </a:xfrm>
          <a:prstGeom prst="rect">
            <a:avLst/>
          </a:prstGeom>
        </p:spPr>
      </p:pic>
      <p:sp>
        <p:nvSpPr>
          <p:cNvPr id="2" name="TextBox 1">
            <a:extLst>
              <a:ext uri="{FF2B5EF4-FFF2-40B4-BE49-F238E27FC236}">
                <a16:creationId xmlns:a16="http://schemas.microsoft.com/office/drawing/2014/main" id="{09FC5E27-D6BA-F5BD-3550-E195FE084BC4}"/>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27</a:t>
            </a:r>
            <a:r>
              <a:rPr lang="bo-CN" sz="7200" dirty="0">
                <a:solidFill>
                  <a:srgbClr val="121212"/>
                </a:solidFill>
                <a:latin typeface="Arial" panose="020B0604020202020204" pitchFamily="34" charset="0"/>
              </a:rPr>
              <a:t>མི་ཚོགས་མང་པོ་ཞིག་ཡེ་ཤུའི་རྗེས་སུ་འབྲངས། ཁོ་ཚོའི་ནང་ཁོང་གི་ཕྱིར་ངུ་ཞིང་སྨྲེ་སྔགས་འདོན་པའི་བུད་མེད་རྣམས་ཀྱང་ཡོད།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27A great number of people followed Him, including women who kept mourning and wailing for Him. </a:t>
            </a:r>
            <a:endParaRPr lang="en-IN" dirty="0"/>
          </a:p>
        </p:txBody>
      </p:sp>
      <p:pic>
        <p:nvPicPr>
          <p:cNvPr id="10" name="Audio 9">
            <a:hlinkClick r:id="" action="ppaction://media"/>
            <a:extLst>
              <a:ext uri="{FF2B5EF4-FFF2-40B4-BE49-F238E27FC236}">
                <a16:creationId xmlns:a16="http://schemas.microsoft.com/office/drawing/2014/main" id="{62FAE502-57FF-A63D-3F0E-06A5C1F865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070"/>
    </mc:Choice>
    <mc:Fallback xmlns="">
      <p:transition spd="slow" advTm="10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1702</Words>
  <Application>Microsoft Office PowerPoint</Application>
  <PresentationFormat>Widescreen</PresentationFormat>
  <Paragraphs>95</Paragraphs>
  <Slides>44</Slides>
  <Notes>1</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vt:lpstr>
      <vt:lpstr>Arial</vt:lpstr>
      <vt:lpstr>ArialMT</vt:lpstr>
      <vt:lpstr>Calibri</vt:lpstr>
      <vt:lpstr>Calibri Light</vt:lpstr>
      <vt:lpstr>Microsoft Himalaya</vt:lpstr>
      <vt:lpstr>TimesNewRomanPS-BoldMT</vt:lpstr>
      <vt:lpstr>TimesNewRomanPSMT</vt:lpstr>
      <vt:lpstr>Office Theme</vt:lpstr>
      <vt:lpstr>44-1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2024-07-23T12:37:31Z</dcterms:modified>
</cp:coreProperties>
</file>