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8D490D-967B-4F07-A96A-8F03A1D6C908}" v="9" dt="2025-05-23T09:32:20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0467" autoAdjust="0"/>
  </p:normalViewPr>
  <p:slideViewPr>
    <p:cSldViewPr snapToGrid="0">
      <p:cViewPr varScale="1">
        <p:scale>
          <a:sx n="47" d="100"/>
          <a:sy n="47" d="100"/>
        </p:scale>
        <p:origin x="43" y="73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78D490D-967B-4F07-A96A-8F03A1D6C908}"/>
    <pc:docChg chg="custSel modSld">
      <pc:chgData name="Alfred Smith" userId="3c60a3631c0db8ad" providerId="LiveId" clId="{F78D490D-967B-4F07-A96A-8F03A1D6C908}" dt="2025-05-23T09:32:20.782" v="23"/>
      <pc:docMkLst>
        <pc:docMk/>
      </pc:docMkLst>
      <pc:sldChg chg="modSp mod">
        <pc:chgData name="Alfred Smith" userId="3c60a3631c0db8ad" providerId="LiveId" clId="{F78D490D-967B-4F07-A96A-8F03A1D6C908}" dt="2025-05-23T09:20:40.265" v="1" actId="27636"/>
        <pc:sldMkLst>
          <pc:docMk/>
          <pc:sldMk cId="1499918570" sldId="257"/>
        </pc:sldMkLst>
        <pc:spChg chg="mod">
          <ac:chgData name="Alfred Smith" userId="3c60a3631c0db8ad" providerId="LiveId" clId="{F78D490D-967B-4F07-A96A-8F03A1D6C908}" dt="2025-05-23T09:20:40.265" v="1" actId="27636"/>
          <ac:spMkLst>
            <pc:docMk/>
            <pc:sldMk cId="1499918570" sldId="257"/>
            <ac:spMk id="7" creationId="{5F433F51-8E74-9151-8EAE-6201203FC538}"/>
          </ac:spMkLst>
        </pc:spChg>
      </pc:sldChg>
      <pc:sldChg chg="modSp mod">
        <pc:chgData name="Alfred Smith" userId="3c60a3631c0db8ad" providerId="LiveId" clId="{F78D490D-967B-4F07-A96A-8F03A1D6C908}" dt="2025-05-23T09:20:47.608" v="2" actId="1076"/>
        <pc:sldMkLst>
          <pc:docMk/>
          <pc:sldMk cId="3788111665" sldId="258"/>
        </pc:sldMkLst>
        <pc:picChg chg="mod">
          <ac:chgData name="Alfred Smith" userId="3c60a3631c0db8ad" providerId="LiveId" clId="{F78D490D-967B-4F07-A96A-8F03A1D6C908}" dt="2025-05-23T09:20:47.608" v="2" actId="1076"/>
          <ac:picMkLst>
            <pc:docMk/>
            <pc:sldMk cId="3788111665" sldId="258"/>
            <ac:picMk id="5" creationId="{75BBAC37-C981-24BB-2132-A8F38DB3C9CB}"/>
          </ac:picMkLst>
        </pc:picChg>
      </pc:sldChg>
      <pc:sldChg chg="addSp delSp modSp mod">
        <pc:chgData name="Alfred Smith" userId="3c60a3631c0db8ad" providerId="LiveId" clId="{F78D490D-967B-4F07-A96A-8F03A1D6C908}" dt="2025-05-23T09:27:49.632" v="4"/>
        <pc:sldMkLst>
          <pc:docMk/>
          <pc:sldMk cId="2346136586" sldId="260"/>
        </pc:sldMkLst>
        <pc:spChg chg="add mod">
          <ac:chgData name="Alfred Smith" userId="3c60a3631c0db8ad" providerId="LiveId" clId="{F78D490D-967B-4F07-A96A-8F03A1D6C908}" dt="2025-05-23T09:27:49.632" v="4"/>
          <ac:spMkLst>
            <pc:docMk/>
            <pc:sldMk cId="2346136586" sldId="260"/>
            <ac:spMk id="2" creationId="{085B5CBF-A0DD-03C1-4255-E71634478F12}"/>
          </ac:spMkLst>
        </pc:spChg>
        <pc:spChg chg="del">
          <ac:chgData name="Alfred Smith" userId="3c60a3631c0db8ad" providerId="LiveId" clId="{F78D490D-967B-4F07-A96A-8F03A1D6C908}" dt="2025-05-23T09:27:49.150" v="3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F78D490D-967B-4F07-A96A-8F03A1D6C908}" dt="2025-05-23T09:27:49.150" v="3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F78D490D-967B-4F07-A96A-8F03A1D6C908}" dt="2025-05-23T09:27:49.632" v="4"/>
          <ac:spMkLst>
            <pc:docMk/>
            <pc:sldMk cId="2346136586" sldId="260"/>
            <ac:spMk id="5" creationId="{1A328F12-4E66-573D-70B9-982622B0BF5D}"/>
          </ac:spMkLst>
        </pc:spChg>
      </pc:sldChg>
      <pc:sldChg chg="addSp delSp modSp mod">
        <pc:chgData name="Alfred Smith" userId="3c60a3631c0db8ad" providerId="LiveId" clId="{F78D490D-967B-4F07-A96A-8F03A1D6C908}" dt="2025-05-23T09:28:10.372" v="6"/>
        <pc:sldMkLst>
          <pc:docMk/>
          <pc:sldMk cId="4037329247" sldId="261"/>
        </pc:sldMkLst>
        <pc:spChg chg="add mod">
          <ac:chgData name="Alfred Smith" userId="3c60a3631c0db8ad" providerId="LiveId" clId="{F78D490D-967B-4F07-A96A-8F03A1D6C908}" dt="2025-05-23T09:28:10.372" v="6"/>
          <ac:spMkLst>
            <pc:docMk/>
            <pc:sldMk cId="4037329247" sldId="261"/>
            <ac:spMk id="2" creationId="{2EF79886-2A26-AE14-811A-570A91E01A09}"/>
          </ac:spMkLst>
        </pc:spChg>
        <pc:spChg chg="del">
          <ac:chgData name="Alfred Smith" userId="3c60a3631c0db8ad" providerId="LiveId" clId="{F78D490D-967B-4F07-A96A-8F03A1D6C908}" dt="2025-05-23T09:28:09.848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F78D490D-967B-4F07-A96A-8F03A1D6C908}" dt="2025-05-23T09:28:09.848" v="5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F78D490D-967B-4F07-A96A-8F03A1D6C908}" dt="2025-05-23T09:28:10.372" v="6"/>
          <ac:spMkLst>
            <pc:docMk/>
            <pc:sldMk cId="4037329247" sldId="261"/>
            <ac:spMk id="5" creationId="{004AA4C8-6065-93B9-9488-CBFB04A9CDBB}"/>
          </ac:spMkLst>
        </pc:spChg>
      </pc:sldChg>
      <pc:sldChg chg="addSp delSp modSp mod">
        <pc:chgData name="Alfred Smith" userId="3c60a3631c0db8ad" providerId="LiveId" clId="{F78D490D-967B-4F07-A96A-8F03A1D6C908}" dt="2025-05-23T09:28:29.383" v="9"/>
        <pc:sldMkLst>
          <pc:docMk/>
          <pc:sldMk cId="1909638311" sldId="262"/>
        </pc:sldMkLst>
        <pc:spChg chg="add mod">
          <ac:chgData name="Alfred Smith" userId="3c60a3631c0db8ad" providerId="LiveId" clId="{F78D490D-967B-4F07-A96A-8F03A1D6C908}" dt="2025-05-23T09:28:29.383" v="9"/>
          <ac:spMkLst>
            <pc:docMk/>
            <pc:sldMk cId="1909638311" sldId="262"/>
            <ac:spMk id="2" creationId="{DD2D4CC7-82FA-6A54-B2FB-ACD7BF746888}"/>
          </ac:spMkLst>
        </pc:spChg>
        <pc:spChg chg="del mod">
          <ac:chgData name="Alfred Smith" userId="3c60a3631c0db8ad" providerId="LiveId" clId="{F78D490D-967B-4F07-A96A-8F03A1D6C908}" dt="2025-05-23T09:28:28.546" v="8" actId="478"/>
          <ac:spMkLst>
            <pc:docMk/>
            <pc:sldMk cId="1909638311" sldId="262"/>
            <ac:spMk id="3" creationId="{A58184BD-88F1-BA02-40C1-D8403D0EEC0D}"/>
          </ac:spMkLst>
        </pc:spChg>
        <pc:spChg chg="del mod">
          <ac:chgData name="Alfred Smith" userId="3c60a3631c0db8ad" providerId="LiveId" clId="{F78D490D-967B-4F07-A96A-8F03A1D6C908}" dt="2025-05-23T09:28:28.546" v="8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F78D490D-967B-4F07-A96A-8F03A1D6C908}" dt="2025-05-23T09:28:29.383" v="9"/>
          <ac:spMkLst>
            <pc:docMk/>
            <pc:sldMk cId="1909638311" sldId="262"/>
            <ac:spMk id="5" creationId="{E82B7F58-5518-F400-5C97-2E96AE64BF80}"/>
          </ac:spMkLst>
        </pc:spChg>
      </pc:sldChg>
      <pc:sldChg chg="addSp delSp modSp mod">
        <pc:chgData name="Alfred Smith" userId="3c60a3631c0db8ad" providerId="LiveId" clId="{F78D490D-967B-4F07-A96A-8F03A1D6C908}" dt="2025-05-23T09:28:48.268" v="11"/>
        <pc:sldMkLst>
          <pc:docMk/>
          <pc:sldMk cId="641208035" sldId="263"/>
        </pc:sldMkLst>
        <pc:spChg chg="add mod">
          <ac:chgData name="Alfred Smith" userId="3c60a3631c0db8ad" providerId="LiveId" clId="{F78D490D-967B-4F07-A96A-8F03A1D6C908}" dt="2025-05-23T09:28:48.268" v="11"/>
          <ac:spMkLst>
            <pc:docMk/>
            <pc:sldMk cId="641208035" sldId="263"/>
            <ac:spMk id="2" creationId="{7F1A6B52-AF70-A043-F6CC-EB5A75585642}"/>
          </ac:spMkLst>
        </pc:spChg>
        <pc:spChg chg="del">
          <ac:chgData name="Alfred Smith" userId="3c60a3631c0db8ad" providerId="LiveId" clId="{F78D490D-967B-4F07-A96A-8F03A1D6C908}" dt="2025-05-23T09:28:47.716" v="10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F78D490D-967B-4F07-A96A-8F03A1D6C908}" dt="2025-05-23T09:28:47.716" v="10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F78D490D-967B-4F07-A96A-8F03A1D6C908}" dt="2025-05-23T09:28:48.268" v="11"/>
          <ac:spMkLst>
            <pc:docMk/>
            <pc:sldMk cId="641208035" sldId="263"/>
            <ac:spMk id="5" creationId="{E06C2E34-8771-3186-7B45-FC98C34D5F93}"/>
          </ac:spMkLst>
        </pc:spChg>
      </pc:sldChg>
      <pc:sldChg chg="addSp delSp modSp mod">
        <pc:chgData name="Alfred Smith" userId="3c60a3631c0db8ad" providerId="LiveId" clId="{F78D490D-967B-4F07-A96A-8F03A1D6C908}" dt="2025-05-23T09:29:15.419" v="13"/>
        <pc:sldMkLst>
          <pc:docMk/>
          <pc:sldMk cId="4044745628" sldId="264"/>
        </pc:sldMkLst>
        <pc:spChg chg="add mod">
          <ac:chgData name="Alfred Smith" userId="3c60a3631c0db8ad" providerId="LiveId" clId="{F78D490D-967B-4F07-A96A-8F03A1D6C908}" dt="2025-05-23T09:29:15.419" v="13"/>
          <ac:spMkLst>
            <pc:docMk/>
            <pc:sldMk cId="4044745628" sldId="264"/>
            <ac:spMk id="2" creationId="{F7DF5D07-1962-B0F2-C026-46C7D2EEFBA7}"/>
          </ac:spMkLst>
        </pc:spChg>
        <pc:spChg chg="del">
          <ac:chgData name="Alfred Smith" userId="3c60a3631c0db8ad" providerId="LiveId" clId="{F78D490D-967B-4F07-A96A-8F03A1D6C908}" dt="2025-05-23T09:29:14.805" v="12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F78D490D-967B-4F07-A96A-8F03A1D6C908}" dt="2025-05-23T09:29:14.805" v="12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F78D490D-967B-4F07-A96A-8F03A1D6C908}" dt="2025-05-23T09:29:15.419" v="13"/>
          <ac:spMkLst>
            <pc:docMk/>
            <pc:sldMk cId="4044745628" sldId="264"/>
            <ac:spMk id="5" creationId="{1C54EED5-7636-6ED7-C237-D0FF22F6F795}"/>
          </ac:spMkLst>
        </pc:spChg>
      </pc:sldChg>
      <pc:sldChg chg="addSp delSp modSp mod">
        <pc:chgData name="Alfred Smith" userId="3c60a3631c0db8ad" providerId="LiveId" clId="{F78D490D-967B-4F07-A96A-8F03A1D6C908}" dt="2025-05-23T09:29:34.493" v="15"/>
        <pc:sldMkLst>
          <pc:docMk/>
          <pc:sldMk cId="978260341" sldId="265"/>
        </pc:sldMkLst>
        <pc:spChg chg="add mod">
          <ac:chgData name="Alfred Smith" userId="3c60a3631c0db8ad" providerId="LiveId" clId="{F78D490D-967B-4F07-A96A-8F03A1D6C908}" dt="2025-05-23T09:29:34.493" v="15"/>
          <ac:spMkLst>
            <pc:docMk/>
            <pc:sldMk cId="978260341" sldId="265"/>
            <ac:spMk id="2" creationId="{55F2A3D2-6D0E-BDAF-F816-49FE6F460EBB}"/>
          </ac:spMkLst>
        </pc:spChg>
        <pc:spChg chg="del">
          <ac:chgData name="Alfred Smith" userId="3c60a3631c0db8ad" providerId="LiveId" clId="{F78D490D-967B-4F07-A96A-8F03A1D6C908}" dt="2025-05-23T09:29:33.949" v="14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F78D490D-967B-4F07-A96A-8F03A1D6C908}" dt="2025-05-23T09:29:33.949" v="14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F78D490D-967B-4F07-A96A-8F03A1D6C908}" dt="2025-05-23T09:29:34.493" v="15"/>
          <ac:spMkLst>
            <pc:docMk/>
            <pc:sldMk cId="978260341" sldId="265"/>
            <ac:spMk id="5" creationId="{F87AC092-B8A4-2EDE-3753-3631644586BF}"/>
          </ac:spMkLst>
        </pc:spChg>
      </pc:sldChg>
      <pc:sldChg chg="addSp delSp modSp mod">
        <pc:chgData name="Alfred Smith" userId="3c60a3631c0db8ad" providerId="LiveId" clId="{F78D490D-967B-4F07-A96A-8F03A1D6C908}" dt="2025-05-23T09:30:02.796" v="17"/>
        <pc:sldMkLst>
          <pc:docMk/>
          <pc:sldMk cId="3575870363" sldId="266"/>
        </pc:sldMkLst>
        <pc:spChg chg="add mod">
          <ac:chgData name="Alfred Smith" userId="3c60a3631c0db8ad" providerId="LiveId" clId="{F78D490D-967B-4F07-A96A-8F03A1D6C908}" dt="2025-05-23T09:30:02.796" v="17"/>
          <ac:spMkLst>
            <pc:docMk/>
            <pc:sldMk cId="3575870363" sldId="266"/>
            <ac:spMk id="2" creationId="{AEEF9AFC-23C4-A893-825D-57A9E2852993}"/>
          </ac:spMkLst>
        </pc:spChg>
        <pc:spChg chg="del">
          <ac:chgData name="Alfred Smith" userId="3c60a3631c0db8ad" providerId="LiveId" clId="{F78D490D-967B-4F07-A96A-8F03A1D6C908}" dt="2025-05-23T09:30:02.225" v="16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F78D490D-967B-4F07-A96A-8F03A1D6C908}" dt="2025-05-23T09:30:02.225" v="16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F78D490D-967B-4F07-A96A-8F03A1D6C908}" dt="2025-05-23T09:30:02.796" v="17"/>
          <ac:spMkLst>
            <pc:docMk/>
            <pc:sldMk cId="3575870363" sldId="266"/>
            <ac:spMk id="5" creationId="{190B5A21-246D-73B3-559D-34D9D31B3274}"/>
          </ac:spMkLst>
        </pc:spChg>
      </pc:sldChg>
      <pc:sldChg chg="addSp delSp modSp mod">
        <pc:chgData name="Alfred Smith" userId="3c60a3631c0db8ad" providerId="LiveId" clId="{F78D490D-967B-4F07-A96A-8F03A1D6C908}" dt="2025-05-23T09:30:26.151" v="19"/>
        <pc:sldMkLst>
          <pc:docMk/>
          <pc:sldMk cId="4017137865" sldId="267"/>
        </pc:sldMkLst>
        <pc:spChg chg="add mod">
          <ac:chgData name="Alfred Smith" userId="3c60a3631c0db8ad" providerId="LiveId" clId="{F78D490D-967B-4F07-A96A-8F03A1D6C908}" dt="2025-05-23T09:30:26.151" v="19"/>
          <ac:spMkLst>
            <pc:docMk/>
            <pc:sldMk cId="4017137865" sldId="267"/>
            <ac:spMk id="2" creationId="{048D2015-B656-E77B-FDBA-DDCE19C3BD06}"/>
          </ac:spMkLst>
        </pc:spChg>
        <pc:spChg chg="del">
          <ac:chgData name="Alfred Smith" userId="3c60a3631c0db8ad" providerId="LiveId" clId="{F78D490D-967B-4F07-A96A-8F03A1D6C908}" dt="2025-05-23T09:30:25.638" v="18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F78D490D-967B-4F07-A96A-8F03A1D6C908}" dt="2025-05-23T09:30:25.638" v="18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F78D490D-967B-4F07-A96A-8F03A1D6C908}" dt="2025-05-23T09:30:26.151" v="19"/>
          <ac:spMkLst>
            <pc:docMk/>
            <pc:sldMk cId="4017137865" sldId="267"/>
            <ac:spMk id="5" creationId="{A0B9CC40-F3A4-AC33-DD7D-1B67A49C68E7}"/>
          </ac:spMkLst>
        </pc:spChg>
      </pc:sldChg>
      <pc:sldChg chg="modSp mod">
        <pc:chgData name="Alfred Smith" userId="3c60a3631c0db8ad" providerId="LiveId" clId="{F78D490D-967B-4F07-A96A-8F03A1D6C908}" dt="2025-05-23T09:31:02.608" v="21"/>
        <pc:sldMkLst>
          <pc:docMk/>
          <pc:sldMk cId="3137811553" sldId="268"/>
        </pc:sldMkLst>
        <pc:spChg chg="mod">
          <ac:chgData name="Alfred Smith" userId="3c60a3631c0db8ad" providerId="LiveId" clId="{F78D490D-967B-4F07-A96A-8F03A1D6C908}" dt="2025-05-23T09:31:02.608" v="21"/>
          <ac:spMkLst>
            <pc:docMk/>
            <pc:sldMk cId="3137811553" sldId="268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F78D490D-967B-4F07-A96A-8F03A1D6C908}" dt="2025-05-23T09:32:20.782" v="23"/>
        <pc:sldMkLst>
          <pc:docMk/>
          <pc:sldMk cId="100491716" sldId="269"/>
        </pc:sldMkLst>
        <pc:spChg chg="add mod">
          <ac:chgData name="Alfred Smith" userId="3c60a3631c0db8ad" providerId="LiveId" clId="{F78D490D-967B-4F07-A96A-8F03A1D6C908}" dt="2025-05-23T09:32:20.782" v="23"/>
          <ac:spMkLst>
            <pc:docMk/>
            <pc:sldMk cId="100491716" sldId="269"/>
            <ac:spMk id="2" creationId="{ACF4A78C-7C81-FB56-8462-10F194ECADDD}"/>
          </ac:spMkLst>
        </pc:spChg>
        <pc:spChg chg="del">
          <ac:chgData name="Alfred Smith" userId="3c60a3631c0db8ad" providerId="LiveId" clId="{F78D490D-967B-4F07-A96A-8F03A1D6C908}" dt="2025-05-23T09:32:19.761" v="22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F78D490D-967B-4F07-A96A-8F03A1D6C908}" dt="2025-05-23T09:32:19.761" v="22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F78D490D-967B-4F07-A96A-8F03A1D6C908}" dt="2025-05-23T09:32:20.782" v="23"/>
          <ac:spMkLst>
            <pc:docMk/>
            <pc:sldMk cId="100491716" sldId="269"/>
            <ac:spMk id="5" creationId="{8222EF7D-163D-3567-1EE4-411255677230}"/>
          </ac:spMkLst>
        </pc:spChg>
      </pc:sldChg>
    </pc:docChg>
  </pc:docChgLst>
  <pc:docChgLst>
    <pc:chgData name="Leonie Smith" userId="fed1330f33f5650e" providerId="LiveId" clId="{7B47D0FB-709B-48EE-9094-54B88CAA3477}"/>
    <pc:docChg chg="custSel modSld">
      <pc:chgData name="Leonie Smith" userId="fed1330f33f5650e" providerId="LiveId" clId="{7B47D0FB-709B-48EE-9094-54B88CAA3477}" dt="2023-01-08T08:02:25.556" v="90" actId="20577"/>
      <pc:docMkLst>
        <pc:docMk/>
      </pc:docMkLst>
      <pc:sldChg chg="addSp modSp modNotesTx">
        <pc:chgData name="Leonie Smith" userId="fed1330f33f5650e" providerId="LiveId" clId="{7B47D0FB-709B-48EE-9094-54B88CAA3477}" dt="2023-01-03T04:34:58.067" v="5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B47D0FB-709B-48EE-9094-54B88CAA3477}" dt="2023-01-08T07:59:56.789" v="62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7B47D0FB-709B-48EE-9094-54B88CAA3477}" dt="2022-12-23T04:45:50.807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B47D0FB-709B-48EE-9094-54B88CAA3477}" dt="2022-12-23T04:49:46.692" v="17"/>
        <pc:sldMkLst>
          <pc:docMk/>
          <pc:sldMk cId="2346136586" sldId="260"/>
        </pc:sldMkLst>
      </pc:sldChg>
      <pc:sldChg chg="addSp modSp">
        <pc:chgData name="Leonie Smith" userId="fed1330f33f5650e" providerId="LiveId" clId="{7B47D0FB-709B-48EE-9094-54B88CAA3477}" dt="2022-12-23T04:50:57.922" v="1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B47D0FB-709B-48EE-9094-54B88CAA3477}" dt="2022-12-23T04:51:56.861" v="22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B47D0FB-709B-48EE-9094-54B88CAA3477}" dt="2022-12-23T04:53:54.876" v="32"/>
        <pc:sldMkLst>
          <pc:docMk/>
          <pc:sldMk cId="641208035" sldId="263"/>
        </pc:sldMkLst>
      </pc:sldChg>
      <pc:sldChg chg="addSp modSp">
        <pc:chgData name="Leonie Smith" userId="fed1330f33f5650e" providerId="LiveId" clId="{7B47D0FB-709B-48EE-9094-54B88CAA3477}" dt="2022-12-23T04:56:09.467" v="33"/>
        <pc:sldMkLst>
          <pc:docMk/>
          <pc:sldMk cId="4044745628" sldId="264"/>
        </pc:sldMkLst>
      </pc:sldChg>
      <pc:sldChg chg="addSp modSp">
        <pc:chgData name="Leonie Smith" userId="fed1330f33f5650e" providerId="LiveId" clId="{7B47D0FB-709B-48EE-9094-54B88CAA3477}" dt="2022-12-23T04:59:30.787" v="34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B47D0FB-709B-48EE-9094-54B88CAA3477}" dt="2022-12-23T05:03:54.379" v="47"/>
        <pc:sldMkLst>
          <pc:docMk/>
          <pc:sldMk cId="3575870363" sldId="266"/>
        </pc:sldMkLst>
      </pc:sldChg>
      <pc:sldChg chg="addSp modSp">
        <pc:chgData name="Leonie Smith" userId="fed1330f33f5650e" providerId="LiveId" clId="{7B47D0FB-709B-48EE-9094-54B88CAA3477}" dt="2022-12-23T05:05:21.840" v="48"/>
        <pc:sldMkLst>
          <pc:docMk/>
          <pc:sldMk cId="4017137865" sldId="267"/>
        </pc:sldMkLst>
      </pc:sldChg>
      <pc:sldChg chg="addSp modSp">
        <pc:chgData name="Leonie Smith" userId="fed1330f33f5650e" providerId="LiveId" clId="{7B47D0FB-709B-48EE-9094-54B88CAA3477}" dt="2022-12-23T05:06:18.191" v="49"/>
        <pc:sldMkLst>
          <pc:docMk/>
          <pc:sldMk cId="3137811553" sldId="268"/>
        </pc:sldMkLst>
      </pc:sldChg>
      <pc:sldChg chg="addSp modSp">
        <pc:chgData name="Leonie Smith" userId="fed1330f33f5650e" providerId="LiveId" clId="{7B47D0FB-709B-48EE-9094-54B88CAA3477}" dt="2022-12-23T05:07:53.810" v="50"/>
        <pc:sldMkLst>
          <pc:docMk/>
          <pc:sldMk cId="100491716" sldId="269"/>
        </pc:sldMkLst>
      </pc:sldChg>
      <pc:sldChg chg="addSp modSp">
        <pc:chgData name="Leonie Smith" userId="fed1330f33f5650e" providerId="LiveId" clId="{7B47D0FB-709B-48EE-9094-54B88CAA3477}" dt="2023-01-08T08:00:02.937" v="63"/>
        <pc:sldMkLst>
          <pc:docMk/>
          <pc:sldMk cId="4120481681" sldId="270"/>
        </pc:sldMkLst>
      </pc:sldChg>
      <pc:sldChg chg="addSp modSp mod">
        <pc:chgData name="Leonie Smith" userId="fed1330f33f5650e" providerId="LiveId" clId="{7B47D0FB-709B-48EE-9094-54B88CAA3477}" dt="2023-01-08T08:01:34.095" v="8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B47D0FB-709B-48EE-9094-54B88CAA3477}" dt="2023-01-08T08:01:41.781" v="8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7B47D0FB-709B-48EE-9094-54B88CAA3477}" dt="2023-01-08T08:01:47.962" v="8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7B47D0FB-709B-48EE-9094-54B88CAA3477}" dt="2023-01-08T08:01:52.964" v="8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7B47D0FB-709B-48EE-9094-54B88CAA3477}" dt="2023-01-08T08:01:58.601" v="85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7B47D0FB-709B-48EE-9094-54B88CAA3477}" dt="2023-01-08T08:02:03.037" v="86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B47D0FB-709B-48EE-9094-54B88CAA3477}" dt="2023-01-08T08:02:08.053" v="8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7B47D0FB-709B-48EE-9094-54B88CAA3477}" dt="2023-01-08T08:02:15.962" v="88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7B47D0FB-709B-48EE-9094-54B88CAA3477}" dt="2023-01-08T08:02:25.556" v="90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7B47D0FB-709B-48EE-9094-54B88CAA3477}" dt="2023-01-08T08:01:13.393" v="74" actId="20577"/>
        <pc:sldMkLst>
          <pc:docMk/>
          <pc:sldMk cId="791300187" sldId="280"/>
        </pc:sldMkLst>
      </pc:sldChg>
    </pc:docChg>
  </pc:docChgLst>
  <pc:docChgLst>
    <pc:chgData name="Leonie Smith" userId="fed1330f33f5650e" providerId="LiveId" clId="{7B60CEBF-D7C6-41EB-816C-F0A247C3664A}"/>
    <pc:docChg chg="modSld">
      <pc:chgData name="Leonie Smith" userId="fed1330f33f5650e" providerId="LiveId" clId="{7B60CEBF-D7C6-41EB-816C-F0A247C3664A}" dt="2024-01-10T04:18:28.510" v="63" actId="20577"/>
      <pc:docMkLst>
        <pc:docMk/>
      </pc:docMkLst>
      <pc:sldChg chg="addSp delSp modSp mod modTransition modAnim modNotesTx">
        <pc:chgData name="Leonie Smith" userId="fed1330f33f5650e" providerId="LiveId" clId="{7B60CEBF-D7C6-41EB-816C-F0A247C3664A}" dt="2024-01-10T04:18:28.510" v="63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7B60CEBF-D7C6-41EB-816C-F0A247C3664A}" dt="2024-01-09T03:06:02.958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B60CEBF-D7C6-41EB-816C-F0A247C3664A}" dt="2024-01-09T03:07:24.017" v="2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B60CEBF-D7C6-41EB-816C-F0A247C3664A}" dt="2024-01-09T03:08:11.314" v="2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B60CEBF-D7C6-41EB-816C-F0A247C3664A}" dt="2024-01-09T03:08:32.747" v="26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B60CEBF-D7C6-41EB-816C-F0A247C3664A}" dt="2024-01-09T03:08:44.193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B60CEBF-D7C6-41EB-816C-F0A247C3664A}" dt="2024-01-09T03:09:00.775" v="3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B60CEBF-D7C6-41EB-816C-F0A247C3664A}" dt="2024-01-09T03:09:26.183" v="38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B60CEBF-D7C6-41EB-816C-F0A247C3664A}" dt="2024-01-09T03:10:12.270" v="44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7B60CEBF-D7C6-41EB-816C-F0A247C3664A}" dt="2024-01-09T03:10:28.791" v="47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7B60CEBF-D7C6-41EB-816C-F0A247C3664A}" dt="2024-01-09T03:10:46.338" v="5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B60CEBF-D7C6-41EB-816C-F0A247C3664A}" dt="2024-01-09T03:11:02.200" v="53"/>
        <pc:sldMkLst>
          <pc:docMk/>
          <pc:sldMk cId="100491716" sldId="269"/>
        </pc:sldMkLst>
      </pc:sldChg>
    </pc:docChg>
  </pc:docChgLst>
  <pc:docChgLst>
    <pc:chgData name="Alfred Smith" userId="3c60a3631c0db8ad" providerId="LiveId" clId="{C3A48BA1-01AF-4A9F-9A22-E514B16B91D7}"/>
    <pc:docChg chg="undo custSel modSld">
      <pc:chgData name="Alfred Smith" userId="3c60a3631c0db8ad" providerId="LiveId" clId="{C3A48BA1-01AF-4A9F-9A22-E514B16B91D7}" dt="2024-07-23T13:04:23.384" v="31"/>
      <pc:docMkLst>
        <pc:docMk/>
      </pc:docMkLst>
      <pc:sldChg chg="modSp mod">
        <pc:chgData name="Alfred Smith" userId="3c60a3631c0db8ad" providerId="LiveId" clId="{C3A48BA1-01AF-4A9F-9A22-E514B16B91D7}" dt="2024-07-23T12:55:17.988" v="2" actId="12"/>
        <pc:sldMkLst>
          <pc:docMk/>
          <pc:sldMk cId="1499918570" sldId="257"/>
        </pc:sldMkLst>
      </pc:sldChg>
      <pc:sldChg chg="modSp mod">
        <pc:chgData name="Alfred Smith" userId="3c60a3631c0db8ad" providerId="LiveId" clId="{C3A48BA1-01AF-4A9F-9A22-E514B16B91D7}" dt="2024-07-23T13:00:51.146" v="7"/>
        <pc:sldMkLst>
          <pc:docMk/>
          <pc:sldMk cId="2346136586" sldId="260"/>
        </pc:sldMkLst>
      </pc:sldChg>
      <pc:sldChg chg="modSp mod">
        <pc:chgData name="Alfred Smith" userId="3c60a3631c0db8ad" providerId="LiveId" clId="{C3A48BA1-01AF-4A9F-9A22-E514B16B91D7}" dt="2024-07-23T13:01:28.311" v="13"/>
        <pc:sldMkLst>
          <pc:docMk/>
          <pc:sldMk cId="4037329247" sldId="261"/>
        </pc:sldMkLst>
      </pc:sldChg>
      <pc:sldChg chg="modSp mod">
        <pc:chgData name="Alfred Smith" userId="3c60a3631c0db8ad" providerId="LiveId" clId="{C3A48BA1-01AF-4A9F-9A22-E514B16B91D7}" dt="2024-07-23T13:01:43.358" v="15"/>
        <pc:sldMkLst>
          <pc:docMk/>
          <pc:sldMk cId="1909638311" sldId="262"/>
        </pc:sldMkLst>
      </pc:sldChg>
      <pc:sldChg chg="modSp mod">
        <pc:chgData name="Alfred Smith" userId="3c60a3631c0db8ad" providerId="LiveId" clId="{C3A48BA1-01AF-4A9F-9A22-E514B16B91D7}" dt="2024-07-23T13:02:04.820" v="17"/>
        <pc:sldMkLst>
          <pc:docMk/>
          <pc:sldMk cId="641208035" sldId="263"/>
        </pc:sldMkLst>
      </pc:sldChg>
      <pc:sldChg chg="modSp mod">
        <pc:chgData name="Alfred Smith" userId="3c60a3631c0db8ad" providerId="LiveId" clId="{C3A48BA1-01AF-4A9F-9A22-E514B16B91D7}" dt="2024-07-23T13:02:19.917" v="19"/>
        <pc:sldMkLst>
          <pc:docMk/>
          <pc:sldMk cId="4044745628" sldId="264"/>
        </pc:sldMkLst>
      </pc:sldChg>
      <pc:sldChg chg="modSp mod">
        <pc:chgData name="Alfred Smith" userId="3c60a3631c0db8ad" providerId="LiveId" clId="{C3A48BA1-01AF-4A9F-9A22-E514B16B91D7}" dt="2024-07-23T13:02:33.450" v="21"/>
        <pc:sldMkLst>
          <pc:docMk/>
          <pc:sldMk cId="978260341" sldId="265"/>
        </pc:sldMkLst>
      </pc:sldChg>
      <pc:sldChg chg="modSp mod">
        <pc:chgData name="Alfred Smith" userId="3c60a3631c0db8ad" providerId="LiveId" clId="{C3A48BA1-01AF-4A9F-9A22-E514B16B91D7}" dt="2024-07-23T13:02:51.846" v="23"/>
        <pc:sldMkLst>
          <pc:docMk/>
          <pc:sldMk cId="3575870363" sldId="266"/>
        </pc:sldMkLst>
      </pc:sldChg>
      <pc:sldChg chg="modSp mod">
        <pc:chgData name="Alfred Smith" userId="3c60a3631c0db8ad" providerId="LiveId" clId="{C3A48BA1-01AF-4A9F-9A22-E514B16B91D7}" dt="2024-07-23T13:03:14.558" v="25"/>
        <pc:sldMkLst>
          <pc:docMk/>
          <pc:sldMk cId="4017137865" sldId="267"/>
        </pc:sldMkLst>
      </pc:sldChg>
      <pc:sldChg chg="modSp mod">
        <pc:chgData name="Alfred Smith" userId="3c60a3631c0db8ad" providerId="LiveId" clId="{C3A48BA1-01AF-4A9F-9A22-E514B16B91D7}" dt="2024-07-23T13:03:32.068" v="28" actId="6549"/>
        <pc:sldMkLst>
          <pc:docMk/>
          <pc:sldMk cId="3137811553" sldId="268"/>
        </pc:sldMkLst>
      </pc:sldChg>
      <pc:sldChg chg="modSp mod">
        <pc:chgData name="Alfred Smith" userId="3c60a3631c0db8ad" providerId="LiveId" clId="{C3A48BA1-01AF-4A9F-9A22-E514B16B91D7}" dt="2024-07-23T13:04:23.384" v="31"/>
        <pc:sldMkLst>
          <pc:docMk/>
          <pc:sldMk cId="100491716" sldId="269"/>
        </pc:sldMkLst>
      </pc:sldChg>
      <pc:sldChg chg="addSp modSp">
        <pc:chgData name="Alfred Smith" userId="3c60a3631c0db8ad" providerId="LiveId" clId="{C3A48BA1-01AF-4A9F-9A22-E514B16B91D7}" dt="2024-07-23T12:57:45.324" v="3"/>
        <pc:sldMkLst>
          <pc:docMk/>
          <pc:sldMk cId="4120481681" sldId="270"/>
        </pc:sldMkLst>
      </pc:sldChg>
    </pc:docChg>
  </pc:docChgLst>
  <pc:docChgLst>
    <pc:chgData name="Alfred Smith" userId="3c60a3631c0db8ad" providerId="LiveId" clId="{96CD42FC-2F4B-46DF-9E6D-A6B5FD5F71B7}"/>
    <pc:docChg chg="custSel modSld">
      <pc:chgData name="Alfred Smith" userId="3c60a3631c0db8ad" providerId="LiveId" clId="{96CD42FC-2F4B-46DF-9E6D-A6B5FD5F71B7}" dt="2025-05-05T08:11:42.288" v="6"/>
      <pc:docMkLst>
        <pc:docMk/>
      </pc:docMkLst>
      <pc:sldChg chg="addSp delSp modSp mod">
        <pc:chgData name="Alfred Smith" userId="3c60a3631c0db8ad" providerId="LiveId" clId="{96CD42FC-2F4B-46DF-9E6D-A6B5FD5F71B7}" dt="2025-05-05T08:11:07.464" v="4" actId="27636"/>
        <pc:sldMkLst>
          <pc:docMk/>
          <pc:sldMk cId="1499918570" sldId="257"/>
        </pc:sldMkLst>
        <pc:spChg chg="add mod">
          <ac:chgData name="Alfred Smith" userId="3c60a3631c0db8ad" providerId="LiveId" clId="{96CD42FC-2F4B-46DF-9E6D-A6B5FD5F71B7}" dt="2025-05-05T08:11:07.464" v="4" actId="27636"/>
          <ac:spMkLst>
            <pc:docMk/>
            <pc:sldMk cId="1499918570" sldId="257"/>
            <ac:spMk id="7" creationId="{5F433F51-8E74-9151-8EAE-6201203FC538}"/>
          </ac:spMkLst>
        </pc:spChg>
      </pc:sldChg>
      <pc:sldChg chg="modSp mod">
        <pc:chgData name="Alfred Smith" userId="3c60a3631c0db8ad" providerId="LiveId" clId="{96CD42FC-2F4B-46DF-9E6D-A6B5FD5F71B7}" dt="2025-05-05T08:11:42.288" v="6"/>
        <pc:sldMkLst>
          <pc:docMk/>
          <pc:sldMk cId="3788111665" sldId="258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3788111665" sldId="258"/>
            <ac:spMk id="2" creationId="{19DBF252-E2EE-84CE-32DC-D21ABD98D465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454763615" sldId="259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2346136586" sldId="260"/>
        </pc:sldMkLst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4120481681" sldId="270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4120481681" sldId="270"/>
            <ac:spMk id="3" creationId="{B873BA21-3191-12F8-E11A-B7C598A5B8D5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939110669" sldId="271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939110669" sldId="271"/>
            <ac:spMk id="3" creationId="{F85EA1F8-6BEF-E080-34A8-37C226DFBFAD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4024569785" sldId="272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4024569785" sldId="272"/>
            <ac:spMk id="3" creationId="{32690D6F-1E0D-5FA6-D197-F0C0DFB19EA9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487179600" sldId="273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487179600" sldId="273"/>
            <ac:spMk id="3" creationId="{A427F6A8-E087-D713-5A35-AA51810A3019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2168401200" sldId="274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2168401200" sldId="274"/>
            <ac:spMk id="3" creationId="{08668F54-171C-2863-5A5E-F34CD765EB26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2996969115" sldId="275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2996969115" sldId="275"/>
            <ac:spMk id="3" creationId="{7611614C-ADC9-48BD-7D87-B1EEC33BAD4C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2390376940" sldId="276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2390376940" sldId="276"/>
            <ac:spMk id="3" creationId="{96B2AF73-7CDF-8899-4AB1-1BEC11E8286C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4265919077" sldId="277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4265919077" sldId="277"/>
            <ac:spMk id="3" creationId="{83F55FBA-38B6-C350-9A65-990714B5E396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210266664" sldId="278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210266664" sldId="278"/>
            <ac:spMk id="3" creationId="{ADBC5CB7-BF74-2C5F-4220-A8BC5A935E4E}"/>
          </ac:spMkLst>
        </pc:spChg>
      </pc:sldChg>
      <pc:sldChg chg="modSp">
        <pc:chgData name="Alfred Smith" userId="3c60a3631c0db8ad" providerId="LiveId" clId="{96CD42FC-2F4B-46DF-9E6D-A6B5FD5F71B7}" dt="2025-05-05T08:11:42.288" v="6"/>
        <pc:sldMkLst>
          <pc:docMk/>
          <pc:sldMk cId="888433145" sldId="279"/>
        </pc:sldMkLst>
        <pc:spChg chg="mod">
          <ac:chgData name="Alfred Smith" userId="3c60a3631c0db8ad" providerId="LiveId" clId="{96CD42FC-2F4B-46DF-9E6D-A6B5FD5F71B7}" dt="2025-05-05T08:11:42.288" v="6"/>
          <ac:spMkLst>
            <pc:docMk/>
            <pc:sldMk cId="888433145" sldId="279"/>
            <ac:spMk id="2" creationId="{FEB65EBC-C7DF-BC00-98A8-FF3BA633A1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45 Empty Tomb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800" b="0" i="0" u="none" strike="noStrike" baseline="0" dirty="0" err="1">
                <a:latin typeface="TimesNewRomanPSMT"/>
              </a:rPr>
              <a:t>Mrk</a:t>
            </a:r>
            <a:r>
              <a:rPr lang="en-IN" sz="18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C73DCE-9876-0155-EE1A-C487BEFBD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433F51-8E74-9151-8EAE-6201203FC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"/>
    </mc:Choice>
    <mc:Fallback xmlns="">
      <p:transition spd="slow" advTm="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F4B3AC-B18A-D0B3-1A14-C2727751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809" y="0"/>
            <a:ext cx="1264761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7F6A8-E087-D713-5A35-AA51810A301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B036DB-3A6A-86CB-79AE-D2D5CCAD6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1A6B52-AF70-A043-F6CC-EB5A7558564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4དུར་ཁུང་སྲུང་མཁན་གྱི་དམག་མི་རྣམས་ཁོང་ལ་ཤིན་ཏུ་འཇིགས་ཏེ་ལུས་ཡོངས་འདར་ཞིང་བེམ་པོ་ལྟར་གྱུར༌ཏོ།།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C2E34-8771-3186-7B45-FC98C34D5F9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4The guards trembled in fear of him and became like dead men.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"/>
    </mc:Choice>
    <mc:Fallback xmlns="">
      <p:transition spd="slow" advTm="4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183B1-7617-DA3F-0D89-93D4956E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0" y="0"/>
            <a:ext cx="128587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668F54-171C-2863-5A5E-F34CD765EB2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7A3597-9BB4-596B-949D-04B99FC37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DF5D07-1962-B0F2-C026-46C7D2EEFBA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5ཕོ་ཉས་བུད་མེད་དེ་གཉིས་ལ་འདི་སྐད༌དུ། འཇིགས་མི་དགོས༌ཏེ། ཁྱོད་གཉིས་ཤིང་རྒྱ་གྲམ་གྱི་སྟེང་དུ་བརྡབས་པའི་སྐྱབས་མགོན་ཡེ་ཤུ་འཚོལ་དུ་འོངས་པ་བདག་གིས་ཤེས་པ༌ཡིན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4EED5-7636-6ED7-C237-D0FF22F6F7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5But the angel said to the women, “Do not be afraid, for I know that you are looking for Jesus, who was crucified.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1"/>
    </mc:Choice>
    <mc:Fallback xmlns="">
      <p:transition spd="slow" advTm="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DDCB3-58DB-7599-EDC4-F553145DC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345" y="-1003675"/>
            <a:ext cx="13397345" cy="7861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1614C-ADC9-48BD-7D87-B1EEC33BAD4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6B85733-0673-76F2-8D4B-4EBE6BA6F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F2A3D2-6D0E-BDAF-F816-49FE6F460EB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6ཁྱོད་གཉིས་ཀྱིས་སྐྱབས་མགོན་ཡེ་ཤུའི་སྐུ་གདུང་འཇོག་སར་ལྟོས༌དང༌། ད་ལྟ་ཁོང་གནས་འདིར་མི་བཞུགས་པར་དེ་སྔར་ཁོང་གིས་གསུངས་པ་བཞིན་སླར་གསོན་པ༌ཡིན།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7AC092-B8A4-2EDE-3753-3631644586B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6He is not here; He has risen, just as He said! Come, see the place where He lay.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2"/>
    </mc:Choice>
    <mc:Fallback xmlns="">
      <p:transition spd="slow" advTm="8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7F0FFF-89B1-DCA6-826C-D02A7921A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781207" cy="7419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2AF73-7CDF-8899-4AB1-1BEC11E8286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326D11-70A3-2627-03FA-CFFA17598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EF9AFC-23C4-A893-825D-57A9E285299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7ཁྱོད་གཉིས་མྱུར་དུ་སོང་ནས་ཁོང་གི་ཐུགས་སྲས་རྣམས༌ལ། སྐྱབས་མགོན་ཡེ་ཤུ་གྲོངས་པ་ནས་སླར་གསོན༌ནོ། །ཁོང་ནི་ཁྱོད་ཅག་གི་སྔོན་ལ་ག་ལིལ་ཡུལ་དུ་བྱོན་ཏེ་གནས་དེ་རུ་ཁྱོད་ཅག་ཁོང་དང་མཇལ་ངེས་ཡིན་ཞེས་སྨྲོས༌ཤིག ལྟོས༌དང༌། ངས་ཁྱོད་གཉིས་ལ་སྨྲས་ཟིན་ཞེས་གསུངས༌སོ།།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B5A21-246D-73B3-559D-34D9D31B327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7Then go quickly and tell His disciples, ‘He has risen from the dead and is going ahead of you into Galilee. There you will see Him.’ See, I have told you.”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0"/>
    </mc:Choice>
    <mc:Fallback xmlns="">
      <p:transition spd="slow" advTm="15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52CE7-1616-9F29-C2A2-662CAD55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4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55FBA-38B6-C350-9A65-990714B5E39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3CD6235-4960-0F80-EF6F-9755A8F21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8D2015-B656-E77B-FDBA-DDCE19C3BD0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བུད་མེད་དེ་གཉིས་མྱུར་དུ་དུར་ཁུང་དང་ཁ་བྲལ་ཞིང་འཇིགས་སྐྲག་དང་དགའ་མགུའི་ངང་སྐྱབས་མགོན་ཡེ་ཤུའི་ཐུགས་སྲས་རྣམས་ལ་དོན་འདི་སྨྲ་བའི་ཕྱིར་བརྒྱུག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9CC40-F3A4-AC33-DD7D-1B67A49C68E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8So they hurried away from the tomb in fear and great joy, and ran to tell His disciples.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9"/>
    </mc:Choice>
    <mc:Fallback xmlns="">
      <p:transition spd="slow" advTm="8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BBAC37-C981-24BB-2132-A8F38DB3C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19"/>
            <a:ext cx="12192000" cy="6914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BF252-E2EE-84CE-32DC-D21ABD98D465}"/>
              </a:ext>
            </a:extLst>
          </p:cNvPr>
          <p:cNvSpPr txBox="1"/>
          <p:nvPr/>
        </p:nvSpPr>
        <p:spPr>
          <a:xfrm>
            <a:off x="493690" y="127619"/>
            <a:ext cx="6096000" cy="4058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 </a:t>
            </a:r>
            <a:r>
              <a:rPr lang="bo-CN" sz="80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28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9D516-BA40-D8DF-862F-B8F6060A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490" y="0"/>
            <a:ext cx="1275949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BC5CB7-BF74-2C5F-4220-A8BC5A935E4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11བུད་མེད་དེ་གཉིས་ལམ་ལ་ཆས༌སྐབས། དུར་ཁུང་གི་སྲུང་དམག་རྣམས་ལས་འགའ་ཞིག་ཡེ་རུ་སཱ་ལེམ་དུ་སོང༌སྟེ། དོན་ཅི་བྱུང་བ་ཐམས་ཅད་མཆོད་དཔོན་ཆེན་པོ་དག་ལ་སྨྲས༌སོ།།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11While the women were on their way, some of the guards went into the city and reported to the chief priests all that had happened.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C57B01-C031-502F-11A6-9B1B00FA6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2"/>
    </mc:Choice>
    <mc:Fallback xmlns="">
      <p:transition spd="slow" advTm="9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D2B5A-99BB-6D89-84F7-24B33012A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75"/>
            <a:ext cx="12192000" cy="6798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65EBC-C7DF-BC00-98A8-FF3BA633A1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CC8596-62F9-52AC-5ADB-3C9D60605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F4A78C-7C81-FB56-8462-10F194ECAD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24:9དུར་ཁུང་ནས་ཕྱིར་ལོག་སྟེ་དོན་དེ་ཐམས་ཅད་སྐུ་ཚབ་པ་བཅུ་གཅིག་པོ་དང་རྗེས་འབྲང་པ་གཞན་རྣམས་ལ་སྨྲ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2EF7D-163D-3567-1EE4-41125567723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Luke24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9(The women)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And when they returned from the tomb, they reported all these things to the Eleven and to all the others.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9"/>
    </mc:Choice>
    <mc:Fallback xmlns="">
      <p:transition spd="slow" advTm="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E2FED-996C-64A3-4447-A5C5FE432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CD5273-1E47-0467-EF73-681B1068EE9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/>
              <a:t> </a:t>
            </a:r>
            <a:r>
              <a:rPr lang="bo-CN" sz="8000" b="1" cap="all">
                <a:solidFill>
                  <a:srgbClr val="121212"/>
                </a:solidFill>
                <a:latin typeface="ArialMT"/>
              </a:rPr>
              <a:t>མད་ཐཱ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28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1. The Empty Tomb - Matt 28:1-8, 11-15; Mark 16:1-11; Luke 24:1-11 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CE878A-BCC1-838B-F625-D2A1BCB3C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"/>
    </mc:Choice>
    <mc:Fallback xmlns="">
      <p:transition spd="slow" advTm="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1DF66-4BE3-6575-E681-D70436DC8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53"/>
            <a:ext cx="12192000" cy="6914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73BA21-3191-12F8-E11A-B7C598A5B8D5}"/>
              </a:ext>
            </a:extLst>
          </p:cNvPr>
          <p:cNvSpPr txBox="1"/>
          <p:nvPr/>
        </p:nvSpPr>
        <p:spPr>
          <a:xfrm>
            <a:off x="493690" y="127619"/>
            <a:ext cx="6096000" cy="4058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 </a:t>
            </a:r>
            <a:r>
              <a:rPr lang="bo-CN" sz="80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28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གཙོ་བོ་ཡེ་ཤུ་འཆི་བ་ནས་སླར་གསོན་པ།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001095-F491-0AF5-A686-863D154A705A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076D79B-4EC0-FE51-9F64-C5B6D866D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5B5CBF-A0DD-03C1-4255-E71634478F1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28:1ངལ་གསོ་བའི་ཉིན་རྫོགས༌རྗེས། གཟའ་འཁོར་གཅིག་གི་ཉིན་དང་པོར་ནམ་ལངས་པའི་དུས༌སུ། མཱག་རྡལ་གྱི་མིར་ཡམ་དང་གཞན་ཡང་མིང་ལ་མིར་ཡམ་ཟེར་བའི་བུད་མེད་དེ་གཉིས་དུར་ཁུང་ལ་བལྟ་རུ་ཡོང༌ངོ༌།།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28F12-4E66-573D-70B9-982622B0BF5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the Sabbath, at dawn on the first day of the week, Mary Magdalene and the other Mary went to see the tomb.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5"/>
    </mc:Choice>
    <mc:Fallback xmlns="">
      <p:transition spd="slow" advTm="12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C2926-785F-A78B-F2D3-FCEEF253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3798" y="0"/>
            <a:ext cx="1410579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5EA1F8-6BEF-E080-34A8-37C226DFBFA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8332A3-C3BB-27FC-70C3-12BCE3871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F79886-2A26-AE14-811A-570A91E01A0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2གློ་བུར་ཉིད་དུ་ས་འགུལ་ཆེན་པོ༌བྱུང༌། དེ་ནི་གཙོ་བོའི་ཕོ་ཉ་ཞིག་ནམ་མཁའི་ཞིང་ཁམས་ནས་ཕེབས༌ཏེ། ཕོ་ཉས་རྡོ་ཕ་བོང་ཕར་བསྒྲིལ་ཞིང་དེའི་སྟེང་དུ་བཞུགས་པའི་ཕྱིར༌རོ།།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AA4C8-6065-93B9-9488-CBFB04A9CDB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2Suddenly there was a great earthquake, for an angel of the Lord descended from heaven, rolled away the stone, and sat on it.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0"/>
    </mc:Choice>
    <mc:Fallback xmlns="">
      <p:transition spd="slow" advTm="1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978D5-7A2E-DE26-AFD5-3E068C0F7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690D6F-1E0D-5FA6-D197-F0C0DFB19EA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BE088E-B8A2-7499-99AB-3038C3F34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2D4CC7-82FA-6A54-B2FB-ACD7BF746888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3ཁོང་གི་གཟུགས་བརྙན་ནི་གློག་དམར་འཁྱུག་པ་དང་འདྲ༌ཞིང༌། ན་བཟའ་ནི་ཁ་བ་ལྟར་དཀར་བ༌ཡིན།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B7F58-5518-F400-5C97-2E96AE64BF80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3His appearance was like lightning, and his clothes were white as snow.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1"/>
    </mc:Choice>
    <mc:Fallback xmlns="">
      <p:transition spd="slow" advTm="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994</Words>
  <Application>Microsoft Office PowerPoint</Application>
  <PresentationFormat>Widescreen</PresentationFormat>
  <Paragraphs>57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2025-05-23T09:32:29Z</dcterms:modified>
</cp:coreProperties>
</file>