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1" r:id="rId7"/>
    <p:sldId id="261" r:id="rId8"/>
    <p:sldId id="272" r:id="rId9"/>
    <p:sldId id="262" r:id="rId10"/>
    <p:sldId id="273" r:id="rId11"/>
    <p:sldId id="263" r:id="rId12"/>
    <p:sldId id="275" r:id="rId13"/>
    <p:sldId id="264" r:id="rId14"/>
    <p:sldId id="274" r:id="rId15"/>
    <p:sldId id="265" r:id="rId16"/>
    <p:sldId id="276" r:id="rId17"/>
    <p:sldId id="266" r:id="rId18"/>
    <p:sldId id="277" r:id="rId19"/>
    <p:sldId id="296" r:id="rId20"/>
    <p:sldId id="297"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2" r:id="rId35"/>
    <p:sldId id="291" r:id="rId36"/>
    <p:sldId id="2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A49802-96BC-4399-B557-69D24E1E4843}" v="3" dt="2025-05-23T09:41:46.1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94" autoAdjust="0"/>
    <p:restoredTop sz="92969" autoAdjust="0"/>
  </p:normalViewPr>
  <p:slideViewPr>
    <p:cSldViewPr snapToGrid="0">
      <p:cViewPr varScale="1">
        <p:scale>
          <a:sx n="46" d="100"/>
          <a:sy n="46" d="100"/>
        </p:scale>
        <p:origin x="58" y="8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05B2195-53F7-4AE3-9FE5-55958832B44D}"/>
    <pc:docChg chg="modSld">
      <pc:chgData name="Leonie Smith" userId="fed1330f33f5650e" providerId="LiveId" clId="{C05B2195-53F7-4AE3-9FE5-55958832B44D}" dt="2024-01-10T04:22:54.815" v="83" actId="20577"/>
      <pc:docMkLst>
        <pc:docMk/>
      </pc:docMkLst>
      <pc:sldChg chg="addSp delSp modSp mod modTransition modAnim modNotesTx">
        <pc:chgData name="Leonie Smith" userId="fed1330f33f5650e" providerId="LiveId" clId="{C05B2195-53F7-4AE3-9FE5-55958832B44D}" dt="2024-01-10T04:22:54.815" v="83" actId="20577"/>
        <pc:sldMkLst>
          <pc:docMk/>
          <pc:sldMk cId="1499918570" sldId="257"/>
        </pc:sldMkLst>
      </pc:sldChg>
      <pc:sldChg chg="addSp delSp modSp mod modTransition modAnim">
        <pc:chgData name="Leonie Smith" userId="fed1330f33f5650e" providerId="LiveId" clId="{C05B2195-53F7-4AE3-9FE5-55958832B44D}" dt="2024-01-09T03:12:31.581" v="8"/>
        <pc:sldMkLst>
          <pc:docMk/>
          <pc:sldMk cId="454763615" sldId="259"/>
        </pc:sldMkLst>
      </pc:sldChg>
      <pc:sldChg chg="addSp delSp modSp mod modTransition modAnim">
        <pc:chgData name="Leonie Smith" userId="fed1330f33f5650e" providerId="LiveId" clId="{C05B2195-53F7-4AE3-9FE5-55958832B44D}" dt="2024-01-09T03:12:54.908" v="11"/>
        <pc:sldMkLst>
          <pc:docMk/>
          <pc:sldMk cId="2346136586" sldId="260"/>
        </pc:sldMkLst>
      </pc:sldChg>
      <pc:sldChg chg="addSp delSp modSp mod modTransition modAnim">
        <pc:chgData name="Leonie Smith" userId="fed1330f33f5650e" providerId="LiveId" clId="{C05B2195-53F7-4AE3-9FE5-55958832B44D}" dt="2024-01-09T03:13:18.955" v="14"/>
        <pc:sldMkLst>
          <pc:docMk/>
          <pc:sldMk cId="4037329247" sldId="261"/>
        </pc:sldMkLst>
      </pc:sldChg>
      <pc:sldChg chg="addSp delSp modSp mod modTransition modAnim">
        <pc:chgData name="Leonie Smith" userId="fed1330f33f5650e" providerId="LiveId" clId="{C05B2195-53F7-4AE3-9FE5-55958832B44D}" dt="2024-01-09T03:14:12.681" v="23"/>
        <pc:sldMkLst>
          <pc:docMk/>
          <pc:sldMk cId="1909638311" sldId="262"/>
        </pc:sldMkLst>
      </pc:sldChg>
      <pc:sldChg chg="addSp delSp modSp mod modTransition modAnim">
        <pc:chgData name="Leonie Smith" userId="fed1330f33f5650e" providerId="LiveId" clId="{C05B2195-53F7-4AE3-9FE5-55958832B44D}" dt="2024-01-09T03:14:27.284" v="26"/>
        <pc:sldMkLst>
          <pc:docMk/>
          <pc:sldMk cId="641208035" sldId="263"/>
        </pc:sldMkLst>
      </pc:sldChg>
      <pc:sldChg chg="addSp delSp modSp mod modTransition modAnim">
        <pc:chgData name="Leonie Smith" userId="fed1330f33f5650e" providerId="LiveId" clId="{C05B2195-53F7-4AE3-9FE5-55958832B44D}" dt="2024-01-09T03:14:41.668" v="29"/>
        <pc:sldMkLst>
          <pc:docMk/>
          <pc:sldMk cId="4044745628" sldId="264"/>
        </pc:sldMkLst>
      </pc:sldChg>
      <pc:sldChg chg="addSp delSp modSp mod modTransition modAnim">
        <pc:chgData name="Leonie Smith" userId="fed1330f33f5650e" providerId="LiveId" clId="{C05B2195-53F7-4AE3-9FE5-55958832B44D}" dt="2024-01-09T03:15:20.782" v="35"/>
        <pc:sldMkLst>
          <pc:docMk/>
          <pc:sldMk cId="978260341" sldId="265"/>
        </pc:sldMkLst>
      </pc:sldChg>
      <pc:sldChg chg="addSp delSp modSp mod modTransition modAnim">
        <pc:chgData name="Leonie Smith" userId="fed1330f33f5650e" providerId="LiveId" clId="{C05B2195-53F7-4AE3-9FE5-55958832B44D}" dt="2024-01-09T03:15:36.040" v="38"/>
        <pc:sldMkLst>
          <pc:docMk/>
          <pc:sldMk cId="3575870363" sldId="266"/>
        </pc:sldMkLst>
      </pc:sldChg>
      <pc:sldChg chg="addSp delSp modSp mod modTransition modAnim">
        <pc:chgData name="Leonie Smith" userId="fed1330f33f5650e" providerId="LiveId" clId="{C05B2195-53F7-4AE3-9FE5-55958832B44D}" dt="2024-01-09T03:17:03.636" v="50"/>
        <pc:sldMkLst>
          <pc:docMk/>
          <pc:sldMk cId="3137811553" sldId="268"/>
        </pc:sldMkLst>
      </pc:sldChg>
      <pc:sldChg chg="addSp delSp modSp mod modTransition modAnim">
        <pc:chgData name="Leonie Smith" userId="fed1330f33f5650e" providerId="LiveId" clId="{C05B2195-53F7-4AE3-9FE5-55958832B44D}" dt="2024-01-09T03:17:30.234" v="53"/>
        <pc:sldMkLst>
          <pc:docMk/>
          <pc:sldMk cId="100491716" sldId="269"/>
        </pc:sldMkLst>
      </pc:sldChg>
      <pc:sldChg chg="addSp delSp modSp mod modTransition modAnim">
        <pc:chgData name="Leonie Smith" userId="fed1330f33f5650e" providerId="LiveId" clId="{C05B2195-53F7-4AE3-9FE5-55958832B44D}" dt="2024-01-09T03:17:51.928" v="56"/>
        <pc:sldMkLst>
          <pc:docMk/>
          <pc:sldMk cId="1922139011" sldId="281"/>
        </pc:sldMkLst>
      </pc:sldChg>
      <pc:sldChg chg="addSp delSp modSp mod modTransition modAnim">
        <pc:chgData name="Leonie Smith" userId="fed1330f33f5650e" providerId="LiveId" clId="{C05B2195-53F7-4AE3-9FE5-55958832B44D}" dt="2024-01-09T03:18:07.189" v="59"/>
        <pc:sldMkLst>
          <pc:docMk/>
          <pc:sldMk cId="3166251957" sldId="283"/>
        </pc:sldMkLst>
      </pc:sldChg>
      <pc:sldChg chg="addSp delSp modSp mod modTransition modAnim">
        <pc:chgData name="Leonie Smith" userId="fed1330f33f5650e" providerId="LiveId" clId="{C05B2195-53F7-4AE3-9FE5-55958832B44D}" dt="2024-01-09T03:18:36.754" v="62"/>
        <pc:sldMkLst>
          <pc:docMk/>
          <pc:sldMk cId="1522780631" sldId="285"/>
        </pc:sldMkLst>
      </pc:sldChg>
      <pc:sldChg chg="addSp delSp modSp mod modTransition modAnim">
        <pc:chgData name="Leonie Smith" userId="fed1330f33f5650e" providerId="LiveId" clId="{C05B2195-53F7-4AE3-9FE5-55958832B44D}" dt="2024-01-09T03:19:01.223" v="65"/>
        <pc:sldMkLst>
          <pc:docMk/>
          <pc:sldMk cId="2332778949" sldId="287"/>
        </pc:sldMkLst>
      </pc:sldChg>
      <pc:sldChg chg="addSp delSp modSp mod modTransition modAnim">
        <pc:chgData name="Leonie Smith" userId="fed1330f33f5650e" providerId="LiveId" clId="{C05B2195-53F7-4AE3-9FE5-55958832B44D}" dt="2024-01-09T03:19:32.388" v="68"/>
        <pc:sldMkLst>
          <pc:docMk/>
          <pc:sldMk cId="3153919605" sldId="289"/>
        </pc:sldMkLst>
      </pc:sldChg>
      <pc:sldChg chg="addSp delSp modSp mod modTransition modAnim">
        <pc:chgData name="Leonie Smith" userId="fed1330f33f5650e" providerId="LiveId" clId="{C05B2195-53F7-4AE3-9FE5-55958832B44D}" dt="2024-01-09T03:19:54.620" v="71"/>
        <pc:sldMkLst>
          <pc:docMk/>
          <pc:sldMk cId="1878919862" sldId="291"/>
        </pc:sldMkLst>
      </pc:sldChg>
      <pc:sldChg chg="addSp delSp modSp mod modTransition modAnim">
        <pc:chgData name="Leonie Smith" userId="fed1330f33f5650e" providerId="LiveId" clId="{C05B2195-53F7-4AE3-9FE5-55958832B44D}" dt="2024-01-09T03:16:14.368" v="44"/>
        <pc:sldMkLst>
          <pc:docMk/>
          <pc:sldMk cId="2199692124" sldId="296"/>
        </pc:sldMkLst>
      </pc:sldChg>
    </pc:docChg>
  </pc:docChgLst>
  <pc:docChgLst>
    <pc:chgData name="Alfred Smith" userId="3c60a3631c0db8ad" providerId="LiveId" clId="{4E279C7E-2F89-421E-A35B-9169B83D08EF}"/>
    <pc:docChg chg="custSel modSld">
      <pc:chgData name="Alfred Smith" userId="3c60a3631c0db8ad" providerId="LiveId" clId="{4E279C7E-2F89-421E-A35B-9169B83D08EF}" dt="2025-05-05T08:10:35.978" v="10"/>
      <pc:docMkLst>
        <pc:docMk/>
      </pc:docMkLst>
      <pc:sldChg chg="addSp delSp modSp mod">
        <pc:chgData name="Alfred Smith" userId="3c60a3631c0db8ad" providerId="LiveId" clId="{4E279C7E-2F89-421E-A35B-9169B83D08EF}" dt="2025-05-05T08:10:16.687" v="9" actId="27636"/>
        <pc:sldMkLst>
          <pc:docMk/>
          <pc:sldMk cId="1499918570" sldId="257"/>
        </pc:sldMkLst>
        <pc:spChg chg="add mod">
          <ac:chgData name="Alfred Smith" userId="3c60a3631c0db8ad" providerId="LiveId" clId="{4E279C7E-2F89-421E-A35B-9169B83D08EF}" dt="2025-05-05T08:10:16.687" v="9" actId="27636"/>
          <ac:spMkLst>
            <pc:docMk/>
            <pc:sldMk cId="1499918570" sldId="257"/>
            <ac:spMk id="4" creationId="{BD172B05-1E03-E1FD-1FF4-49CC3AA680D3}"/>
          </ac:spMkLst>
        </pc:spChg>
        <pc:spChg chg="mod">
          <ac:chgData name="Alfred Smith" userId="3c60a3631c0db8ad" providerId="LiveId" clId="{4E279C7E-2F89-421E-A35B-9169B83D08EF}" dt="2025-04-21T11:09:11.224" v="3" actId="20577"/>
          <ac:spMkLst>
            <pc:docMk/>
            <pc:sldMk cId="1499918570" sldId="257"/>
            <ac:spMk id="8" creationId="{529B9ED4-7AEE-1A5B-94D4-EB3F62CF6004}"/>
          </ac:spMkLst>
        </pc:spChg>
      </pc:sldChg>
      <pc:sldChg chg="modSp">
        <pc:chgData name="Alfred Smith" userId="3c60a3631c0db8ad" providerId="LiveId" clId="{4E279C7E-2F89-421E-A35B-9169B83D08EF}" dt="2025-05-05T08:10:35.978" v="10"/>
        <pc:sldMkLst>
          <pc:docMk/>
          <pc:sldMk cId="3788111665" sldId="258"/>
        </pc:sldMkLst>
        <pc:spChg chg="mod">
          <ac:chgData name="Alfred Smith" userId="3c60a3631c0db8ad" providerId="LiveId" clId="{4E279C7E-2F89-421E-A35B-9169B83D08EF}" dt="2025-05-05T08:10:35.978" v="10"/>
          <ac:spMkLst>
            <pc:docMk/>
            <pc:sldMk cId="3788111665" sldId="258"/>
            <ac:spMk id="2" creationId="{5DC272D9-2DC3-1A61-DDF4-7955F453F5C9}"/>
          </ac:spMkLst>
        </pc:spChg>
      </pc:sldChg>
      <pc:sldChg chg="modSp">
        <pc:chgData name="Alfred Smith" userId="3c60a3631c0db8ad" providerId="LiveId" clId="{4E279C7E-2F89-421E-A35B-9169B83D08EF}" dt="2025-05-05T08:10:35.978" v="10"/>
        <pc:sldMkLst>
          <pc:docMk/>
          <pc:sldMk cId="454763615" sldId="259"/>
        </pc:sldMkLst>
        <pc:spChg chg="mod">
          <ac:chgData name="Alfred Smith" userId="3c60a3631c0db8ad" providerId="LiveId" clId="{4E279C7E-2F89-421E-A35B-9169B83D08EF}" dt="2025-05-05T08:10:35.978" v="10"/>
          <ac:spMkLst>
            <pc:docMk/>
            <pc:sldMk cId="454763615" sldId="259"/>
            <ac:spMk id="3" creationId="{A58184BD-88F1-BA02-40C1-D8403D0EEC0D}"/>
          </ac:spMkLst>
        </pc:spChg>
      </pc:sldChg>
      <pc:sldChg chg="modSp">
        <pc:chgData name="Alfred Smith" userId="3c60a3631c0db8ad" providerId="LiveId" clId="{4E279C7E-2F89-421E-A35B-9169B83D08EF}" dt="2025-05-05T08:10:35.978" v="10"/>
        <pc:sldMkLst>
          <pc:docMk/>
          <pc:sldMk cId="2346136586" sldId="260"/>
        </pc:sldMkLst>
      </pc:sldChg>
      <pc:sldChg chg="modSp">
        <pc:chgData name="Alfred Smith" userId="3c60a3631c0db8ad" providerId="LiveId" clId="{4E279C7E-2F89-421E-A35B-9169B83D08EF}" dt="2025-05-05T08:10:35.978" v="10"/>
        <pc:sldMkLst>
          <pc:docMk/>
          <pc:sldMk cId="4120481681" sldId="270"/>
        </pc:sldMkLst>
        <pc:spChg chg="mod">
          <ac:chgData name="Alfred Smith" userId="3c60a3631c0db8ad" providerId="LiveId" clId="{4E279C7E-2F89-421E-A35B-9169B83D08EF}" dt="2025-05-05T08:10:35.978" v="10"/>
          <ac:spMkLst>
            <pc:docMk/>
            <pc:sldMk cId="4120481681" sldId="270"/>
            <ac:spMk id="3" creationId="{65960F7E-0814-03C1-8C2C-6A27537B8E7F}"/>
          </ac:spMkLst>
        </pc:spChg>
      </pc:sldChg>
      <pc:sldChg chg="modSp">
        <pc:chgData name="Alfred Smith" userId="3c60a3631c0db8ad" providerId="LiveId" clId="{4E279C7E-2F89-421E-A35B-9169B83D08EF}" dt="2025-05-05T08:10:35.978" v="10"/>
        <pc:sldMkLst>
          <pc:docMk/>
          <pc:sldMk cId="939110669" sldId="271"/>
        </pc:sldMkLst>
        <pc:spChg chg="mod">
          <ac:chgData name="Alfred Smith" userId="3c60a3631c0db8ad" providerId="LiveId" clId="{4E279C7E-2F89-421E-A35B-9169B83D08EF}" dt="2025-05-05T08:10:35.978" v="10"/>
          <ac:spMkLst>
            <pc:docMk/>
            <pc:sldMk cId="939110669" sldId="271"/>
            <ac:spMk id="2" creationId="{3965DFF9-7D1B-1306-E8EA-933631D3B137}"/>
          </ac:spMkLst>
        </pc:spChg>
      </pc:sldChg>
      <pc:sldChg chg="modSp">
        <pc:chgData name="Alfred Smith" userId="3c60a3631c0db8ad" providerId="LiveId" clId="{4E279C7E-2F89-421E-A35B-9169B83D08EF}" dt="2025-05-05T08:10:35.978" v="10"/>
        <pc:sldMkLst>
          <pc:docMk/>
          <pc:sldMk cId="4024569785" sldId="272"/>
        </pc:sldMkLst>
        <pc:spChg chg="mod">
          <ac:chgData name="Alfred Smith" userId="3c60a3631c0db8ad" providerId="LiveId" clId="{4E279C7E-2F89-421E-A35B-9169B83D08EF}" dt="2025-05-05T08:10:35.978" v="10"/>
          <ac:spMkLst>
            <pc:docMk/>
            <pc:sldMk cId="4024569785" sldId="272"/>
            <ac:spMk id="2" creationId="{2555C9ED-47CE-6593-F2E3-09E02F77844E}"/>
          </ac:spMkLst>
        </pc:spChg>
      </pc:sldChg>
      <pc:sldChg chg="modSp">
        <pc:chgData name="Alfred Smith" userId="3c60a3631c0db8ad" providerId="LiveId" clId="{4E279C7E-2F89-421E-A35B-9169B83D08EF}" dt="2025-05-05T08:10:35.978" v="10"/>
        <pc:sldMkLst>
          <pc:docMk/>
          <pc:sldMk cId="487179600" sldId="273"/>
        </pc:sldMkLst>
        <pc:spChg chg="mod">
          <ac:chgData name="Alfred Smith" userId="3c60a3631c0db8ad" providerId="LiveId" clId="{4E279C7E-2F89-421E-A35B-9169B83D08EF}" dt="2025-05-05T08:10:35.978" v="10"/>
          <ac:spMkLst>
            <pc:docMk/>
            <pc:sldMk cId="487179600" sldId="273"/>
            <ac:spMk id="2" creationId="{05EA4B8E-4279-4573-879B-224DFC72458A}"/>
          </ac:spMkLst>
        </pc:spChg>
      </pc:sldChg>
      <pc:sldChg chg="modSp">
        <pc:chgData name="Alfred Smith" userId="3c60a3631c0db8ad" providerId="LiveId" clId="{4E279C7E-2F89-421E-A35B-9169B83D08EF}" dt="2025-05-05T08:10:35.978" v="10"/>
        <pc:sldMkLst>
          <pc:docMk/>
          <pc:sldMk cId="2168401200" sldId="274"/>
        </pc:sldMkLst>
        <pc:spChg chg="mod">
          <ac:chgData name="Alfred Smith" userId="3c60a3631c0db8ad" providerId="LiveId" clId="{4E279C7E-2F89-421E-A35B-9169B83D08EF}" dt="2025-05-05T08:10:35.978" v="10"/>
          <ac:spMkLst>
            <pc:docMk/>
            <pc:sldMk cId="2168401200" sldId="274"/>
            <ac:spMk id="2" creationId="{559C84E8-E087-2D52-BCE8-57C8B38617F4}"/>
          </ac:spMkLst>
        </pc:spChg>
      </pc:sldChg>
      <pc:sldChg chg="modSp">
        <pc:chgData name="Alfred Smith" userId="3c60a3631c0db8ad" providerId="LiveId" clId="{4E279C7E-2F89-421E-A35B-9169B83D08EF}" dt="2025-05-05T08:10:35.978" v="10"/>
        <pc:sldMkLst>
          <pc:docMk/>
          <pc:sldMk cId="2996969115" sldId="275"/>
        </pc:sldMkLst>
        <pc:spChg chg="mod">
          <ac:chgData name="Alfred Smith" userId="3c60a3631c0db8ad" providerId="LiveId" clId="{4E279C7E-2F89-421E-A35B-9169B83D08EF}" dt="2025-05-05T08:10:35.978" v="10"/>
          <ac:spMkLst>
            <pc:docMk/>
            <pc:sldMk cId="2996969115" sldId="275"/>
            <ac:spMk id="2" creationId="{5F55F430-9495-9737-9D8F-E74103435968}"/>
          </ac:spMkLst>
        </pc:spChg>
      </pc:sldChg>
      <pc:sldChg chg="modSp">
        <pc:chgData name="Alfred Smith" userId="3c60a3631c0db8ad" providerId="LiveId" clId="{4E279C7E-2F89-421E-A35B-9169B83D08EF}" dt="2025-05-05T08:10:35.978" v="10"/>
        <pc:sldMkLst>
          <pc:docMk/>
          <pc:sldMk cId="2390376940" sldId="276"/>
        </pc:sldMkLst>
        <pc:spChg chg="mod">
          <ac:chgData name="Alfred Smith" userId="3c60a3631c0db8ad" providerId="LiveId" clId="{4E279C7E-2F89-421E-A35B-9169B83D08EF}" dt="2025-05-05T08:10:35.978" v="10"/>
          <ac:spMkLst>
            <pc:docMk/>
            <pc:sldMk cId="2390376940" sldId="276"/>
            <ac:spMk id="2" creationId="{5B406D30-81BC-3C1A-0C42-7B35C9A0FD7C}"/>
          </ac:spMkLst>
        </pc:spChg>
      </pc:sldChg>
      <pc:sldChg chg="modSp">
        <pc:chgData name="Alfred Smith" userId="3c60a3631c0db8ad" providerId="LiveId" clId="{4E279C7E-2F89-421E-A35B-9169B83D08EF}" dt="2025-05-05T08:10:35.978" v="10"/>
        <pc:sldMkLst>
          <pc:docMk/>
          <pc:sldMk cId="4265919077" sldId="277"/>
        </pc:sldMkLst>
        <pc:spChg chg="mod">
          <ac:chgData name="Alfred Smith" userId="3c60a3631c0db8ad" providerId="LiveId" clId="{4E279C7E-2F89-421E-A35B-9169B83D08EF}" dt="2025-05-05T08:10:35.978" v="10"/>
          <ac:spMkLst>
            <pc:docMk/>
            <pc:sldMk cId="4265919077" sldId="277"/>
            <ac:spMk id="2" creationId="{B78DD2D6-84E3-F0F8-FA44-EB430293D1C9}"/>
          </ac:spMkLst>
        </pc:spChg>
      </pc:sldChg>
      <pc:sldChg chg="modSp">
        <pc:chgData name="Alfred Smith" userId="3c60a3631c0db8ad" providerId="LiveId" clId="{4E279C7E-2F89-421E-A35B-9169B83D08EF}" dt="2025-05-05T08:10:35.978" v="10"/>
        <pc:sldMkLst>
          <pc:docMk/>
          <pc:sldMk cId="888433145" sldId="279"/>
        </pc:sldMkLst>
        <pc:spChg chg="mod">
          <ac:chgData name="Alfred Smith" userId="3c60a3631c0db8ad" providerId="LiveId" clId="{4E279C7E-2F89-421E-A35B-9169B83D08EF}" dt="2025-05-05T08:10:35.978" v="10"/>
          <ac:spMkLst>
            <pc:docMk/>
            <pc:sldMk cId="888433145" sldId="279"/>
            <ac:spMk id="2" creationId="{51C25D6A-D447-DAF3-6BDB-64EF68405F57}"/>
          </ac:spMkLst>
        </pc:spChg>
      </pc:sldChg>
      <pc:sldChg chg="modSp">
        <pc:chgData name="Alfred Smith" userId="3c60a3631c0db8ad" providerId="LiveId" clId="{4E279C7E-2F89-421E-A35B-9169B83D08EF}" dt="2025-05-05T08:10:35.978" v="10"/>
        <pc:sldMkLst>
          <pc:docMk/>
          <pc:sldMk cId="791300187" sldId="280"/>
        </pc:sldMkLst>
        <pc:spChg chg="mod">
          <ac:chgData name="Alfred Smith" userId="3c60a3631c0db8ad" providerId="LiveId" clId="{4E279C7E-2F89-421E-A35B-9169B83D08EF}" dt="2025-05-05T08:10:35.978" v="10"/>
          <ac:spMkLst>
            <pc:docMk/>
            <pc:sldMk cId="791300187" sldId="280"/>
            <ac:spMk id="2" creationId="{03D3B04F-46DC-40E3-5BD9-2B7EF9CEEF6D}"/>
          </ac:spMkLst>
        </pc:spChg>
      </pc:sldChg>
      <pc:sldChg chg="modSp">
        <pc:chgData name="Alfred Smith" userId="3c60a3631c0db8ad" providerId="LiveId" clId="{4E279C7E-2F89-421E-A35B-9169B83D08EF}" dt="2025-05-05T08:10:35.978" v="10"/>
        <pc:sldMkLst>
          <pc:docMk/>
          <pc:sldMk cId="1126511635" sldId="282"/>
        </pc:sldMkLst>
        <pc:spChg chg="mod">
          <ac:chgData name="Alfred Smith" userId="3c60a3631c0db8ad" providerId="LiveId" clId="{4E279C7E-2F89-421E-A35B-9169B83D08EF}" dt="2025-05-05T08:10:35.978" v="10"/>
          <ac:spMkLst>
            <pc:docMk/>
            <pc:sldMk cId="1126511635" sldId="282"/>
            <ac:spMk id="2" creationId="{66756B03-92A8-2988-3938-897A722A0485}"/>
          </ac:spMkLst>
        </pc:spChg>
      </pc:sldChg>
      <pc:sldChg chg="modSp">
        <pc:chgData name="Alfred Smith" userId="3c60a3631c0db8ad" providerId="LiveId" clId="{4E279C7E-2F89-421E-A35B-9169B83D08EF}" dt="2025-05-05T08:10:35.978" v="10"/>
        <pc:sldMkLst>
          <pc:docMk/>
          <pc:sldMk cId="3922583308" sldId="284"/>
        </pc:sldMkLst>
        <pc:spChg chg="mod">
          <ac:chgData name="Alfred Smith" userId="3c60a3631c0db8ad" providerId="LiveId" clId="{4E279C7E-2F89-421E-A35B-9169B83D08EF}" dt="2025-05-05T08:10:35.978" v="10"/>
          <ac:spMkLst>
            <pc:docMk/>
            <pc:sldMk cId="3922583308" sldId="284"/>
            <ac:spMk id="2" creationId="{93C3B07E-A866-24A7-FACD-C7082B71F9A3}"/>
          </ac:spMkLst>
        </pc:spChg>
      </pc:sldChg>
      <pc:sldChg chg="modSp">
        <pc:chgData name="Alfred Smith" userId="3c60a3631c0db8ad" providerId="LiveId" clId="{4E279C7E-2F89-421E-A35B-9169B83D08EF}" dt="2025-05-05T08:10:35.978" v="10"/>
        <pc:sldMkLst>
          <pc:docMk/>
          <pc:sldMk cId="1850742486" sldId="286"/>
        </pc:sldMkLst>
        <pc:spChg chg="mod">
          <ac:chgData name="Alfred Smith" userId="3c60a3631c0db8ad" providerId="LiveId" clId="{4E279C7E-2F89-421E-A35B-9169B83D08EF}" dt="2025-05-05T08:10:35.978" v="10"/>
          <ac:spMkLst>
            <pc:docMk/>
            <pc:sldMk cId="1850742486" sldId="286"/>
            <ac:spMk id="2" creationId="{5E5AC2B6-9A2E-1264-46CC-74D2057E3964}"/>
          </ac:spMkLst>
        </pc:spChg>
      </pc:sldChg>
      <pc:sldChg chg="modSp mod">
        <pc:chgData name="Alfred Smith" userId="3c60a3631c0db8ad" providerId="LiveId" clId="{4E279C7E-2F89-421E-A35B-9169B83D08EF}" dt="2025-04-21T11:11:44.870" v="7" actId="1076"/>
        <pc:sldMkLst>
          <pc:docMk/>
          <pc:sldMk cId="2332778949" sldId="287"/>
        </pc:sldMkLst>
        <pc:spChg chg="mod">
          <ac:chgData name="Alfred Smith" userId="3c60a3631c0db8ad" providerId="LiveId" clId="{4E279C7E-2F89-421E-A35B-9169B83D08EF}" dt="2025-04-21T11:11:44.870" v="7" actId="1076"/>
          <ac:spMkLst>
            <pc:docMk/>
            <pc:sldMk cId="2332778949" sldId="287"/>
            <ac:spMk id="3" creationId="{A58184BD-88F1-BA02-40C1-D8403D0EEC0D}"/>
          </ac:spMkLst>
        </pc:spChg>
        <pc:spChg chg="mod">
          <ac:chgData name="Alfred Smith" userId="3c60a3631c0db8ad" providerId="LiveId" clId="{4E279C7E-2F89-421E-A35B-9169B83D08EF}" dt="2025-04-21T11:11:44.870" v="7" actId="1076"/>
          <ac:spMkLst>
            <pc:docMk/>
            <pc:sldMk cId="2332778949" sldId="287"/>
            <ac:spMk id="4" creationId="{EE2AC625-9141-A801-F431-DD5F79396320}"/>
          </ac:spMkLst>
        </pc:spChg>
      </pc:sldChg>
      <pc:sldChg chg="modSp">
        <pc:chgData name="Alfred Smith" userId="3c60a3631c0db8ad" providerId="LiveId" clId="{4E279C7E-2F89-421E-A35B-9169B83D08EF}" dt="2025-05-05T08:10:35.978" v="10"/>
        <pc:sldMkLst>
          <pc:docMk/>
          <pc:sldMk cId="1828872212" sldId="288"/>
        </pc:sldMkLst>
        <pc:spChg chg="mod">
          <ac:chgData name="Alfred Smith" userId="3c60a3631c0db8ad" providerId="LiveId" clId="{4E279C7E-2F89-421E-A35B-9169B83D08EF}" dt="2025-05-05T08:10:35.978" v="10"/>
          <ac:spMkLst>
            <pc:docMk/>
            <pc:sldMk cId="1828872212" sldId="288"/>
            <ac:spMk id="2" creationId="{EB3E627F-E995-6703-1A4B-12457D1B47DA}"/>
          </ac:spMkLst>
        </pc:spChg>
      </pc:sldChg>
      <pc:sldChg chg="modSp">
        <pc:chgData name="Alfred Smith" userId="3c60a3631c0db8ad" providerId="LiveId" clId="{4E279C7E-2F89-421E-A35B-9169B83D08EF}" dt="2025-05-05T08:10:35.978" v="10"/>
        <pc:sldMkLst>
          <pc:docMk/>
          <pc:sldMk cId="1292473336" sldId="290"/>
        </pc:sldMkLst>
        <pc:spChg chg="mod">
          <ac:chgData name="Alfred Smith" userId="3c60a3631c0db8ad" providerId="LiveId" clId="{4E279C7E-2F89-421E-A35B-9169B83D08EF}" dt="2025-05-05T08:10:35.978" v="10"/>
          <ac:spMkLst>
            <pc:docMk/>
            <pc:sldMk cId="1292473336" sldId="290"/>
            <ac:spMk id="2" creationId="{42CA5EA6-C7DD-934E-86C4-7AEA5C571DAA}"/>
          </ac:spMkLst>
        </pc:spChg>
      </pc:sldChg>
      <pc:sldChg chg="modSp">
        <pc:chgData name="Alfred Smith" userId="3c60a3631c0db8ad" providerId="LiveId" clId="{4E279C7E-2F89-421E-A35B-9169B83D08EF}" dt="2025-05-05T08:10:35.978" v="10"/>
        <pc:sldMkLst>
          <pc:docMk/>
          <pc:sldMk cId="1014080634" sldId="292"/>
        </pc:sldMkLst>
        <pc:spChg chg="mod">
          <ac:chgData name="Alfred Smith" userId="3c60a3631c0db8ad" providerId="LiveId" clId="{4E279C7E-2F89-421E-A35B-9169B83D08EF}" dt="2025-05-05T08:10:35.978" v="10"/>
          <ac:spMkLst>
            <pc:docMk/>
            <pc:sldMk cId="1014080634" sldId="292"/>
            <ac:spMk id="2" creationId="{92F25B8F-2891-7574-D0B4-0EB406BA57C2}"/>
          </ac:spMkLst>
        </pc:spChg>
      </pc:sldChg>
      <pc:sldChg chg="modSp">
        <pc:chgData name="Alfred Smith" userId="3c60a3631c0db8ad" providerId="LiveId" clId="{4E279C7E-2F89-421E-A35B-9169B83D08EF}" dt="2025-05-05T08:10:35.978" v="10"/>
        <pc:sldMkLst>
          <pc:docMk/>
          <pc:sldMk cId="552587097" sldId="297"/>
        </pc:sldMkLst>
        <pc:spChg chg="mod">
          <ac:chgData name="Alfred Smith" userId="3c60a3631c0db8ad" providerId="LiveId" clId="{4E279C7E-2F89-421E-A35B-9169B83D08EF}" dt="2025-05-05T08:10:35.978" v="10"/>
          <ac:spMkLst>
            <pc:docMk/>
            <pc:sldMk cId="552587097" sldId="297"/>
            <ac:spMk id="2" creationId="{B7EC12BB-AE1B-30A5-BB65-D9DE51B6D1B3}"/>
          </ac:spMkLst>
        </pc:spChg>
      </pc:sldChg>
    </pc:docChg>
  </pc:docChgLst>
  <pc:docChgLst>
    <pc:chgData name="Alfred Smith" userId="3c60a3631c0db8ad" providerId="LiveId" clId="{EFA49802-96BC-4399-B557-69D24E1E4843}"/>
    <pc:docChg chg="custSel modSld">
      <pc:chgData name="Alfred Smith" userId="3c60a3631c0db8ad" providerId="LiveId" clId="{EFA49802-96BC-4399-B557-69D24E1E4843}" dt="2025-05-23T09:49:11.830" v="37"/>
      <pc:docMkLst>
        <pc:docMk/>
      </pc:docMkLst>
      <pc:sldChg chg="modSp mod">
        <pc:chgData name="Alfred Smith" userId="3c60a3631c0db8ad" providerId="LiveId" clId="{EFA49802-96BC-4399-B557-69D24E1E4843}" dt="2025-05-23T09:35:31.152" v="1" actId="27636"/>
        <pc:sldMkLst>
          <pc:docMk/>
          <pc:sldMk cId="1499918570" sldId="257"/>
        </pc:sldMkLst>
        <pc:spChg chg="mod">
          <ac:chgData name="Alfred Smith" userId="3c60a3631c0db8ad" providerId="LiveId" clId="{EFA49802-96BC-4399-B557-69D24E1E4843}" dt="2025-05-23T09:35:31.152" v="1" actId="27636"/>
          <ac:spMkLst>
            <pc:docMk/>
            <pc:sldMk cId="1499918570" sldId="257"/>
            <ac:spMk id="4" creationId="{BD172B05-1E03-E1FD-1FF4-49CC3AA680D3}"/>
          </ac:spMkLst>
        </pc:spChg>
      </pc:sldChg>
      <pc:sldChg chg="addSp delSp modSp mod">
        <pc:chgData name="Alfred Smith" userId="3c60a3631c0db8ad" providerId="LiveId" clId="{EFA49802-96BC-4399-B557-69D24E1E4843}" dt="2025-05-23T09:36:38.575" v="3"/>
        <pc:sldMkLst>
          <pc:docMk/>
          <pc:sldMk cId="2346136586" sldId="260"/>
        </pc:sldMkLst>
        <pc:spChg chg="add mod">
          <ac:chgData name="Alfred Smith" userId="3c60a3631c0db8ad" providerId="LiveId" clId="{EFA49802-96BC-4399-B557-69D24E1E4843}" dt="2025-05-23T09:36:38.575" v="3"/>
          <ac:spMkLst>
            <pc:docMk/>
            <pc:sldMk cId="2346136586" sldId="260"/>
            <ac:spMk id="2" creationId="{64493450-4351-9C9F-187D-7A6E5B7472DD}"/>
          </ac:spMkLst>
        </pc:spChg>
        <pc:spChg chg="del">
          <ac:chgData name="Alfred Smith" userId="3c60a3631c0db8ad" providerId="LiveId" clId="{EFA49802-96BC-4399-B557-69D24E1E4843}" dt="2025-05-23T09:36:37.844" v="2" actId="478"/>
          <ac:spMkLst>
            <pc:docMk/>
            <pc:sldMk cId="2346136586" sldId="260"/>
            <ac:spMk id="3" creationId="{A58184BD-88F1-BA02-40C1-D8403D0EEC0D}"/>
          </ac:spMkLst>
        </pc:spChg>
        <pc:spChg chg="del">
          <ac:chgData name="Alfred Smith" userId="3c60a3631c0db8ad" providerId="LiveId" clId="{EFA49802-96BC-4399-B557-69D24E1E4843}" dt="2025-05-23T09:36:37.844" v="2" actId="478"/>
          <ac:spMkLst>
            <pc:docMk/>
            <pc:sldMk cId="2346136586" sldId="260"/>
            <ac:spMk id="4" creationId="{EE2AC625-9141-A801-F431-DD5F79396320}"/>
          </ac:spMkLst>
        </pc:spChg>
        <pc:spChg chg="add mod">
          <ac:chgData name="Alfred Smith" userId="3c60a3631c0db8ad" providerId="LiveId" clId="{EFA49802-96BC-4399-B557-69D24E1E4843}" dt="2025-05-23T09:36:38.575" v="3"/>
          <ac:spMkLst>
            <pc:docMk/>
            <pc:sldMk cId="2346136586" sldId="260"/>
            <ac:spMk id="5" creationId="{50E4A21A-7979-B87F-EAE3-FF73E48E62EA}"/>
          </ac:spMkLst>
        </pc:spChg>
      </pc:sldChg>
      <pc:sldChg chg="addSp delSp modSp mod">
        <pc:chgData name="Alfred Smith" userId="3c60a3631c0db8ad" providerId="LiveId" clId="{EFA49802-96BC-4399-B557-69D24E1E4843}" dt="2025-05-23T09:37:06.148" v="5"/>
        <pc:sldMkLst>
          <pc:docMk/>
          <pc:sldMk cId="4037329247" sldId="261"/>
        </pc:sldMkLst>
        <pc:spChg chg="add mod">
          <ac:chgData name="Alfred Smith" userId="3c60a3631c0db8ad" providerId="LiveId" clId="{EFA49802-96BC-4399-B557-69D24E1E4843}" dt="2025-05-23T09:37:06.148" v="5"/>
          <ac:spMkLst>
            <pc:docMk/>
            <pc:sldMk cId="4037329247" sldId="261"/>
            <ac:spMk id="2" creationId="{999A4A3F-478D-1B0F-9041-2906EB1F92BA}"/>
          </ac:spMkLst>
        </pc:spChg>
        <pc:spChg chg="del">
          <ac:chgData name="Alfred Smith" userId="3c60a3631c0db8ad" providerId="LiveId" clId="{EFA49802-96BC-4399-B557-69D24E1E4843}" dt="2025-05-23T09:37:05.579" v="4" actId="478"/>
          <ac:spMkLst>
            <pc:docMk/>
            <pc:sldMk cId="4037329247" sldId="261"/>
            <ac:spMk id="3" creationId="{A58184BD-88F1-BA02-40C1-D8403D0EEC0D}"/>
          </ac:spMkLst>
        </pc:spChg>
        <pc:spChg chg="del">
          <ac:chgData name="Alfred Smith" userId="3c60a3631c0db8ad" providerId="LiveId" clId="{EFA49802-96BC-4399-B557-69D24E1E4843}" dt="2025-05-23T09:37:05.579" v="4" actId="478"/>
          <ac:spMkLst>
            <pc:docMk/>
            <pc:sldMk cId="4037329247" sldId="261"/>
            <ac:spMk id="4" creationId="{EE2AC625-9141-A801-F431-DD5F79396320}"/>
          </ac:spMkLst>
        </pc:spChg>
        <pc:spChg chg="add mod">
          <ac:chgData name="Alfred Smith" userId="3c60a3631c0db8ad" providerId="LiveId" clId="{EFA49802-96BC-4399-B557-69D24E1E4843}" dt="2025-05-23T09:37:06.148" v="5"/>
          <ac:spMkLst>
            <pc:docMk/>
            <pc:sldMk cId="4037329247" sldId="261"/>
            <ac:spMk id="5" creationId="{611F8639-41E4-EDCE-2CA0-E88050D4B599}"/>
          </ac:spMkLst>
        </pc:spChg>
      </pc:sldChg>
      <pc:sldChg chg="modSp mod">
        <pc:chgData name="Alfred Smith" userId="3c60a3631c0db8ad" providerId="LiveId" clId="{EFA49802-96BC-4399-B557-69D24E1E4843}" dt="2025-05-23T09:37:25.389" v="7"/>
        <pc:sldMkLst>
          <pc:docMk/>
          <pc:sldMk cId="1909638311" sldId="262"/>
        </pc:sldMkLst>
        <pc:spChg chg="mod">
          <ac:chgData name="Alfred Smith" userId="3c60a3631c0db8ad" providerId="LiveId" clId="{EFA49802-96BC-4399-B557-69D24E1E4843}" dt="2025-05-23T09:37:25.389" v="7"/>
          <ac:spMkLst>
            <pc:docMk/>
            <pc:sldMk cId="1909638311" sldId="262"/>
            <ac:spMk id="3" creationId="{A58184BD-88F1-BA02-40C1-D8403D0EEC0D}"/>
          </ac:spMkLst>
        </pc:spChg>
      </pc:sldChg>
      <pc:sldChg chg="modSp mod">
        <pc:chgData name="Alfred Smith" userId="3c60a3631c0db8ad" providerId="LiveId" clId="{EFA49802-96BC-4399-B557-69D24E1E4843}" dt="2025-05-23T09:37:45.779" v="9"/>
        <pc:sldMkLst>
          <pc:docMk/>
          <pc:sldMk cId="641208035" sldId="263"/>
        </pc:sldMkLst>
        <pc:spChg chg="mod">
          <ac:chgData name="Alfred Smith" userId="3c60a3631c0db8ad" providerId="LiveId" clId="{EFA49802-96BC-4399-B557-69D24E1E4843}" dt="2025-05-23T09:37:45.779" v="9"/>
          <ac:spMkLst>
            <pc:docMk/>
            <pc:sldMk cId="641208035" sldId="263"/>
            <ac:spMk id="3" creationId="{A58184BD-88F1-BA02-40C1-D8403D0EEC0D}"/>
          </ac:spMkLst>
        </pc:spChg>
      </pc:sldChg>
      <pc:sldChg chg="modSp mod">
        <pc:chgData name="Alfred Smith" userId="3c60a3631c0db8ad" providerId="LiveId" clId="{EFA49802-96BC-4399-B557-69D24E1E4843}" dt="2025-05-23T09:38:25.278" v="11"/>
        <pc:sldMkLst>
          <pc:docMk/>
          <pc:sldMk cId="4044745628" sldId="264"/>
        </pc:sldMkLst>
        <pc:spChg chg="mod">
          <ac:chgData name="Alfred Smith" userId="3c60a3631c0db8ad" providerId="LiveId" clId="{EFA49802-96BC-4399-B557-69D24E1E4843}" dt="2025-05-23T09:38:25.278" v="11"/>
          <ac:spMkLst>
            <pc:docMk/>
            <pc:sldMk cId="4044745628" sldId="264"/>
            <ac:spMk id="3" creationId="{A58184BD-88F1-BA02-40C1-D8403D0EEC0D}"/>
          </ac:spMkLst>
        </pc:spChg>
      </pc:sldChg>
      <pc:sldChg chg="addSp delSp modSp mod">
        <pc:chgData name="Alfred Smith" userId="3c60a3631c0db8ad" providerId="LiveId" clId="{EFA49802-96BC-4399-B557-69D24E1E4843}" dt="2025-05-23T09:41:46.190" v="13"/>
        <pc:sldMkLst>
          <pc:docMk/>
          <pc:sldMk cId="978260341" sldId="265"/>
        </pc:sldMkLst>
        <pc:spChg chg="add mod">
          <ac:chgData name="Alfred Smith" userId="3c60a3631c0db8ad" providerId="LiveId" clId="{EFA49802-96BC-4399-B557-69D24E1E4843}" dt="2025-05-23T09:41:46.190" v="13"/>
          <ac:spMkLst>
            <pc:docMk/>
            <pc:sldMk cId="978260341" sldId="265"/>
            <ac:spMk id="2" creationId="{FBE3FD5B-7D0B-CE54-8C87-E82175048845}"/>
          </ac:spMkLst>
        </pc:spChg>
        <pc:spChg chg="del">
          <ac:chgData name="Alfred Smith" userId="3c60a3631c0db8ad" providerId="LiveId" clId="{EFA49802-96BC-4399-B557-69D24E1E4843}" dt="2025-05-23T09:41:45.771" v="12" actId="478"/>
          <ac:spMkLst>
            <pc:docMk/>
            <pc:sldMk cId="978260341" sldId="265"/>
            <ac:spMk id="3" creationId="{A58184BD-88F1-BA02-40C1-D8403D0EEC0D}"/>
          </ac:spMkLst>
        </pc:spChg>
        <pc:spChg chg="del">
          <ac:chgData name="Alfred Smith" userId="3c60a3631c0db8ad" providerId="LiveId" clId="{EFA49802-96BC-4399-B557-69D24E1E4843}" dt="2025-05-23T09:41:45.771" v="12" actId="478"/>
          <ac:spMkLst>
            <pc:docMk/>
            <pc:sldMk cId="978260341" sldId="265"/>
            <ac:spMk id="4" creationId="{EE2AC625-9141-A801-F431-DD5F79396320}"/>
          </ac:spMkLst>
        </pc:spChg>
        <pc:spChg chg="add mod">
          <ac:chgData name="Alfred Smith" userId="3c60a3631c0db8ad" providerId="LiveId" clId="{EFA49802-96BC-4399-B557-69D24E1E4843}" dt="2025-05-23T09:41:46.190" v="13"/>
          <ac:spMkLst>
            <pc:docMk/>
            <pc:sldMk cId="978260341" sldId="265"/>
            <ac:spMk id="5" creationId="{A4AA18CF-DD70-7E44-F356-9FF03602E6EC}"/>
          </ac:spMkLst>
        </pc:spChg>
      </pc:sldChg>
      <pc:sldChg chg="modSp mod">
        <pc:chgData name="Alfred Smith" userId="3c60a3631c0db8ad" providerId="LiveId" clId="{EFA49802-96BC-4399-B557-69D24E1E4843}" dt="2025-05-23T09:42:05.703" v="15"/>
        <pc:sldMkLst>
          <pc:docMk/>
          <pc:sldMk cId="3575870363" sldId="266"/>
        </pc:sldMkLst>
        <pc:spChg chg="mod">
          <ac:chgData name="Alfred Smith" userId="3c60a3631c0db8ad" providerId="LiveId" clId="{EFA49802-96BC-4399-B557-69D24E1E4843}" dt="2025-05-23T09:42:05.703" v="15"/>
          <ac:spMkLst>
            <pc:docMk/>
            <pc:sldMk cId="3575870363" sldId="266"/>
            <ac:spMk id="3" creationId="{A58184BD-88F1-BA02-40C1-D8403D0EEC0D}"/>
          </ac:spMkLst>
        </pc:spChg>
      </pc:sldChg>
      <pc:sldChg chg="modSp mod">
        <pc:chgData name="Alfred Smith" userId="3c60a3631c0db8ad" providerId="LiveId" clId="{EFA49802-96BC-4399-B557-69D24E1E4843}" dt="2025-05-23T09:42:53.797" v="19"/>
        <pc:sldMkLst>
          <pc:docMk/>
          <pc:sldMk cId="3137811553" sldId="268"/>
        </pc:sldMkLst>
        <pc:spChg chg="mod">
          <ac:chgData name="Alfred Smith" userId="3c60a3631c0db8ad" providerId="LiveId" clId="{EFA49802-96BC-4399-B557-69D24E1E4843}" dt="2025-05-23T09:42:53.797" v="19"/>
          <ac:spMkLst>
            <pc:docMk/>
            <pc:sldMk cId="3137811553" sldId="268"/>
            <ac:spMk id="3" creationId="{A58184BD-88F1-BA02-40C1-D8403D0EEC0D}"/>
          </ac:spMkLst>
        </pc:spChg>
      </pc:sldChg>
      <pc:sldChg chg="modSp mod">
        <pc:chgData name="Alfred Smith" userId="3c60a3631c0db8ad" providerId="LiveId" clId="{EFA49802-96BC-4399-B557-69D24E1E4843}" dt="2025-05-23T09:43:19.356" v="21"/>
        <pc:sldMkLst>
          <pc:docMk/>
          <pc:sldMk cId="100491716" sldId="269"/>
        </pc:sldMkLst>
        <pc:spChg chg="mod">
          <ac:chgData name="Alfred Smith" userId="3c60a3631c0db8ad" providerId="LiveId" clId="{EFA49802-96BC-4399-B557-69D24E1E4843}" dt="2025-05-23T09:43:19.356" v="21"/>
          <ac:spMkLst>
            <pc:docMk/>
            <pc:sldMk cId="100491716" sldId="269"/>
            <ac:spMk id="3" creationId="{A58184BD-88F1-BA02-40C1-D8403D0EEC0D}"/>
          </ac:spMkLst>
        </pc:spChg>
      </pc:sldChg>
      <pc:sldChg chg="modSp mod">
        <pc:chgData name="Alfred Smith" userId="3c60a3631c0db8ad" providerId="LiveId" clId="{EFA49802-96BC-4399-B557-69D24E1E4843}" dt="2025-05-23T09:43:46.306" v="24" actId="404"/>
        <pc:sldMkLst>
          <pc:docMk/>
          <pc:sldMk cId="1922139011" sldId="281"/>
        </pc:sldMkLst>
        <pc:spChg chg="mod">
          <ac:chgData name="Alfred Smith" userId="3c60a3631c0db8ad" providerId="LiveId" clId="{EFA49802-96BC-4399-B557-69D24E1E4843}" dt="2025-05-23T09:43:46.306" v="24" actId="404"/>
          <ac:spMkLst>
            <pc:docMk/>
            <pc:sldMk cId="1922139011" sldId="281"/>
            <ac:spMk id="3" creationId="{A58184BD-88F1-BA02-40C1-D8403D0EEC0D}"/>
          </ac:spMkLst>
        </pc:spChg>
      </pc:sldChg>
      <pc:sldChg chg="modSp mod">
        <pc:chgData name="Alfred Smith" userId="3c60a3631c0db8ad" providerId="LiveId" clId="{EFA49802-96BC-4399-B557-69D24E1E4843}" dt="2025-05-23T09:47:08.337" v="26"/>
        <pc:sldMkLst>
          <pc:docMk/>
          <pc:sldMk cId="3166251957" sldId="283"/>
        </pc:sldMkLst>
        <pc:spChg chg="mod">
          <ac:chgData name="Alfred Smith" userId="3c60a3631c0db8ad" providerId="LiveId" clId="{EFA49802-96BC-4399-B557-69D24E1E4843}" dt="2025-05-23T09:47:08.337" v="26"/>
          <ac:spMkLst>
            <pc:docMk/>
            <pc:sldMk cId="3166251957" sldId="283"/>
            <ac:spMk id="3" creationId="{A58184BD-88F1-BA02-40C1-D8403D0EEC0D}"/>
          </ac:spMkLst>
        </pc:spChg>
      </pc:sldChg>
      <pc:sldChg chg="modSp mod">
        <pc:chgData name="Alfred Smith" userId="3c60a3631c0db8ad" providerId="LiveId" clId="{EFA49802-96BC-4399-B557-69D24E1E4843}" dt="2025-05-23T09:47:53.205" v="29" actId="404"/>
        <pc:sldMkLst>
          <pc:docMk/>
          <pc:sldMk cId="1522780631" sldId="285"/>
        </pc:sldMkLst>
        <pc:spChg chg="mod">
          <ac:chgData name="Alfred Smith" userId="3c60a3631c0db8ad" providerId="LiveId" clId="{EFA49802-96BC-4399-B557-69D24E1E4843}" dt="2025-05-23T09:47:53.205" v="29" actId="404"/>
          <ac:spMkLst>
            <pc:docMk/>
            <pc:sldMk cId="1522780631" sldId="285"/>
            <ac:spMk id="3" creationId="{A58184BD-88F1-BA02-40C1-D8403D0EEC0D}"/>
          </ac:spMkLst>
        </pc:spChg>
      </pc:sldChg>
      <pc:sldChg chg="modSp mod">
        <pc:chgData name="Alfred Smith" userId="3c60a3631c0db8ad" providerId="LiveId" clId="{EFA49802-96BC-4399-B557-69D24E1E4843}" dt="2025-05-23T09:48:20.467" v="32" actId="404"/>
        <pc:sldMkLst>
          <pc:docMk/>
          <pc:sldMk cId="2332778949" sldId="287"/>
        </pc:sldMkLst>
        <pc:spChg chg="mod">
          <ac:chgData name="Alfred Smith" userId="3c60a3631c0db8ad" providerId="LiveId" clId="{EFA49802-96BC-4399-B557-69D24E1E4843}" dt="2025-05-23T09:48:20.467" v="32" actId="404"/>
          <ac:spMkLst>
            <pc:docMk/>
            <pc:sldMk cId="2332778949" sldId="287"/>
            <ac:spMk id="3" creationId="{A58184BD-88F1-BA02-40C1-D8403D0EEC0D}"/>
          </ac:spMkLst>
        </pc:spChg>
      </pc:sldChg>
      <pc:sldChg chg="modSp mod">
        <pc:chgData name="Alfred Smith" userId="3c60a3631c0db8ad" providerId="LiveId" clId="{EFA49802-96BC-4399-B557-69D24E1E4843}" dt="2025-05-23T09:48:48.301" v="35" actId="404"/>
        <pc:sldMkLst>
          <pc:docMk/>
          <pc:sldMk cId="3153919605" sldId="289"/>
        </pc:sldMkLst>
        <pc:spChg chg="mod">
          <ac:chgData name="Alfred Smith" userId="3c60a3631c0db8ad" providerId="LiveId" clId="{EFA49802-96BC-4399-B557-69D24E1E4843}" dt="2025-05-23T09:48:48.301" v="35" actId="404"/>
          <ac:spMkLst>
            <pc:docMk/>
            <pc:sldMk cId="3153919605" sldId="289"/>
            <ac:spMk id="3" creationId="{A58184BD-88F1-BA02-40C1-D8403D0EEC0D}"/>
          </ac:spMkLst>
        </pc:spChg>
      </pc:sldChg>
      <pc:sldChg chg="modSp mod">
        <pc:chgData name="Alfred Smith" userId="3c60a3631c0db8ad" providerId="LiveId" clId="{EFA49802-96BC-4399-B557-69D24E1E4843}" dt="2025-05-23T09:49:11.830" v="37"/>
        <pc:sldMkLst>
          <pc:docMk/>
          <pc:sldMk cId="1878919862" sldId="291"/>
        </pc:sldMkLst>
        <pc:spChg chg="mod">
          <ac:chgData name="Alfred Smith" userId="3c60a3631c0db8ad" providerId="LiveId" clId="{EFA49802-96BC-4399-B557-69D24E1E4843}" dt="2025-05-23T09:49:11.830" v="37"/>
          <ac:spMkLst>
            <pc:docMk/>
            <pc:sldMk cId="1878919862" sldId="291"/>
            <ac:spMk id="3" creationId="{A58184BD-88F1-BA02-40C1-D8403D0EEC0D}"/>
          </ac:spMkLst>
        </pc:spChg>
      </pc:sldChg>
      <pc:sldChg chg="modSp mod">
        <pc:chgData name="Alfred Smith" userId="3c60a3631c0db8ad" providerId="LiveId" clId="{EFA49802-96BC-4399-B557-69D24E1E4843}" dt="2025-05-23T09:42:28.307" v="17" actId="404"/>
        <pc:sldMkLst>
          <pc:docMk/>
          <pc:sldMk cId="2199692124" sldId="296"/>
        </pc:sldMkLst>
        <pc:spChg chg="mod">
          <ac:chgData name="Alfred Smith" userId="3c60a3631c0db8ad" providerId="LiveId" clId="{EFA49802-96BC-4399-B557-69D24E1E4843}" dt="2025-05-23T09:42:28.307" v="17" actId="404"/>
          <ac:spMkLst>
            <pc:docMk/>
            <pc:sldMk cId="2199692124" sldId="296"/>
            <ac:spMk id="3" creationId="{A58184BD-88F1-BA02-40C1-D8403D0EEC0D}"/>
          </ac:spMkLst>
        </pc:spChg>
      </pc:sldChg>
    </pc:docChg>
  </pc:docChgLst>
  <pc:docChgLst>
    <pc:chgData name="Alfred Smith" userId="3c60a3631c0db8ad" providerId="LiveId" clId="{C0B4680E-275E-4255-B516-933182A9D587}"/>
    <pc:docChg chg="undo custSel modSld">
      <pc:chgData name="Alfred Smith" userId="3c60a3631c0db8ad" providerId="LiveId" clId="{C0B4680E-275E-4255-B516-933182A9D587}" dt="2024-07-23T13:10:30.959" v="51" actId="6549"/>
      <pc:docMkLst>
        <pc:docMk/>
      </pc:docMkLst>
      <pc:sldChg chg="addSp delSp modSp mod delAnim">
        <pc:chgData name="Alfred Smith" userId="3c60a3631c0db8ad" providerId="LiveId" clId="{C0B4680E-275E-4255-B516-933182A9D587}" dt="2024-07-23T12:55:40.391" v="2"/>
        <pc:sldMkLst>
          <pc:docMk/>
          <pc:sldMk cId="1499918570" sldId="257"/>
        </pc:sldMkLst>
      </pc:sldChg>
      <pc:sldChg chg="modSp mod">
        <pc:chgData name="Alfred Smith" userId="3c60a3631c0db8ad" providerId="LiveId" clId="{C0B4680E-275E-4255-B516-933182A9D587}" dt="2024-07-23T13:05:25.871" v="10"/>
        <pc:sldMkLst>
          <pc:docMk/>
          <pc:sldMk cId="2346136586" sldId="260"/>
        </pc:sldMkLst>
      </pc:sldChg>
      <pc:sldChg chg="modSp mod">
        <pc:chgData name="Alfred Smith" userId="3c60a3631c0db8ad" providerId="LiveId" clId="{C0B4680E-275E-4255-B516-933182A9D587}" dt="2024-07-23T13:05:42.648" v="12"/>
        <pc:sldMkLst>
          <pc:docMk/>
          <pc:sldMk cId="4037329247" sldId="261"/>
        </pc:sldMkLst>
      </pc:sldChg>
      <pc:sldChg chg="modSp mod">
        <pc:chgData name="Alfred Smith" userId="3c60a3631c0db8ad" providerId="LiveId" clId="{C0B4680E-275E-4255-B516-933182A9D587}" dt="2024-07-23T13:05:59.016" v="14"/>
        <pc:sldMkLst>
          <pc:docMk/>
          <pc:sldMk cId="1909638311" sldId="262"/>
        </pc:sldMkLst>
      </pc:sldChg>
      <pc:sldChg chg="modSp mod">
        <pc:chgData name="Alfred Smith" userId="3c60a3631c0db8ad" providerId="LiveId" clId="{C0B4680E-275E-4255-B516-933182A9D587}" dt="2024-07-23T13:06:16.969" v="18"/>
        <pc:sldMkLst>
          <pc:docMk/>
          <pc:sldMk cId="641208035" sldId="263"/>
        </pc:sldMkLst>
      </pc:sldChg>
      <pc:sldChg chg="modSp mod">
        <pc:chgData name="Alfred Smith" userId="3c60a3631c0db8ad" providerId="LiveId" clId="{C0B4680E-275E-4255-B516-933182A9D587}" dt="2024-07-23T13:06:40.563" v="20"/>
        <pc:sldMkLst>
          <pc:docMk/>
          <pc:sldMk cId="4044745628" sldId="264"/>
        </pc:sldMkLst>
      </pc:sldChg>
      <pc:sldChg chg="modSp mod">
        <pc:chgData name="Alfred Smith" userId="3c60a3631c0db8ad" providerId="LiveId" clId="{C0B4680E-275E-4255-B516-933182A9D587}" dt="2024-07-23T13:07:00.048" v="24"/>
        <pc:sldMkLst>
          <pc:docMk/>
          <pc:sldMk cId="978260341" sldId="265"/>
        </pc:sldMkLst>
      </pc:sldChg>
      <pc:sldChg chg="modSp mod">
        <pc:chgData name="Alfred Smith" userId="3c60a3631c0db8ad" providerId="LiveId" clId="{C0B4680E-275E-4255-B516-933182A9D587}" dt="2024-07-23T13:07:17.059" v="27"/>
        <pc:sldMkLst>
          <pc:docMk/>
          <pc:sldMk cId="3575870363" sldId="266"/>
        </pc:sldMkLst>
      </pc:sldChg>
      <pc:sldChg chg="modSp mod">
        <pc:chgData name="Alfred Smith" userId="3c60a3631c0db8ad" providerId="LiveId" clId="{C0B4680E-275E-4255-B516-933182A9D587}" dt="2024-07-23T13:08:08.926" v="33"/>
        <pc:sldMkLst>
          <pc:docMk/>
          <pc:sldMk cId="3137811553" sldId="268"/>
        </pc:sldMkLst>
      </pc:sldChg>
      <pc:sldChg chg="modSp mod">
        <pc:chgData name="Alfred Smith" userId="3c60a3631c0db8ad" providerId="LiveId" clId="{C0B4680E-275E-4255-B516-933182A9D587}" dt="2024-07-23T13:08:28.622" v="35"/>
        <pc:sldMkLst>
          <pc:docMk/>
          <pc:sldMk cId="100491716" sldId="269"/>
        </pc:sldMkLst>
      </pc:sldChg>
      <pc:sldChg chg="addSp modSp mod">
        <pc:chgData name="Alfred Smith" userId="3c60a3631c0db8ad" providerId="LiveId" clId="{C0B4680E-275E-4255-B516-933182A9D587}" dt="2024-07-23T12:57:35.310" v="4" actId="1076"/>
        <pc:sldMkLst>
          <pc:docMk/>
          <pc:sldMk cId="4120481681" sldId="270"/>
        </pc:sldMkLst>
      </pc:sldChg>
      <pc:sldChg chg="modSp mod">
        <pc:chgData name="Alfred Smith" userId="3c60a3631c0db8ad" providerId="LiveId" clId="{C0B4680E-275E-4255-B516-933182A9D587}" dt="2024-07-23T13:08:47.201" v="38"/>
        <pc:sldMkLst>
          <pc:docMk/>
          <pc:sldMk cId="1922139011" sldId="281"/>
        </pc:sldMkLst>
      </pc:sldChg>
      <pc:sldChg chg="modSp mod">
        <pc:chgData name="Alfred Smith" userId="3c60a3631c0db8ad" providerId="LiveId" clId="{C0B4680E-275E-4255-B516-933182A9D587}" dt="2024-07-23T13:09:05.586" v="41" actId="6549"/>
        <pc:sldMkLst>
          <pc:docMk/>
          <pc:sldMk cId="3166251957" sldId="283"/>
        </pc:sldMkLst>
      </pc:sldChg>
      <pc:sldChg chg="modSp mod">
        <pc:chgData name="Alfred Smith" userId="3c60a3631c0db8ad" providerId="LiveId" clId="{C0B4680E-275E-4255-B516-933182A9D587}" dt="2024-07-23T13:09:22.717" v="43"/>
        <pc:sldMkLst>
          <pc:docMk/>
          <pc:sldMk cId="1522780631" sldId="285"/>
        </pc:sldMkLst>
      </pc:sldChg>
      <pc:sldChg chg="modSp mod">
        <pc:chgData name="Alfred Smith" userId="3c60a3631c0db8ad" providerId="LiveId" clId="{C0B4680E-275E-4255-B516-933182A9D587}" dt="2024-07-23T13:09:48.326" v="46" actId="6549"/>
        <pc:sldMkLst>
          <pc:docMk/>
          <pc:sldMk cId="2332778949" sldId="287"/>
        </pc:sldMkLst>
      </pc:sldChg>
      <pc:sldChg chg="modSp mod">
        <pc:chgData name="Alfred Smith" userId="3c60a3631c0db8ad" providerId="LiveId" clId="{C0B4680E-275E-4255-B516-933182A9D587}" dt="2024-07-23T13:10:11.620" v="48"/>
        <pc:sldMkLst>
          <pc:docMk/>
          <pc:sldMk cId="3153919605" sldId="289"/>
        </pc:sldMkLst>
      </pc:sldChg>
      <pc:sldChg chg="modSp mod">
        <pc:chgData name="Alfred Smith" userId="3c60a3631c0db8ad" providerId="LiveId" clId="{C0B4680E-275E-4255-B516-933182A9D587}" dt="2024-07-23T13:10:30.959" v="51" actId="6549"/>
        <pc:sldMkLst>
          <pc:docMk/>
          <pc:sldMk cId="1878919862" sldId="291"/>
        </pc:sldMkLst>
      </pc:sldChg>
      <pc:sldChg chg="modSp mod">
        <pc:chgData name="Alfred Smith" userId="3c60a3631c0db8ad" providerId="LiveId" clId="{C0B4680E-275E-4255-B516-933182A9D587}" dt="2024-07-23T13:07:49.199" v="31"/>
        <pc:sldMkLst>
          <pc:docMk/>
          <pc:sldMk cId="2199692124" sldId="296"/>
        </pc:sldMkLst>
      </pc:sldChg>
    </pc:docChg>
  </pc:docChgLst>
  <pc:docChgLst>
    <pc:chgData name="Leonie Smith" userId="fed1330f33f5650e" providerId="LiveId" clId="{9BC0CA2F-7165-4026-A261-D37BAF8C739E}"/>
    <pc:docChg chg="modSld">
      <pc:chgData name="Leonie Smith" userId="fed1330f33f5650e" providerId="LiveId" clId="{9BC0CA2F-7165-4026-A261-D37BAF8C739E}" dt="2023-08-03T04:53:29.605" v="0"/>
      <pc:docMkLst>
        <pc:docMk/>
      </pc:docMkLst>
      <pc:sldChg chg="modSp mod">
        <pc:chgData name="Leonie Smith" userId="fed1330f33f5650e" providerId="LiveId" clId="{9BC0CA2F-7165-4026-A261-D37BAF8C739E}" dt="2023-08-03T04:53:29.605" v="0"/>
        <pc:sldMkLst>
          <pc:docMk/>
          <pc:sldMk cId="1499918570" sldId="257"/>
        </pc:sldMkLst>
      </pc:sldChg>
    </pc:docChg>
  </pc:docChgLst>
  <pc:docChgLst>
    <pc:chgData name="Leonie Smith" userId="fed1330f33f5650e" providerId="LiveId" clId="{4CD75C9E-3EBA-4394-9F0A-9A19240E9901}"/>
    <pc:docChg chg="custSel modSld">
      <pc:chgData name="Leonie Smith" userId="fed1330f33f5650e" providerId="LiveId" clId="{4CD75C9E-3EBA-4394-9F0A-9A19240E9901}" dt="2023-01-08T08:11:36.858" v="234"/>
      <pc:docMkLst>
        <pc:docMk/>
      </pc:docMkLst>
      <pc:sldChg chg="addSp delSp modSp modNotesTx">
        <pc:chgData name="Leonie Smith" userId="fed1330f33f5650e" providerId="LiveId" clId="{4CD75C9E-3EBA-4394-9F0A-9A19240E9901}" dt="2023-01-08T08:11:36.858" v="234"/>
        <pc:sldMkLst>
          <pc:docMk/>
          <pc:sldMk cId="1499918570" sldId="257"/>
        </pc:sldMkLst>
      </pc:sldChg>
      <pc:sldChg chg="addSp modSp mod">
        <pc:chgData name="Leonie Smith" userId="fed1330f33f5650e" providerId="LiveId" clId="{4CD75C9E-3EBA-4394-9F0A-9A19240E9901}" dt="2023-01-08T08:08:00.928" v="187" actId="1076"/>
        <pc:sldMkLst>
          <pc:docMk/>
          <pc:sldMk cId="3788111665" sldId="258"/>
        </pc:sldMkLst>
      </pc:sldChg>
      <pc:sldChg chg="addSp delSp modSp mod modTransition modAnim">
        <pc:chgData name="Leonie Smith" userId="fed1330f33f5650e" providerId="LiveId" clId="{4CD75C9E-3EBA-4394-9F0A-9A19240E9901}" dt="2023-01-03T04:45:54.495" v="4"/>
        <pc:sldMkLst>
          <pc:docMk/>
          <pc:sldMk cId="454763615" sldId="259"/>
        </pc:sldMkLst>
      </pc:sldChg>
      <pc:sldChg chg="addSp modSp">
        <pc:chgData name="Leonie Smith" userId="fed1330f33f5650e" providerId="LiveId" clId="{4CD75C9E-3EBA-4394-9F0A-9A19240E9901}" dt="2023-01-03T04:47:10.808" v="5"/>
        <pc:sldMkLst>
          <pc:docMk/>
          <pc:sldMk cId="2346136586" sldId="260"/>
        </pc:sldMkLst>
      </pc:sldChg>
      <pc:sldChg chg="addSp delSp modSp mod modTransition modAnim">
        <pc:chgData name="Leonie Smith" userId="fed1330f33f5650e" providerId="LiveId" clId="{4CD75C9E-3EBA-4394-9F0A-9A19240E9901}" dt="2023-01-03T04:50:45.666" v="21"/>
        <pc:sldMkLst>
          <pc:docMk/>
          <pc:sldMk cId="4037329247" sldId="261"/>
        </pc:sldMkLst>
      </pc:sldChg>
      <pc:sldChg chg="addSp delSp modSp mod modTransition modAnim">
        <pc:chgData name="Leonie Smith" userId="fed1330f33f5650e" providerId="LiveId" clId="{4CD75C9E-3EBA-4394-9F0A-9A19240E9901}" dt="2023-01-03T04:54:38.725" v="46"/>
        <pc:sldMkLst>
          <pc:docMk/>
          <pc:sldMk cId="1909638311" sldId="262"/>
        </pc:sldMkLst>
      </pc:sldChg>
      <pc:sldChg chg="addSp delSp modSp mod modTransition modAnim">
        <pc:chgData name="Leonie Smith" userId="fed1330f33f5650e" providerId="LiveId" clId="{4CD75C9E-3EBA-4394-9F0A-9A19240E9901}" dt="2023-01-03T04:55:55.335" v="50"/>
        <pc:sldMkLst>
          <pc:docMk/>
          <pc:sldMk cId="641208035" sldId="263"/>
        </pc:sldMkLst>
      </pc:sldChg>
      <pc:sldChg chg="addSp delSp modSp mod modTransition modAnim">
        <pc:chgData name="Leonie Smith" userId="fed1330f33f5650e" providerId="LiveId" clId="{4CD75C9E-3EBA-4394-9F0A-9A19240E9901}" dt="2023-01-03T04:59:43.477" v="60"/>
        <pc:sldMkLst>
          <pc:docMk/>
          <pc:sldMk cId="4044745628" sldId="264"/>
        </pc:sldMkLst>
      </pc:sldChg>
      <pc:sldChg chg="addSp delSp modSp mod modTransition modAnim">
        <pc:chgData name="Leonie Smith" userId="fed1330f33f5650e" providerId="LiveId" clId="{4CD75C9E-3EBA-4394-9F0A-9A19240E9901}" dt="2023-01-03T05:02:33.141" v="67"/>
        <pc:sldMkLst>
          <pc:docMk/>
          <pc:sldMk cId="978260341" sldId="265"/>
        </pc:sldMkLst>
      </pc:sldChg>
      <pc:sldChg chg="addSp delSp modSp mod modTransition modAnim">
        <pc:chgData name="Leonie Smith" userId="fed1330f33f5650e" providerId="LiveId" clId="{4CD75C9E-3EBA-4394-9F0A-9A19240E9901}" dt="2023-01-03T05:04:16.925" v="71"/>
        <pc:sldMkLst>
          <pc:docMk/>
          <pc:sldMk cId="3575870363" sldId="266"/>
        </pc:sldMkLst>
      </pc:sldChg>
      <pc:sldChg chg="addSp modSp">
        <pc:chgData name="Leonie Smith" userId="fed1330f33f5650e" providerId="LiveId" clId="{4CD75C9E-3EBA-4394-9F0A-9A19240E9901}" dt="2023-01-03T05:10:46.443" v="91"/>
        <pc:sldMkLst>
          <pc:docMk/>
          <pc:sldMk cId="3137811553" sldId="268"/>
        </pc:sldMkLst>
      </pc:sldChg>
      <pc:sldChg chg="addSp delSp modSp mod modTransition modAnim">
        <pc:chgData name="Leonie Smith" userId="fed1330f33f5650e" providerId="LiveId" clId="{4CD75C9E-3EBA-4394-9F0A-9A19240E9901}" dt="2023-01-04T04:44:27.463" v="170"/>
        <pc:sldMkLst>
          <pc:docMk/>
          <pc:sldMk cId="100491716" sldId="269"/>
        </pc:sldMkLst>
      </pc:sldChg>
      <pc:sldChg chg="addSp modSp">
        <pc:chgData name="Leonie Smith" userId="fed1330f33f5650e" providerId="LiveId" clId="{4CD75C9E-3EBA-4394-9F0A-9A19240E9901}" dt="2023-01-08T08:08:08.213" v="188"/>
        <pc:sldMkLst>
          <pc:docMk/>
          <pc:sldMk cId="4120481681" sldId="270"/>
        </pc:sldMkLst>
      </pc:sldChg>
      <pc:sldChg chg="addSp modSp mod">
        <pc:chgData name="Leonie Smith" userId="fed1330f33f5650e" providerId="LiveId" clId="{4CD75C9E-3EBA-4394-9F0A-9A19240E9901}" dt="2023-01-08T08:09:14.552" v="204" actId="20577"/>
        <pc:sldMkLst>
          <pc:docMk/>
          <pc:sldMk cId="939110669" sldId="271"/>
        </pc:sldMkLst>
      </pc:sldChg>
      <pc:sldChg chg="addSp modSp mod">
        <pc:chgData name="Leonie Smith" userId="fed1330f33f5650e" providerId="LiveId" clId="{4CD75C9E-3EBA-4394-9F0A-9A19240E9901}" dt="2023-01-08T08:09:19.991" v="205" actId="20577"/>
        <pc:sldMkLst>
          <pc:docMk/>
          <pc:sldMk cId="4024569785" sldId="272"/>
        </pc:sldMkLst>
      </pc:sldChg>
      <pc:sldChg chg="addSp modSp mod">
        <pc:chgData name="Leonie Smith" userId="fed1330f33f5650e" providerId="LiveId" clId="{4CD75C9E-3EBA-4394-9F0A-9A19240E9901}" dt="2023-01-08T08:09:31.205" v="208" actId="20577"/>
        <pc:sldMkLst>
          <pc:docMk/>
          <pc:sldMk cId="487179600" sldId="273"/>
        </pc:sldMkLst>
      </pc:sldChg>
      <pc:sldChg chg="addSp modSp mod">
        <pc:chgData name="Leonie Smith" userId="fed1330f33f5650e" providerId="LiveId" clId="{4CD75C9E-3EBA-4394-9F0A-9A19240E9901}" dt="2023-01-08T08:09:44.604" v="210" actId="20577"/>
        <pc:sldMkLst>
          <pc:docMk/>
          <pc:sldMk cId="2168401200" sldId="274"/>
        </pc:sldMkLst>
      </pc:sldChg>
      <pc:sldChg chg="addSp modSp mod">
        <pc:chgData name="Leonie Smith" userId="fed1330f33f5650e" providerId="LiveId" clId="{4CD75C9E-3EBA-4394-9F0A-9A19240E9901}" dt="2023-01-08T08:09:37.964" v="209" actId="20577"/>
        <pc:sldMkLst>
          <pc:docMk/>
          <pc:sldMk cId="2996969115" sldId="275"/>
        </pc:sldMkLst>
      </pc:sldChg>
      <pc:sldChg chg="addSp modSp mod">
        <pc:chgData name="Leonie Smith" userId="fed1330f33f5650e" providerId="LiveId" clId="{4CD75C9E-3EBA-4394-9F0A-9A19240E9901}" dt="2023-01-08T08:10:03.045" v="211" actId="20577"/>
        <pc:sldMkLst>
          <pc:docMk/>
          <pc:sldMk cId="2390376940" sldId="276"/>
        </pc:sldMkLst>
      </pc:sldChg>
      <pc:sldChg chg="addSp modSp mod">
        <pc:chgData name="Leonie Smith" userId="fed1330f33f5650e" providerId="LiveId" clId="{4CD75C9E-3EBA-4394-9F0A-9A19240E9901}" dt="2023-01-08T08:10:12.932" v="212" actId="20577"/>
        <pc:sldMkLst>
          <pc:docMk/>
          <pc:sldMk cId="4265919077" sldId="277"/>
        </pc:sldMkLst>
      </pc:sldChg>
      <pc:sldChg chg="addSp modSp mod">
        <pc:chgData name="Leonie Smith" userId="fed1330f33f5650e" providerId="LiveId" clId="{4CD75C9E-3EBA-4394-9F0A-9A19240E9901}" dt="2023-01-08T08:10:29.003" v="218" actId="20577"/>
        <pc:sldMkLst>
          <pc:docMk/>
          <pc:sldMk cId="888433145" sldId="279"/>
        </pc:sldMkLst>
      </pc:sldChg>
      <pc:sldChg chg="addSp modSp mod">
        <pc:chgData name="Leonie Smith" userId="fed1330f33f5650e" providerId="LiveId" clId="{4CD75C9E-3EBA-4394-9F0A-9A19240E9901}" dt="2023-01-08T08:10:36.725" v="220" actId="20577"/>
        <pc:sldMkLst>
          <pc:docMk/>
          <pc:sldMk cId="791300187" sldId="280"/>
        </pc:sldMkLst>
      </pc:sldChg>
      <pc:sldChg chg="addSp delSp modSp mod modTransition modAnim">
        <pc:chgData name="Leonie Smith" userId="fed1330f33f5650e" providerId="LiveId" clId="{4CD75C9E-3EBA-4394-9F0A-9A19240E9901}" dt="2023-01-03T05:17:43.327" v="120"/>
        <pc:sldMkLst>
          <pc:docMk/>
          <pc:sldMk cId="1922139011" sldId="281"/>
        </pc:sldMkLst>
      </pc:sldChg>
      <pc:sldChg chg="addSp modSp mod">
        <pc:chgData name="Leonie Smith" userId="fed1330f33f5650e" providerId="LiveId" clId="{4CD75C9E-3EBA-4394-9F0A-9A19240E9901}" dt="2023-01-08T08:10:42.220" v="222" actId="20577"/>
        <pc:sldMkLst>
          <pc:docMk/>
          <pc:sldMk cId="1126511635" sldId="282"/>
        </pc:sldMkLst>
      </pc:sldChg>
      <pc:sldChg chg="addSp delSp modSp mod modTransition modAnim">
        <pc:chgData name="Leonie Smith" userId="fed1330f33f5650e" providerId="LiveId" clId="{4CD75C9E-3EBA-4394-9F0A-9A19240E9901}" dt="2023-01-03T05:19:53.945" v="133"/>
        <pc:sldMkLst>
          <pc:docMk/>
          <pc:sldMk cId="3166251957" sldId="283"/>
        </pc:sldMkLst>
      </pc:sldChg>
      <pc:sldChg chg="addSp modSp mod">
        <pc:chgData name="Leonie Smith" userId="fed1330f33f5650e" providerId="LiveId" clId="{4CD75C9E-3EBA-4394-9F0A-9A19240E9901}" dt="2023-01-08T08:10:47.723" v="224" actId="20577"/>
        <pc:sldMkLst>
          <pc:docMk/>
          <pc:sldMk cId="3922583308" sldId="284"/>
        </pc:sldMkLst>
      </pc:sldChg>
      <pc:sldChg chg="addSp delSp modSp mod modTransition modAnim">
        <pc:chgData name="Leonie Smith" userId="fed1330f33f5650e" providerId="LiveId" clId="{4CD75C9E-3EBA-4394-9F0A-9A19240E9901}" dt="2023-01-03T05:22:11.541" v="140"/>
        <pc:sldMkLst>
          <pc:docMk/>
          <pc:sldMk cId="1522780631" sldId="285"/>
        </pc:sldMkLst>
      </pc:sldChg>
      <pc:sldChg chg="addSp modSp mod">
        <pc:chgData name="Leonie Smith" userId="fed1330f33f5650e" providerId="LiveId" clId="{4CD75C9E-3EBA-4394-9F0A-9A19240E9901}" dt="2023-01-08T08:10:55.684" v="226" actId="20577"/>
        <pc:sldMkLst>
          <pc:docMk/>
          <pc:sldMk cId="1850742486" sldId="286"/>
        </pc:sldMkLst>
      </pc:sldChg>
      <pc:sldChg chg="addSp delSp modSp mod modTransition modAnim">
        <pc:chgData name="Leonie Smith" userId="fed1330f33f5650e" providerId="LiveId" clId="{4CD75C9E-3EBA-4394-9F0A-9A19240E9901}" dt="2023-01-03T05:28:48.818" v="147"/>
        <pc:sldMkLst>
          <pc:docMk/>
          <pc:sldMk cId="2332778949" sldId="287"/>
        </pc:sldMkLst>
      </pc:sldChg>
      <pc:sldChg chg="addSp modSp mod">
        <pc:chgData name="Leonie Smith" userId="fed1330f33f5650e" providerId="LiveId" clId="{4CD75C9E-3EBA-4394-9F0A-9A19240E9901}" dt="2023-01-08T08:11:03.044" v="228" actId="20577"/>
        <pc:sldMkLst>
          <pc:docMk/>
          <pc:sldMk cId="1828872212" sldId="288"/>
        </pc:sldMkLst>
      </pc:sldChg>
      <pc:sldChg chg="addSp modSp">
        <pc:chgData name="Leonie Smith" userId="fed1330f33f5650e" providerId="LiveId" clId="{4CD75C9E-3EBA-4394-9F0A-9A19240E9901}" dt="2023-01-03T05:32:07.118" v="148"/>
        <pc:sldMkLst>
          <pc:docMk/>
          <pc:sldMk cId="3153919605" sldId="289"/>
        </pc:sldMkLst>
      </pc:sldChg>
      <pc:sldChg chg="addSp modSp mod">
        <pc:chgData name="Leonie Smith" userId="fed1330f33f5650e" providerId="LiveId" clId="{4CD75C9E-3EBA-4394-9F0A-9A19240E9901}" dt="2023-01-08T08:11:20.988" v="232" actId="20577"/>
        <pc:sldMkLst>
          <pc:docMk/>
          <pc:sldMk cId="1292473336" sldId="290"/>
        </pc:sldMkLst>
      </pc:sldChg>
      <pc:sldChg chg="addSp delSp modSp mod modTransition modAnim">
        <pc:chgData name="Leonie Smith" userId="fed1330f33f5650e" providerId="LiveId" clId="{4CD75C9E-3EBA-4394-9F0A-9A19240E9901}" dt="2023-01-03T05:36:24.760" v="167"/>
        <pc:sldMkLst>
          <pc:docMk/>
          <pc:sldMk cId="1878919862" sldId="291"/>
        </pc:sldMkLst>
      </pc:sldChg>
      <pc:sldChg chg="addSp modSp mod">
        <pc:chgData name="Leonie Smith" userId="fed1330f33f5650e" providerId="LiveId" clId="{4CD75C9E-3EBA-4394-9F0A-9A19240E9901}" dt="2023-01-08T08:11:12.029" v="230" actId="20577"/>
        <pc:sldMkLst>
          <pc:docMk/>
          <pc:sldMk cId="1014080634" sldId="292"/>
        </pc:sldMkLst>
      </pc:sldChg>
      <pc:sldChg chg="addSp delSp modSp mod modTransition modAnim">
        <pc:chgData name="Leonie Smith" userId="fed1330f33f5650e" providerId="LiveId" clId="{4CD75C9E-3EBA-4394-9F0A-9A19240E9901}" dt="2023-01-03T05:09:18.226" v="90"/>
        <pc:sldMkLst>
          <pc:docMk/>
          <pc:sldMk cId="2199692124" sldId="296"/>
        </pc:sldMkLst>
      </pc:sldChg>
      <pc:sldChg chg="addSp modSp mod">
        <pc:chgData name="Leonie Smith" userId="fed1330f33f5650e" providerId="LiveId" clId="{4CD75C9E-3EBA-4394-9F0A-9A19240E9901}" dt="2023-01-08T08:10:21.881" v="216" actId="20577"/>
        <pc:sldMkLst>
          <pc:docMk/>
          <pc:sldMk cId="552587097"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45 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biblehub.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creativecommons.org/publicdomain/zero/1.0/" TargetMode="External"/><Relationship Id="rId5" Type="http://schemas.openxmlformats.org/officeDocument/2006/relationships/hyperlink" Target="https://openbible.com/" TargetMode="External"/><Relationship Id="rId4" Type="http://schemas.openxmlformats.org/officeDocument/2006/relationships/hyperlink" Target="https://discoverybible.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29B9ED4-7AEE-1A5B-94D4-EB3F62CF6004}"/>
              </a:ext>
            </a:extLst>
          </p:cNvPr>
          <p:cNvSpPr>
            <a:spLocks noGrp="1"/>
          </p:cNvSpPr>
          <p:nvPr>
            <p:ph type="title"/>
          </p:nvPr>
        </p:nvSpPr>
        <p:spPr/>
        <p:txBody>
          <a:bodyPr/>
          <a:lstStyle/>
          <a:p>
            <a:r>
              <a:rPr lang="en-IN" dirty="0"/>
              <a:t>45-2</a:t>
            </a:r>
            <a:endParaRPr lang="en-US" dirty="0"/>
          </a:p>
        </p:txBody>
      </p:sp>
      <p:sp>
        <p:nvSpPr>
          <p:cNvPr id="4" name="Content Placeholder 2">
            <a:extLst>
              <a:ext uri="{FF2B5EF4-FFF2-40B4-BE49-F238E27FC236}">
                <a16:creationId xmlns:a16="http://schemas.microsoft.com/office/drawing/2014/main" id="{BD172B05-1E03-E1FD-1FF4-49CC3AA680D3}"/>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3"/>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4"/>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52"/>
    </mc:Choice>
    <mc:Fallback xmlns="">
      <p:transition spd="slow" advTm="405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081BBC-17A8-816D-4203-D05881FDC151}"/>
              </a:ext>
            </a:extLst>
          </p:cNvPr>
          <p:cNvPicPr>
            <a:picLocks noChangeAspect="1"/>
          </p:cNvPicPr>
          <p:nvPr/>
        </p:nvPicPr>
        <p:blipFill>
          <a:blip r:embed="rId2"/>
          <a:stretch>
            <a:fillRect/>
          </a:stretch>
        </p:blipFill>
        <p:spPr>
          <a:xfrm>
            <a:off x="0" y="0"/>
            <a:ext cx="12234720" cy="6981092"/>
          </a:xfrm>
          <a:prstGeom prst="rect">
            <a:avLst/>
          </a:prstGeom>
        </p:spPr>
      </p:pic>
      <p:sp>
        <p:nvSpPr>
          <p:cNvPr id="2" name="TextBox 1">
            <a:extLst>
              <a:ext uri="{FF2B5EF4-FFF2-40B4-BE49-F238E27FC236}">
                <a16:creationId xmlns:a16="http://schemas.microsoft.com/office/drawing/2014/main" id="{05EA4B8E-4279-4573-879B-224DFC72458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5མགོ་བོ་སྒུར་ནས་དུར་ཁུང་ནང་དུ་བལྟས་པ་ན། སྐྱབས་མགོན་ཡེ་ཤུའི་སྐུ་གདུང་བཏུམ་བྱེད་ཀྱི་སོ་རས་ཤུལ་དུ་ཡོད་པ་མཐོང་བ་དང་ཁོ་རང་ནང་དུ་མ་སོང་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5He bent down and looked in at the linen cloths lying there, but he did not go in.</a:t>
            </a:r>
            <a:endParaRPr lang="en-IN" dirty="0"/>
          </a:p>
        </p:txBody>
      </p:sp>
      <p:pic>
        <p:nvPicPr>
          <p:cNvPr id="6" name="Audio 5">
            <a:hlinkClick r:id="" action="ppaction://media"/>
            <a:extLst>
              <a:ext uri="{FF2B5EF4-FFF2-40B4-BE49-F238E27FC236}">
                <a16:creationId xmlns:a16="http://schemas.microsoft.com/office/drawing/2014/main" id="{AE8E6B73-0026-7845-2440-5A475F58E3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6869"/>
    </mc:Choice>
    <mc:Fallback xmlns="">
      <p:transition spd="slow" advTm="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DA995-B5CF-BF71-A96A-A3EE4A1BF842}"/>
              </a:ext>
            </a:extLst>
          </p:cNvPr>
          <p:cNvPicPr>
            <a:picLocks noChangeAspect="1"/>
          </p:cNvPicPr>
          <p:nvPr/>
        </p:nvPicPr>
        <p:blipFill>
          <a:blip r:embed="rId2"/>
          <a:stretch>
            <a:fillRect/>
          </a:stretch>
        </p:blipFill>
        <p:spPr>
          <a:xfrm>
            <a:off x="0" y="0"/>
            <a:ext cx="12787074" cy="6858000"/>
          </a:xfrm>
          <a:prstGeom prst="rect">
            <a:avLst/>
          </a:prstGeom>
        </p:spPr>
      </p:pic>
      <p:sp>
        <p:nvSpPr>
          <p:cNvPr id="2" name="TextBox 1">
            <a:extLst>
              <a:ext uri="{FF2B5EF4-FFF2-40B4-BE49-F238E27FC236}">
                <a16:creationId xmlns:a16="http://schemas.microsoft.com/office/drawing/2014/main" id="{5F55F430-9495-9737-9D8F-E7410343596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6དེ་ནས་སི་མོན་པེ་ཏྲོ་ཡང་སླེབས་ཏེ་དུར་ཁུང་ནང་དུ་སོང་བ༌ན། སོ་རས་ཤུལ་དུ་ལུས་ཡོད་པ༌དང༌།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6Simon Peter arrived just after him. He entered the tomb </a:t>
            </a:r>
            <a:endParaRPr lang="en-IN" dirty="0"/>
          </a:p>
        </p:txBody>
      </p:sp>
      <p:pic>
        <p:nvPicPr>
          <p:cNvPr id="6" name="Audio 5">
            <a:hlinkClick r:id="" action="ppaction://media"/>
            <a:extLst>
              <a:ext uri="{FF2B5EF4-FFF2-40B4-BE49-F238E27FC236}">
                <a16:creationId xmlns:a16="http://schemas.microsoft.com/office/drawing/2014/main" id="{02F2FA1C-124B-3C5A-D4E8-BBEE216B6D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6735"/>
    </mc:Choice>
    <mc:Fallback xmlns="">
      <p:transition spd="slow" advTm="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649DCF-6F0F-9E5C-85F9-B16AC1E84BF1}"/>
              </a:ext>
            </a:extLst>
          </p:cNvPr>
          <p:cNvPicPr>
            <a:picLocks noChangeAspect="1"/>
          </p:cNvPicPr>
          <p:nvPr/>
        </p:nvPicPr>
        <p:blipFill>
          <a:blip r:embed="rId2"/>
          <a:stretch>
            <a:fillRect/>
          </a:stretch>
        </p:blipFill>
        <p:spPr>
          <a:xfrm>
            <a:off x="0" y="0"/>
            <a:ext cx="12827000" cy="6858000"/>
          </a:xfrm>
          <a:prstGeom prst="rect">
            <a:avLst/>
          </a:prstGeom>
        </p:spPr>
      </p:pic>
      <p:sp>
        <p:nvSpPr>
          <p:cNvPr id="2" name="TextBox 1">
            <a:extLst>
              <a:ext uri="{FF2B5EF4-FFF2-40B4-BE49-F238E27FC236}">
                <a16:creationId xmlns:a16="http://schemas.microsoft.com/office/drawing/2014/main" id="{559C84E8-E087-2D52-BCE8-57C8B38617F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75B09DD6-8C11-978A-387A-CD870B0ABD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BE3FD5B-7D0B-CE54-8C87-E8217504884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7སྐྱབས་མགོན་ཡེ་ཤུའི་དབུ་བཏུམ་བྱེད་ཀྱི་རས་དེ་སོ་རས་དང་མཉམ་དུ་མེད༌པར། གནས་གཞན་ཞིག་ཏུ་དཀྲིས་ཏེ་བཞག་ཡོད་པ་མཐོང༌།</a:t>
            </a:r>
            <a:endParaRPr lang="en-IN" dirty="0"/>
          </a:p>
        </p:txBody>
      </p:sp>
      <p:sp>
        <p:nvSpPr>
          <p:cNvPr id="5" name="TextBox 4">
            <a:extLst>
              <a:ext uri="{FF2B5EF4-FFF2-40B4-BE49-F238E27FC236}">
                <a16:creationId xmlns:a16="http://schemas.microsoft.com/office/drawing/2014/main" id="{A4AA18CF-DD70-7E44-F356-9FF03602E6E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and saw the linen cloths lying there. 7The cloth  that had been around Jesus’ head was rolled up, lying separate from the linen cloths.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630"/>
    </mc:Choice>
    <mc:Fallback xmlns="">
      <p:transition spd="slow" advTm="12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AB97B-1024-2CA7-8B51-A39FC153D871}"/>
              </a:ext>
            </a:extLst>
          </p:cNvPr>
          <p:cNvPicPr>
            <a:picLocks noChangeAspect="1"/>
          </p:cNvPicPr>
          <p:nvPr/>
        </p:nvPicPr>
        <p:blipFill>
          <a:blip r:embed="rId2"/>
          <a:stretch>
            <a:fillRect/>
          </a:stretch>
        </p:blipFill>
        <p:spPr>
          <a:xfrm>
            <a:off x="1" y="-276733"/>
            <a:ext cx="12192000" cy="7134733"/>
          </a:xfrm>
          <a:prstGeom prst="rect">
            <a:avLst/>
          </a:prstGeom>
        </p:spPr>
      </p:pic>
      <p:sp>
        <p:nvSpPr>
          <p:cNvPr id="2" name="TextBox 1">
            <a:extLst>
              <a:ext uri="{FF2B5EF4-FFF2-40B4-BE49-F238E27FC236}">
                <a16:creationId xmlns:a16="http://schemas.microsoft.com/office/drawing/2014/main" id="{5B406D30-81BC-3C1A-0C42-7B35C9A0FD7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8སྔོན་ལ་སླེབས་པའི་ཐུགས་སྲས་དེ་ཡང་དུར་ཁུང་ནང་དུ་སོང་སྟེ་གནས་ཚུལ་དེ་དག་མཐོང་བ་དང་ཡིད་ཆེས་པར་གྱུར་ཏོ།། </a:t>
            </a:r>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dirty="0">
                <a:solidFill>
                  <a:srgbClr val="777A7B"/>
                </a:solidFill>
                <a:effectLst/>
                <a:latin typeface="Arial" panose="020B0604020202020204" pitchFamily="34" charset="0"/>
              </a:rPr>
              <a:t>8Then the other disciple, who had reached the tomb first, also went in. And he saw and believed.</a:t>
            </a:r>
            <a:endParaRPr lang="en-IN" sz="3200" dirty="0"/>
          </a:p>
        </p:txBody>
      </p:sp>
      <p:pic>
        <p:nvPicPr>
          <p:cNvPr id="6" name="Audio 5">
            <a:hlinkClick r:id="" action="ppaction://media"/>
            <a:extLst>
              <a:ext uri="{FF2B5EF4-FFF2-40B4-BE49-F238E27FC236}">
                <a16:creationId xmlns:a16="http://schemas.microsoft.com/office/drawing/2014/main" id="{28AF74DA-C41E-DB3B-B57F-1256B37D0A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057"/>
    </mc:Choice>
    <mc:Fallback xmlns="">
      <p:transition spd="slow" advTm="8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C03DDE-BC6D-2DED-0C16-DB457069184A}"/>
              </a:ext>
            </a:extLst>
          </p:cNvPr>
          <p:cNvPicPr>
            <a:picLocks noChangeAspect="1"/>
          </p:cNvPicPr>
          <p:nvPr/>
        </p:nvPicPr>
        <p:blipFill>
          <a:blip r:embed="rId2"/>
          <a:stretch>
            <a:fillRect/>
          </a:stretch>
        </p:blipFill>
        <p:spPr>
          <a:xfrm>
            <a:off x="0" y="1"/>
            <a:ext cx="12507611" cy="6858000"/>
          </a:xfrm>
          <a:prstGeom prst="rect">
            <a:avLst/>
          </a:prstGeom>
        </p:spPr>
      </p:pic>
      <p:sp>
        <p:nvSpPr>
          <p:cNvPr id="2" name="TextBox 1">
            <a:extLst>
              <a:ext uri="{FF2B5EF4-FFF2-40B4-BE49-F238E27FC236}">
                <a16:creationId xmlns:a16="http://schemas.microsoft.com/office/drawing/2014/main" id="{B78DD2D6-84E3-F0F8-FA44-EB430293D1C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9རྒྱུ་མཚན་ནི་དེ་གཉིས་ཀྱིས་གསུང་རབ་ཀྱི་མདོ་ལས་སྐྱབས་མགོན་ཡེ་ཤུ་གྲོངས་པ་ནས་སླར་གསོན་པར་འགྱུར་དགོས་ཞེས་པའི་དོན་དེ་ད་དུང་མ་རྟོགས༌པ་རེད། 10དེ་ནས་ཐུགས་སྲས་དེ་གཉིས་ཕྱིར་རང་གནས་སུ་ལོག༌གོ།</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9For they still did not understand from the Scripture that Jesus had to rise from the dead.</a:t>
            </a:r>
            <a:endParaRPr lang="en-US" sz="4800" dirty="0">
              <a:solidFill>
                <a:srgbClr val="777A7B"/>
              </a:solidFill>
              <a:latin typeface="Arial" panose="020B0604020202020204" pitchFamily="34" charset="0"/>
            </a:endParaRPr>
          </a:p>
          <a:p>
            <a:r>
              <a:rPr lang="en-US" sz="4800" dirty="0">
                <a:solidFill>
                  <a:srgbClr val="777A7B"/>
                </a:solidFill>
                <a:latin typeface="Arial" panose="020B0604020202020204" pitchFamily="34" charset="0"/>
              </a:rPr>
              <a:t>10Then the disciples returned to their homes.</a:t>
            </a:r>
            <a:endParaRPr lang="en-IN" sz="4800" dirty="0"/>
          </a:p>
        </p:txBody>
      </p:sp>
      <p:pic>
        <p:nvPicPr>
          <p:cNvPr id="10" name="Audio 9">
            <a:hlinkClick r:id="" action="ppaction://media"/>
            <a:extLst>
              <a:ext uri="{FF2B5EF4-FFF2-40B4-BE49-F238E27FC236}">
                <a16:creationId xmlns:a16="http://schemas.microsoft.com/office/drawing/2014/main" id="{F87B5157-A7A1-F311-765F-C07AA165FB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99692124"/>
      </p:ext>
    </p:extLst>
  </p:cSld>
  <p:clrMapOvr>
    <a:masterClrMapping/>
  </p:clrMapOvr>
  <mc:AlternateContent xmlns:mc="http://schemas.openxmlformats.org/markup-compatibility/2006" xmlns:p14="http://schemas.microsoft.com/office/powerpoint/2010/main">
    <mc:Choice Requires="p14">
      <p:transition spd="slow" p14:dur="2000" advTm="13619"/>
    </mc:Choice>
    <mc:Fallback xmlns="">
      <p:transition spd="slow" advTm="13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95E8F1-1113-3C6F-658F-E10A75318E54}"/>
              </a:ext>
            </a:extLst>
          </p:cNvPr>
          <p:cNvPicPr>
            <a:picLocks noChangeAspect="1"/>
          </p:cNvPicPr>
          <p:nvPr/>
        </p:nvPicPr>
        <p:blipFill>
          <a:blip r:embed="rId2"/>
          <a:stretch>
            <a:fillRect/>
          </a:stretch>
        </p:blipFill>
        <p:spPr>
          <a:xfrm>
            <a:off x="-633046" y="-73699"/>
            <a:ext cx="12825046" cy="6931699"/>
          </a:xfrm>
          <a:prstGeom prst="rect">
            <a:avLst/>
          </a:prstGeom>
        </p:spPr>
      </p:pic>
      <p:sp>
        <p:nvSpPr>
          <p:cNvPr id="2" name="TextBox 1">
            <a:extLst>
              <a:ext uri="{FF2B5EF4-FFF2-40B4-BE49-F238E27FC236}">
                <a16:creationId xmlns:a16="http://schemas.microsoft.com/office/drawing/2014/main" id="{5DC272D9-2DC3-1A61-DDF4-7955F453F5C9}"/>
              </a:ext>
            </a:extLst>
          </p:cNvPr>
          <p:cNvSpPr txBox="1"/>
          <p:nvPr/>
        </p:nvSpPr>
        <p:spPr>
          <a:xfrm>
            <a:off x="229577" y="2960255"/>
            <a:ext cx="6096000" cy="4024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ཡོ་ཧ་ནན 20</a:t>
            </a:r>
          </a:p>
          <a:p>
            <a:r>
              <a:rPr lang="bo-CN" sz="8000" b="1" i="0" dirty="0">
                <a:solidFill>
                  <a:schemeClr val="bg1"/>
                </a:solidFill>
                <a:effectLst/>
                <a:latin typeface="Arial" panose="020B0604020202020204" pitchFamily="34" charset="0"/>
              </a:rPr>
              <a:t>གཙོ་བོ་ཡེ་ཤུ་མག་རྡལ་མ་མིར་ཡམ་དང་མཇལ་བ།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8521ED-9127-D1A7-71A6-DE7E6CD7D21F}"/>
              </a:ext>
            </a:extLst>
          </p:cNvPr>
          <p:cNvPicPr>
            <a:picLocks noChangeAspect="1"/>
          </p:cNvPicPr>
          <p:nvPr/>
        </p:nvPicPr>
        <p:blipFill>
          <a:blip r:embed="rId2"/>
          <a:stretch>
            <a:fillRect/>
          </a:stretch>
        </p:blipFill>
        <p:spPr>
          <a:xfrm>
            <a:off x="-458491" y="0"/>
            <a:ext cx="12650491" cy="6858000"/>
          </a:xfrm>
          <a:prstGeom prst="rect">
            <a:avLst/>
          </a:prstGeom>
        </p:spPr>
      </p:pic>
      <p:sp>
        <p:nvSpPr>
          <p:cNvPr id="2" name="TextBox 1">
            <a:extLst>
              <a:ext uri="{FF2B5EF4-FFF2-40B4-BE49-F238E27FC236}">
                <a16:creationId xmlns:a16="http://schemas.microsoft.com/office/drawing/2014/main" id="{B7EC12BB-AE1B-30A5-BB65-D9DE51B6D1B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2587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11དེ་ནས་མཱག་རྡལ་གྱི་མིར་ཡམ་དུར་ཁུང་གི་ཕྱི་རོལ་ཏུ་ལངས་བསྡད་དེ་ངུས༌ཤིང༌། ངུ་བཞིན་མགོ་བོ་སྒུར་ནས་དུར་ཁུང་ནང་དུ་བལྟས་པ༌ན།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11But Mary stood outside the tomb weeping. And as she wept, she bent down to look into the tomb, </a:t>
            </a:r>
            <a:endParaRPr lang="en-IN" dirty="0"/>
          </a:p>
        </p:txBody>
      </p:sp>
      <p:pic>
        <p:nvPicPr>
          <p:cNvPr id="11" name="Audio 10">
            <a:hlinkClick r:id="" action="ppaction://media"/>
            <a:extLst>
              <a:ext uri="{FF2B5EF4-FFF2-40B4-BE49-F238E27FC236}">
                <a16:creationId xmlns:a16="http://schemas.microsoft.com/office/drawing/2014/main" id="{AB3A31E7-5268-B645-5ECE-B0B5FE5263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590"/>
    </mc:Choice>
    <mc:Fallback xmlns="">
      <p:transition spd="slow" advTm="7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E8DFB2-9BD5-7BB2-7515-443158408435}"/>
              </a:ext>
            </a:extLst>
          </p:cNvPr>
          <p:cNvPicPr>
            <a:picLocks noChangeAspect="1"/>
          </p:cNvPicPr>
          <p:nvPr/>
        </p:nvPicPr>
        <p:blipFill>
          <a:blip r:embed="rId2"/>
          <a:stretch>
            <a:fillRect/>
          </a:stretch>
        </p:blipFill>
        <p:spPr>
          <a:xfrm>
            <a:off x="-316606" y="0"/>
            <a:ext cx="12508606" cy="6858000"/>
          </a:xfrm>
          <a:prstGeom prst="rect">
            <a:avLst/>
          </a:prstGeom>
        </p:spPr>
      </p:pic>
      <p:sp>
        <p:nvSpPr>
          <p:cNvPr id="2" name="TextBox 1">
            <a:extLst>
              <a:ext uri="{FF2B5EF4-FFF2-40B4-BE49-F238E27FC236}">
                <a16:creationId xmlns:a16="http://schemas.microsoft.com/office/drawing/2014/main" id="{51C25D6A-D447-DAF3-6BDB-64EF68405F5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12སྐྱབས་མགོན་ཡེ་ཤུའི་སྐུ་གདུང་བཞག་སའི་ཤུལ་དུ་གོས་དཀར་པོ་གྱོན་པའི་ཕོ་ཉ་གཉིས་ཡོད་ཅིང་གཅིག་ནི་དབུ་དང་གཅིག་ནི་ཞབས་ཀྱི་ཕྱོགས་སུ་བཞུགས་པ་མཐོ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12and she saw two angels in white sitting where the body of Jesus had lain, one at the head and the other at the feet.</a:t>
            </a:r>
            <a:endParaRPr lang="en-IN" dirty="0"/>
          </a:p>
        </p:txBody>
      </p:sp>
      <p:pic>
        <p:nvPicPr>
          <p:cNvPr id="6" name="Audio 5">
            <a:hlinkClick r:id="" action="ppaction://media"/>
            <a:extLst>
              <a:ext uri="{FF2B5EF4-FFF2-40B4-BE49-F238E27FC236}">
                <a16:creationId xmlns:a16="http://schemas.microsoft.com/office/drawing/2014/main" id="{C6A6719F-1E70-A1B6-485D-25C8F7FF58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164"/>
    </mc:Choice>
    <mc:Fallback xmlns="">
      <p:transition spd="slow" advTm="11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1594BD-890B-5331-1EC9-4D6B9660454E}"/>
              </a:ext>
            </a:extLst>
          </p:cNvPr>
          <p:cNvPicPr>
            <a:picLocks noChangeAspect="1"/>
          </p:cNvPicPr>
          <p:nvPr/>
        </p:nvPicPr>
        <p:blipFill>
          <a:blip r:embed="rId2"/>
          <a:stretch>
            <a:fillRect/>
          </a:stretch>
        </p:blipFill>
        <p:spPr>
          <a:xfrm>
            <a:off x="0" y="1"/>
            <a:ext cx="14107886" cy="6858000"/>
          </a:xfrm>
          <a:prstGeom prst="rect">
            <a:avLst/>
          </a:prstGeom>
        </p:spPr>
      </p:pic>
      <p:sp>
        <p:nvSpPr>
          <p:cNvPr id="2" name="TextBox 1">
            <a:extLst>
              <a:ext uri="{FF2B5EF4-FFF2-40B4-BE49-F238E27FC236}">
                <a16:creationId xmlns:a16="http://schemas.microsoft.com/office/drawing/2014/main" id="{03D3B04F-46DC-40E3-5BD9-2B7EF9CEEF6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13དེ་ནས་ཕོ་ཉ་དེ་གཉིས་ན༌རེ། ཀྱེ། བུད༌མེད། ཁྱོད་རང་ཅིའི་ཕྱིར་ངུ་བ་ཡིན་ནམ་ཞེས་དྲིས་པ༌ལ། ཁོ་མོ་ན༌རེ། ང་ཡི་གཙོ་བོའི་སྐུ་གདུང་མི་གཞན་རྣམས་ཀྱིས་ཁྱེར་ཞིང་གང་དུ་བཞག་པ་མི་ཤེས་པའི་ཕྱིར་ཡིན་ཞེས་སྨྲས་པ༌དང༌།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13“Woman, why are you weeping?” they asked.</a:t>
            </a:r>
          </a:p>
          <a:p>
            <a:r>
              <a:rPr lang="en-US" sz="4000" dirty="0">
                <a:solidFill>
                  <a:srgbClr val="777A7B"/>
                </a:solidFill>
                <a:latin typeface="Arial" panose="020B0604020202020204" pitchFamily="34" charset="0"/>
              </a:rPr>
              <a:t>“Because they have taken my Lord away,” she said, “and I do not know where they have put Him.”</a:t>
            </a:r>
            <a:endParaRPr lang="en-IN" dirty="0"/>
          </a:p>
        </p:txBody>
      </p:sp>
      <p:pic>
        <p:nvPicPr>
          <p:cNvPr id="6" name="Audio 5">
            <a:hlinkClick r:id="" action="ppaction://media"/>
            <a:extLst>
              <a:ext uri="{FF2B5EF4-FFF2-40B4-BE49-F238E27FC236}">
                <a16:creationId xmlns:a16="http://schemas.microsoft.com/office/drawing/2014/main" id="{C1D4F1E9-91B1-E4D9-6AD1-56790219AD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3994"/>
    </mc:Choice>
    <mc:Fallback xmlns="">
      <p:transition spd="slow" advTm="13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FF855B-8DC1-0484-BA9F-3C140BA9AF7B}"/>
              </a:ext>
            </a:extLst>
          </p:cNvPr>
          <p:cNvPicPr>
            <a:picLocks noChangeAspect="1"/>
          </p:cNvPicPr>
          <p:nvPr/>
        </p:nvPicPr>
        <p:blipFill>
          <a:blip r:embed="rId2"/>
          <a:stretch>
            <a:fillRect/>
          </a:stretch>
        </p:blipFill>
        <p:spPr>
          <a:xfrm>
            <a:off x="0" y="1"/>
            <a:ext cx="13048879" cy="6858000"/>
          </a:xfrm>
          <a:prstGeom prst="rect">
            <a:avLst/>
          </a:prstGeom>
        </p:spPr>
      </p:pic>
      <p:sp>
        <p:nvSpPr>
          <p:cNvPr id="2" name="TextBox 1">
            <a:extLst>
              <a:ext uri="{FF2B5EF4-FFF2-40B4-BE49-F238E27FC236}">
                <a16:creationId xmlns:a16="http://schemas.microsoft.com/office/drawing/2014/main" id="{66756B03-92A8-2988-3938-897A722A0485}"/>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14ཁོ་མོ་ཁ་ཕྱིར་འཁོར་བ༌ན། སྐྱབས་མགོན་ཡེ་ཤུ་གནས་དེར་བཞེངས་ཡོད་པ་མཐོང༌ཡང༌། ཁོ་མོས་སྐྱབས་མགོན་ཡེ་ཤུ་ཡིན་པ་མ་ཤེས་སོ།།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14When she had said this, she turned around and saw Jesus standing there; but she did not recognize that it was Jesus.</a:t>
            </a:r>
            <a:endParaRPr lang="en-IN" dirty="0"/>
          </a:p>
        </p:txBody>
      </p:sp>
      <p:pic>
        <p:nvPicPr>
          <p:cNvPr id="6" name="Audio 5">
            <a:hlinkClick r:id="" action="ppaction://media"/>
            <a:extLst>
              <a:ext uri="{FF2B5EF4-FFF2-40B4-BE49-F238E27FC236}">
                <a16:creationId xmlns:a16="http://schemas.microsoft.com/office/drawing/2014/main" id="{DB7CB636-C3D8-F668-DE26-238F31FEDE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643"/>
    </mc:Choice>
    <mc:Fallback xmlns="">
      <p:transition spd="slow" advTm="7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35CBF-E813-1654-F495-B6DFDB55ADC0}"/>
              </a:ext>
            </a:extLst>
          </p:cNvPr>
          <p:cNvPicPr>
            <a:picLocks noChangeAspect="1"/>
          </p:cNvPicPr>
          <p:nvPr/>
        </p:nvPicPr>
        <p:blipFill>
          <a:blip r:embed="rId2"/>
          <a:stretch>
            <a:fillRect/>
          </a:stretch>
        </p:blipFill>
        <p:spPr>
          <a:xfrm>
            <a:off x="-381000" y="0"/>
            <a:ext cx="12573000" cy="6858000"/>
          </a:xfrm>
          <a:prstGeom prst="rect">
            <a:avLst/>
          </a:prstGeom>
        </p:spPr>
      </p:pic>
      <p:sp>
        <p:nvSpPr>
          <p:cNvPr id="2" name="TextBox 1">
            <a:extLst>
              <a:ext uri="{FF2B5EF4-FFF2-40B4-BE49-F238E27FC236}">
                <a16:creationId xmlns:a16="http://schemas.microsoft.com/office/drawing/2014/main" id="{93C3B07E-A866-24A7-FACD-C7082B71F9A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15དེ་ནས་སྐྱབས་མགོན་ཡེ་ཤུས་འདི་སྐད༌དུ། ཀྱེ། བུད༌མེད། ཁྱོད་རང་ཅིའི་ཕྱིར་ངུ་བ་ཡིན༌ནམ། ཁྱོད་ཀྱིས་སུ་ཞིག་འཚོལ་ལམ་ཞེས་གསུངས་པ༌ན། མིར་ཡམ་གྱིས་མི་དེ་ནི་སྐྱེད་ཚལ་སྲུང་མཁན་ཡིན་པར་སྙམ༌སྟེ། ཇོ་བོ༌ལགས། ཁྱེད་ཀྱིས་ཁོང་གི་སྐུ་གདུང་ཁྱེར་བ་ཡིན་ན་གང་དུ་བཞག་པ་བདག་ལ་སྨྲོས་དང་ང་རང་ལེན་དུ་འགྲོ་ཞེས་སྨྲ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15“Woman, why are you weeping?” Jesus asked. “Whom are you seeking?”</a:t>
            </a:r>
          </a:p>
          <a:p>
            <a:r>
              <a:rPr lang="en-US" sz="4000" dirty="0">
                <a:solidFill>
                  <a:srgbClr val="777A7B"/>
                </a:solidFill>
                <a:latin typeface="Arial" panose="020B0604020202020204" pitchFamily="34" charset="0"/>
              </a:rPr>
              <a:t>Thinking He was the gardener, she said, “Sir, if you have carried Him off, tell me where you have put Him, and I will get Him.”</a:t>
            </a:r>
            <a:endParaRPr lang="en-IN" dirty="0"/>
          </a:p>
        </p:txBody>
      </p:sp>
      <p:pic>
        <p:nvPicPr>
          <p:cNvPr id="6" name="Audio 5">
            <a:hlinkClick r:id="" action="ppaction://media"/>
            <a:extLst>
              <a:ext uri="{FF2B5EF4-FFF2-40B4-BE49-F238E27FC236}">
                <a16:creationId xmlns:a16="http://schemas.microsoft.com/office/drawing/2014/main" id="{F4529F48-F26F-02D0-53FD-C10475F456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22247"/>
    </mc:Choice>
    <mc:Fallback xmlns="">
      <p:transition spd="slow" advTm="22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ཡོ་ཧ་ནན 20</a:t>
            </a:r>
          </a:p>
          <a:p>
            <a:r>
              <a:rPr lang="bo-CN" sz="8000" b="1" i="0" dirty="0">
                <a:solidFill>
                  <a:srgbClr val="121212"/>
                </a:solidFill>
                <a:effectLst/>
                <a:latin typeface="Arial" panose="020B0604020202020204" pitchFamily="34" charset="0"/>
              </a:rPr>
              <a:t>གཙོ་བོ་ཡེ་ཤུ་མག་རྡལ་མ་མིར་ཡམ་དང་མཇལ་བ།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Mary Magdalene meets Jesus - John 20:1-18</a:t>
            </a:r>
            <a:endParaRPr lang="en-IN" sz="4800" dirty="0"/>
          </a:p>
        </p:txBody>
      </p:sp>
      <p:pic>
        <p:nvPicPr>
          <p:cNvPr id="12" name="Audio 11">
            <a:hlinkClick r:id="" action="ppaction://media"/>
            <a:extLst>
              <a:ext uri="{FF2B5EF4-FFF2-40B4-BE49-F238E27FC236}">
                <a16:creationId xmlns:a16="http://schemas.microsoft.com/office/drawing/2014/main" id="{CDD1558E-57C1-8043-DDDE-EEE6DFB506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912"/>
    </mc:Choice>
    <mc:Fallback xmlns="">
      <p:transition spd="slow" advTm="4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63CDCB-7CFE-AAD6-8CA1-E5BDDDDDEF45}"/>
              </a:ext>
            </a:extLst>
          </p:cNvPr>
          <p:cNvPicPr>
            <a:picLocks noChangeAspect="1"/>
          </p:cNvPicPr>
          <p:nvPr/>
        </p:nvPicPr>
        <p:blipFill>
          <a:blip r:embed="rId2"/>
          <a:stretch>
            <a:fillRect/>
          </a:stretch>
        </p:blipFill>
        <p:spPr>
          <a:xfrm>
            <a:off x="0" y="-374542"/>
            <a:ext cx="12192000" cy="7232542"/>
          </a:xfrm>
          <a:prstGeom prst="rect">
            <a:avLst/>
          </a:prstGeom>
        </p:spPr>
      </p:pic>
      <p:sp>
        <p:nvSpPr>
          <p:cNvPr id="2" name="TextBox 1">
            <a:extLst>
              <a:ext uri="{FF2B5EF4-FFF2-40B4-BE49-F238E27FC236}">
                <a16:creationId xmlns:a16="http://schemas.microsoft.com/office/drawing/2014/main" id="{5E5AC2B6-9A2E-1264-46CC-74D2057E396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16དེ་ནས་སྐྱབས་མགོན་ཡེ་ཤུས་མིར་ཡམ་ཞེས་ཁོ་མོའི་མིང་ནས་བོས༌ཤིང༌། མིར་ཡམ་ཁོང་གི་ཕྱོགས་སུ་འཁོར༌ཏེ། ཨིབ་རིའི་མི་རིགས་ཀྱི་སྐད༌དུ། རཱབ་པོ་ནེ་ཞེས་ཞུས་ཤིང་སློབ་དཔོན་ལགས་ཞེས་པའི་དོན་ཡིན་ནོ།།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16Jesus said to her, “Mary.”</a:t>
            </a:r>
          </a:p>
          <a:p>
            <a:r>
              <a:rPr lang="en-US" sz="4400" dirty="0">
                <a:solidFill>
                  <a:srgbClr val="777A7B"/>
                </a:solidFill>
                <a:latin typeface="Arial" panose="020B0604020202020204" pitchFamily="34" charset="0"/>
              </a:rPr>
              <a:t>She turned and said to Him in Hebrew, “</a:t>
            </a:r>
            <a:r>
              <a:rPr lang="en-US" sz="4400" dirty="0" err="1">
                <a:solidFill>
                  <a:srgbClr val="777A7B"/>
                </a:solidFill>
                <a:latin typeface="Arial" panose="020B0604020202020204" pitchFamily="34" charset="0"/>
              </a:rPr>
              <a:t>Rabboni</a:t>
            </a:r>
            <a:r>
              <a:rPr lang="en-US" sz="4400" dirty="0">
                <a:solidFill>
                  <a:srgbClr val="777A7B"/>
                </a:solidFill>
                <a:latin typeface="Arial" panose="020B0604020202020204" pitchFamily="34" charset="0"/>
              </a:rPr>
              <a:t>!” (which means “Teacher”).</a:t>
            </a:r>
            <a:endParaRPr lang="en-IN" dirty="0"/>
          </a:p>
        </p:txBody>
      </p:sp>
      <p:pic>
        <p:nvPicPr>
          <p:cNvPr id="6" name="Audio 5">
            <a:hlinkClick r:id="" action="ppaction://media"/>
            <a:extLst>
              <a:ext uri="{FF2B5EF4-FFF2-40B4-BE49-F238E27FC236}">
                <a16:creationId xmlns:a16="http://schemas.microsoft.com/office/drawing/2014/main" id="{A55D215E-45C3-660B-7F50-FC4E547967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6212"/>
    </mc:Choice>
    <mc:Fallback xmlns="">
      <p:transition spd="slow" advTm="16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3B825A-2F3D-6B01-2112-73FC68B20DEE}"/>
              </a:ext>
            </a:extLst>
          </p:cNvPr>
          <p:cNvPicPr>
            <a:picLocks noChangeAspect="1"/>
          </p:cNvPicPr>
          <p:nvPr/>
        </p:nvPicPr>
        <p:blipFill>
          <a:blip r:embed="rId2"/>
          <a:stretch>
            <a:fillRect/>
          </a:stretch>
        </p:blipFill>
        <p:spPr>
          <a:xfrm>
            <a:off x="-790073" y="0"/>
            <a:ext cx="12982074" cy="6858000"/>
          </a:xfrm>
          <a:prstGeom prst="rect">
            <a:avLst/>
          </a:prstGeom>
        </p:spPr>
      </p:pic>
      <p:sp>
        <p:nvSpPr>
          <p:cNvPr id="2" name="TextBox 1">
            <a:extLst>
              <a:ext uri="{FF2B5EF4-FFF2-40B4-BE49-F238E27FC236}">
                <a16:creationId xmlns:a16="http://schemas.microsoft.com/office/drawing/2014/main" id="{EB3E627F-E995-6703-1A4B-12457D1B47D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17ཡང་སྐྱབས་མགོན་ཡེ་ཤུས་འདི་སྐད༌དུ། ང་རང་ད་དུང་ཡབ་ཀྱི་དྲུང་དུ་མ་འཕགས༌པས། ང་རང་དམ་པོར་འཛིན་པར་མི༌བྱའོ།། ཁྱོད་རང་བདག་གི་སྤུན་ཟླ་རྣམས་ཀྱི་གམ་དུ་སོང་ནས་དེ་རྣམས་ལ་འདི་སྐད༌དུ། ང་རང་ནི་བདག་གི་ཡབ་དང༌། ཁྱོད་ཅག་གི་ཡབ། བདག་གི་དཀོན༌མཆོག་སྟེ་ཁྱོད་ཅག་གི་དཀོན་མཆོག་གི་དྲུང་དུ་འགྲོ་བ་ཡིན་ཞེས་སྨྲོས་ཤིག་ཅེས་གསུངས་སོ།།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17“Do not cling to Me,” Jesus said, “for I have not yet ascended to the Father. But go and tell My brothers, ‘I am ascending to My Father and your Father, to My God and your God.’”</a:t>
            </a:r>
            <a:endParaRPr lang="en-IN" dirty="0"/>
          </a:p>
        </p:txBody>
      </p:sp>
      <p:pic>
        <p:nvPicPr>
          <p:cNvPr id="6" name="Audio 5">
            <a:hlinkClick r:id="" action="ppaction://media"/>
            <a:extLst>
              <a:ext uri="{FF2B5EF4-FFF2-40B4-BE49-F238E27FC236}">
                <a16:creationId xmlns:a16="http://schemas.microsoft.com/office/drawing/2014/main" id="{7AE190C4-C986-06AD-D7EF-5054A4AE94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23528"/>
    </mc:Choice>
    <mc:Fallback xmlns="">
      <p:transition spd="slow" advTm="23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6FC690-9E7F-2ADE-E3A4-E2E2B2497DB7}"/>
              </a:ext>
            </a:extLst>
          </p:cNvPr>
          <p:cNvPicPr>
            <a:picLocks noChangeAspect="1"/>
          </p:cNvPicPr>
          <p:nvPr/>
        </p:nvPicPr>
        <p:blipFill>
          <a:blip r:embed="rId2"/>
          <a:stretch>
            <a:fillRect/>
          </a:stretch>
        </p:blipFill>
        <p:spPr>
          <a:xfrm>
            <a:off x="-398406" y="0"/>
            <a:ext cx="12590406" cy="6858000"/>
          </a:xfrm>
          <a:prstGeom prst="rect">
            <a:avLst/>
          </a:prstGeom>
        </p:spPr>
      </p:pic>
      <p:sp>
        <p:nvSpPr>
          <p:cNvPr id="2" name="TextBox 1">
            <a:extLst>
              <a:ext uri="{FF2B5EF4-FFF2-40B4-BE49-F238E27FC236}">
                <a16:creationId xmlns:a16="http://schemas.microsoft.com/office/drawing/2014/main" id="{92F25B8F-2891-7574-D0B4-0EB406BA57C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18དེ་ནས་མཱག་རྡལ་གྱི་མིར་ཡམ་ཕྱིར་སོང་ནས་ཐུགས་སྲས་རྣམས་ལ་ང་རང་གཙོ་བོ་ལ་མཇལ་བྱུང་ཞེས་སྨྲས་པ་དང་ཁོང་གིས་ཁོ་མོར་གསུངས་པ་རྣམས་ཀྱང་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solidFill>
                  <a:srgbClr val="777A7B"/>
                </a:solidFill>
                <a:latin typeface="Arial" panose="020B0604020202020204" pitchFamily="34" charset="0"/>
              </a:rPr>
              <a:t>18Mary </a:t>
            </a:r>
            <a:r>
              <a:rPr lang="en-US" sz="4400" dirty="0">
                <a:solidFill>
                  <a:srgbClr val="777A7B"/>
                </a:solidFill>
                <a:latin typeface="Arial" panose="020B0604020202020204" pitchFamily="34" charset="0"/>
              </a:rPr>
              <a:t>Magdalene went and announced to the disciples, “I have seen the Lord!” And she told them what He had said to her.</a:t>
            </a:r>
            <a:endParaRPr lang="en-IN" dirty="0"/>
          </a:p>
        </p:txBody>
      </p:sp>
      <p:pic>
        <p:nvPicPr>
          <p:cNvPr id="6" name="Audio 5">
            <a:hlinkClick r:id="" action="ppaction://media"/>
            <a:extLst>
              <a:ext uri="{FF2B5EF4-FFF2-40B4-BE49-F238E27FC236}">
                <a16:creationId xmlns:a16="http://schemas.microsoft.com/office/drawing/2014/main" id="{CBBDCE0B-9298-5769-8F3D-686F3AE3A8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2125"/>
    </mc:Choice>
    <mc:Fallback xmlns="">
      <p:transition spd="slow" advTm="12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39A582-9CAE-9DDB-2245-8BA65FF253A0}"/>
              </a:ext>
            </a:extLst>
          </p:cNvPr>
          <p:cNvPicPr>
            <a:picLocks noChangeAspect="1"/>
          </p:cNvPicPr>
          <p:nvPr/>
        </p:nvPicPr>
        <p:blipFill>
          <a:blip r:embed="rId2"/>
          <a:stretch>
            <a:fillRect/>
          </a:stretch>
        </p:blipFill>
        <p:spPr>
          <a:xfrm>
            <a:off x="-633046" y="-73699"/>
            <a:ext cx="12825046" cy="6931699"/>
          </a:xfrm>
          <a:prstGeom prst="rect">
            <a:avLst/>
          </a:prstGeom>
        </p:spPr>
      </p:pic>
      <p:sp>
        <p:nvSpPr>
          <p:cNvPr id="2" name="TextBox 1">
            <a:extLst>
              <a:ext uri="{FF2B5EF4-FFF2-40B4-BE49-F238E27FC236}">
                <a16:creationId xmlns:a16="http://schemas.microsoft.com/office/drawing/2014/main" id="{42CA5EA6-C7DD-934E-86C4-7AEA5C571DA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915DA7-BE16-AB74-D5DE-54B84B42BCE1}"/>
              </a:ext>
            </a:extLst>
          </p:cNvPr>
          <p:cNvPicPr>
            <a:picLocks noChangeAspect="1"/>
          </p:cNvPicPr>
          <p:nvPr/>
        </p:nvPicPr>
        <p:blipFill>
          <a:blip r:embed="rId2"/>
          <a:stretch>
            <a:fillRect/>
          </a:stretch>
        </p:blipFill>
        <p:spPr>
          <a:xfrm>
            <a:off x="-633046" y="-73699"/>
            <a:ext cx="12825046" cy="6931699"/>
          </a:xfrm>
          <a:prstGeom prst="rect">
            <a:avLst/>
          </a:prstGeom>
        </p:spPr>
      </p:pic>
      <p:sp>
        <p:nvSpPr>
          <p:cNvPr id="3" name="TextBox 2">
            <a:extLst>
              <a:ext uri="{FF2B5EF4-FFF2-40B4-BE49-F238E27FC236}">
                <a16:creationId xmlns:a16="http://schemas.microsoft.com/office/drawing/2014/main" id="{65960F7E-0814-03C1-8C2C-6A27537B8E7F}"/>
              </a:ext>
            </a:extLst>
          </p:cNvPr>
          <p:cNvSpPr txBox="1"/>
          <p:nvPr/>
        </p:nvSpPr>
        <p:spPr>
          <a:xfrm>
            <a:off x="233807" y="2001150"/>
            <a:ext cx="6096000" cy="4024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ཡོ་ཧ་ནན 20</a:t>
            </a:r>
          </a:p>
          <a:p>
            <a:r>
              <a:rPr lang="bo-CN" sz="8000" b="1" i="0" dirty="0">
                <a:solidFill>
                  <a:schemeClr val="bg1"/>
                </a:solidFill>
                <a:effectLst/>
                <a:latin typeface="Arial" panose="020B0604020202020204" pitchFamily="34" charset="0"/>
              </a:rPr>
              <a:t>གཙོ་བོ་ཡེ་ཤུ་མག་རྡལ་མ་མིར་ཡམ་དང་མཇལ་བ།</a:t>
            </a:r>
            <a:endParaRPr lang="en-IN" sz="8000" dirty="0">
              <a:solidFill>
                <a:schemeClr val="bg1"/>
              </a:solidFill>
            </a:endParaRPr>
          </a:p>
        </p:txBody>
      </p:sp>
      <p:sp>
        <p:nvSpPr>
          <p:cNvPr id="4" name="TextBox 3">
            <a:extLst>
              <a:ext uri="{FF2B5EF4-FFF2-40B4-BE49-F238E27FC236}">
                <a16:creationId xmlns:a16="http://schemas.microsoft.com/office/drawing/2014/main" id="{77340DE1-CCFF-2D05-78DA-306A4A2BF53A}"/>
              </a:ext>
            </a:extLst>
          </p:cNvPr>
          <p:cNvSpPr txBox="1"/>
          <p:nvPr/>
        </p:nvSpPr>
        <p:spPr>
          <a:xfrm>
            <a:off x="617474" y="5845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851FBFFC-B596-6750-23C3-C92F568D9C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64493450-4351-9C9F-187D-7A6E5B7472D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ཡོ་ཧ་ནན 20:1གཟའ་འཁོར་གཅིག་གི་ཉིན་དང་པོར་ནམ་མ་ལངས་པའི་སྔོན༌ལ། མཱག་རྡལ་གྱི་མིར་ཡམ་དུར་ཁུང་གི་གམ་དུ་སླེབས་པ༌ན། དུར་ཁུང་གི་སྒོ་གཅོད་བྱེད་ཀྱི་རྡོ་ཕ་བོང་དེ་ཕར་བསྒྲིལ་ཟིན་པ་མཐོང༌བས།</a:t>
            </a:r>
            <a:endParaRPr lang="en-IN" dirty="0"/>
          </a:p>
        </p:txBody>
      </p:sp>
      <p:sp>
        <p:nvSpPr>
          <p:cNvPr id="5" name="TextBox 4">
            <a:extLst>
              <a:ext uri="{FF2B5EF4-FFF2-40B4-BE49-F238E27FC236}">
                <a16:creationId xmlns:a16="http://schemas.microsoft.com/office/drawing/2014/main" id="{50E4A21A-7979-B87F-EAE3-FF73E48E62E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1Early on the first day of the week, while it was still dark, Mary Magdalene went to the tomb and saw that the stone had been removed from the entrance.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449"/>
    </mc:Choice>
    <mc:Fallback xmlns="">
      <p:transition spd="slow" advTm="15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2D8BD3-4106-5428-DE94-B54082A440AF}"/>
              </a:ext>
            </a:extLst>
          </p:cNvPr>
          <p:cNvPicPr>
            <a:picLocks noChangeAspect="1"/>
          </p:cNvPicPr>
          <p:nvPr/>
        </p:nvPicPr>
        <p:blipFill>
          <a:blip r:embed="rId2"/>
          <a:stretch>
            <a:fillRect/>
          </a:stretch>
        </p:blipFill>
        <p:spPr>
          <a:xfrm>
            <a:off x="0" y="5028"/>
            <a:ext cx="12192000" cy="6852972"/>
          </a:xfrm>
          <a:prstGeom prst="rect">
            <a:avLst/>
          </a:prstGeom>
        </p:spPr>
      </p:pic>
      <p:sp>
        <p:nvSpPr>
          <p:cNvPr id="2" name="TextBox 1">
            <a:extLst>
              <a:ext uri="{FF2B5EF4-FFF2-40B4-BE49-F238E27FC236}">
                <a16:creationId xmlns:a16="http://schemas.microsoft.com/office/drawing/2014/main" id="{3965DFF9-7D1B-1306-E8EA-933631D3B13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B8B6150-E192-4B74-35CA-92407A7908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99A4A3F-478D-1B0F-9041-2906EB1F92BA}"/>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2མྱུར་དུ་སི་མོན་པེ་ཏྲོ་དང་སྐྱབས་མགོན་ཡེ་ཤུས་བྱམས་ཤིང་གཅེས་པའི་ཐུགས་སྲས་ཅིག་ཤོས་དེའི་མདུན་དུ་སོང་སྟེ་ན༌རེ། གཙོ་བོའི་སྐུ་གདུང་མི་གཞན་རྣམས་ཀྱིས་དུར་ཁུང་ནས་ཁྱེར་ཞིང་ངེད་རྣམས་ཀྱིས་གང་དུ་བཞག་ཡོད་པའང་མ་ཤེས་ཞེས་སྨྲས་པ༌དང༌། </a:t>
            </a:r>
            <a:endParaRPr lang="en-IN" sz="1600" dirty="0"/>
          </a:p>
        </p:txBody>
      </p:sp>
      <p:sp>
        <p:nvSpPr>
          <p:cNvPr id="5" name="TextBox 4">
            <a:extLst>
              <a:ext uri="{FF2B5EF4-FFF2-40B4-BE49-F238E27FC236}">
                <a16:creationId xmlns:a16="http://schemas.microsoft.com/office/drawing/2014/main" id="{611F8639-41E4-EDCE-2CA0-E88050D4B59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2So she came running to Simon Peter and the other disciple, the one whom Jesus loved. “They have taken the Lord out of the tomb,” she said, “and we do not know where they have put Him!”</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380"/>
    </mc:Choice>
    <mc:Fallback xmlns="">
      <p:transition spd="slow" advTm="16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398296-9AFE-34A3-E90F-7A4A021506F8}"/>
              </a:ext>
            </a:extLst>
          </p:cNvPr>
          <p:cNvPicPr>
            <a:picLocks noChangeAspect="1"/>
          </p:cNvPicPr>
          <p:nvPr/>
        </p:nvPicPr>
        <p:blipFill>
          <a:blip r:embed="rId2"/>
          <a:stretch>
            <a:fillRect/>
          </a:stretch>
        </p:blipFill>
        <p:spPr>
          <a:xfrm>
            <a:off x="-209840" y="0"/>
            <a:ext cx="12401840" cy="6858000"/>
          </a:xfrm>
          <a:prstGeom prst="rect">
            <a:avLst/>
          </a:prstGeom>
        </p:spPr>
      </p:pic>
      <p:sp>
        <p:nvSpPr>
          <p:cNvPr id="2" name="TextBox 1">
            <a:extLst>
              <a:ext uri="{FF2B5EF4-FFF2-40B4-BE49-F238E27FC236}">
                <a16:creationId xmlns:a16="http://schemas.microsoft.com/office/drawing/2014/main" id="{2555C9ED-47CE-6593-F2E3-09E02F77844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3པེ་ཏྲོ་དང་ཐུགས་སྲས་གཞན་དེ་ཕྱི་རོལ་ཏུ་ཐོན༌ནས། 4མཉམ་དུ་དུར་ཁུང་གི་ཕྱོགས་སུ་བརྒྱུགས་པ་དང་ཐུགས་སྲས་ཅིག་ཤོས་པེ་ཏྲོ་ལས་མགྱོགས་པས་སྔོན་ལ་དུར་ཁུང་ཡོད་སར་སླེབས༌ཤི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3Then Peter and the other disciple set out for the tomb. 4The two were running together, but the other disciple outran Peter and reached the tomb first.</a:t>
            </a:r>
            <a:endParaRPr lang="en-IN" dirty="0"/>
          </a:p>
        </p:txBody>
      </p:sp>
      <p:pic>
        <p:nvPicPr>
          <p:cNvPr id="14" name="Audio 13">
            <a:hlinkClick r:id="" action="ppaction://media"/>
            <a:extLst>
              <a:ext uri="{FF2B5EF4-FFF2-40B4-BE49-F238E27FC236}">
                <a16:creationId xmlns:a16="http://schemas.microsoft.com/office/drawing/2014/main" id="{8FF0D824-BB68-FCA4-4F5C-84FABC8763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354"/>
    </mc:Choice>
    <mc:Fallback xmlns="">
      <p:transition spd="slow" advTm="14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2682</TotalTime>
  <Words>1615</Words>
  <Application>Microsoft Office PowerPoint</Application>
  <PresentationFormat>Widescreen</PresentationFormat>
  <Paragraphs>79</Paragraphs>
  <Slides>36</Slides>
  <Notes>1</Notes>
  <HiddenSlides>0</HiddenSlides>
  <MMClips>17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45-2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2025-05-23T09:49:18Z</dcterms:modified>
</cp:coreProperties>
</file>