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4" r:id="rId14"/>
    <p:sldId id="274" r:id="rId15"/>
    <p:sldId id="265" r:id="rId16"/>
    <p:sldId id="276" r:id="rId17"/>
    <p:sldId id="266" r:id="rId18"/>
    <p:sldId id="277" r:id="rId19"/>
    <p:sldId id="296"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2"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B4680E-275E-4255-B516-933182A9D587}" v="2" dt="2024-07-23T12:57:30.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2969" autoAdjust="0"/>
  </p:normalViewPr>
  <p:slideViewPr>
    <p:cSldViewPr snapToGrid="0">
      <p:cViewPr varScale="1">
        <p:scale>
          <a:sx n="82" d="100"/>
          <a:sy n="82" d="100"/>
        </p:scale>
        <p:origin x="5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05B2195-53F7-4AE3-9FE5-55958832B44D}"/>
    <pc:docChg chg="modSld">
      <pc:chgData name="Leonie Smith" userId="fed1330f33f5650e" providerId="LiveId" clId="{C05B2195-53F7-4AE3-9FE5-55958832B44D}" dt="2024-01-10T04:22:54.815" v="83" actId="20577"/>
      <pc:docMkLst>
        <pc:docMk/>
      </pc:docMkLst>
      <pc:sldChg chg="addSp delSp modSp mod modTransition modAnim modNotesTx">
        <pc:chgData name="Leonie Smith" userId="fed1330f33f5650e" providerId="LiveId" clId="{C05B2195-53F7-4AE3-9FE5-55958832B44D}" dt="2024-01-10T04:22:54.815" v="83" actId="20577"/>
        <pc:sldMkLst>
          <pc:docMk/>
          <pc:sldMk cId="1499918570" sldId="257"/>
        </pc:sldMkLst>
        <pc:picChg chg="add del mod">
          <ac:chgData name="Leonie Smith" userId="fed1330f33f5650e" providerId="LiveId" clId="{C05B2195-53F7-4AE3-9FE5-55958832B44D}" dt="2024-01-09T03:11:40.615" v="2"/>
          <ac:picMkLst>
            <pc:docMk/>
            <pc:sldMk cId="1499918570" sldId="257"/>
            <ac:picMk id="6" creationId="{17BB29DE-3C06-537B-3D88-AA37DCE22704}"/>
          </ac:picMkLst>
        </pc:picChg>
        <pc:picChg chg="add mod">
          <ac:chgData name="Leonie Smith" userId="fed1330f33f5650e" providerId="LiveId" clId="{C05B2195-53F7-4AE3-9FE5-55958832B44D}" dt="2024-01-09T03:11:40.615" v="2"/>
          <ac:picMkLst>
            <pc:docMk/>
            <pc:sldMk cId="1499918570" sldId="257"/>
            <ac:picMk id="7" creationId="{7F96D972-D316-8068-2540-6B73B01370F6}"/>
          </ac:picMkLst>
        </pc:picChg>
        <pc:picChg chg="del">
          <ac:chgData name="Leonie Smith" userId="fed1330f33f5650e" providerId="LiveId" clId="{C05B2195-53F7-4AE3-9FE5-55958832B44D}" dt="2024-01-09T03:11:33.356" v="1"/>
          <ac:picMkLst>
            <pc:docMk/>
            <pc:sldMk cId="1499918570" sldId="257"/>
            <ac:picMk id="9" creationId="{FF5AF8E7-C354-6CCA-575F-9679D320E7AC}"/>
          </ac:picMkLst>
        </pc:picChg>
      </pc:sldChg>
      <pc:sldChg chg="addSp delSp modSp mod modTransition modAnim">
        <pc:chgData name="Leonie Smith" userId="fed1330f33f5650e" providerId="LiveId" clId="{C05B2195-53F7-4AE3-9FE5-55958832B44D}" dt="2024-01-09T03:12:31.581" v="8"/>
        <pc:sldMkLst>
          <pc:docMk/>
          <pc:sldMk cId="454763615" sldId="259"/>
        </pc:sldMkLst>
        <pc:picChg chg="add del mod ord">
          <ac:chgData name="Leonie Smith" userId="fed1330f33f5650e" providerId="LiveId" clId="{C05B2195-53F7-4AE3-9FE5-55958832B44D}" dt="2024-01-09T03:12:09.472" v="5"/>
          <ac:picMkLst>
            <pc:docMk/>
            <pc:sldMk cId="454763615" sldId="259"/>
            <ac:picMk id="5" creationId="{25C79A49-E6A3-2BC3-3737-42B20BB8057A}"/>
          </ac:picMkLst>
        </pc:picChg>
        <pc:picChg chg="add del mod">
          <ac:chgData name="Leonie Smith" userId="fed1330f33f5650e" providerId="LiveId" clId="{C05B2195-53F7-4AE3-9FE5-55958832B44D}" dt="2024-01-09T03:12:23.381" v="7"/>
          <ac:picMkLst>
            <pc:docMk/>
            <pc:sldMk cId="454763615" sldId="259"/>
            <ac:picMk id="6" creationId="{2FEF959C-E3A3-55FE-6AD8-5DA68919DD42}"/>
          </ac:picMkLst>
        </pc:picChg>
        <pc:picChg chg="add del mod ord">
          <ac:chgData name="Leonie Smith" userId="fed1330f33f5650e" providerId="LiveId" clId="{C05B2195-53F7-4AE3-9FE5-55958832B44D}" dt="2024-01-09T03:12:31.581" v="8"/>
          <ac:picMkLst>
            <pc:docMk/>
            <pc:sldMk cId="454763615" sldId="259"/>
            <ac:picMk id="10" creationId="{E08865FF-65DE-5160-A69C-B995A41494CC}"/>
          </ac:picMkLst>
        </pc:picChg>
        <pc:picChg chg="del">
          <ac:chgData name="Leonie Smith" userId="fed1330f33f5650e" providerId="LiveId" clId="{C05B2195-53F7-4AE3-9FE5-55958832B44D}" dt="2024-01-09T03:12:02.516" v="4"/>
          <ac:picMkLst>
            <pc:docMk/>
            <pc:sldMk cId="454763615" sldId="259"/>
            <ac:picMk id="11" creationId="{14D20CC4-71A2-0693-2BAD-E3D027C9B25F}"/>
          </ac:picMkLst>
        </pc:picChg>
        <pc:picChg chg="add mod">
          <ac:chgData name="Leonie Smith" userId="fed1330f33f5650e" providerId="LiveId" clId="{C05B2195-53F7-4AE3-9FE5-55958832B44D}" dt="2024-01-09T03:12:31.581" v="8"/>
          <ac:picMkLst>
            <pc:docMk/>
            <pc:sldMk cId="454763615" sldId="259"/>
            <ac:picMk id="12" creationId="{CDD1558E-57C1-8043-DDDE-EEE6DFB506B5}"/>
          </ac:picMkLst>
        </pc:picChg>
      </pc:sldChg>
      <pc:sldChg chg="addSp delSp modSp mod modTransition modAnim">
        <pc:chgData name="Leonie Smith" userId="fed1330f33f5650e" providerId="LiveId" clId="{C05B2195-53F7-4AE3-9FE5-55958832B44D}" dt="2024-01-09T03:12:54.908" v="11"/>
        <pc:sldMkLst>
          <pc:docMk/>
          <pc:sldMk cId="2346136586" sldId="260"/>
        </pc:sldMkLst>
        <pc:picChg chg="add del mod">
          <ac:chgData name="Leonie Smith" userId="fed1330f33f5650e" providerId="LiveId" clId="{C05B2195-53F7-4AE3-9FE5-55958832B44D}" dt="2024-01-09T03:12:54.908" v="11"/>
          <ac:picMkLst>
            <pc:docMk/>
            <pc:sldMk cId="2346136586" sldId="260"/>
            <ac:picMk id="6" creationId="{C5D5344C-12D2-C629-97B3-984538291D52}"/>
          </ac:picMkLst>
        </pc:picChg>
        <pc:picChg chg="del">
          <ac:chgData name="Leonie Smith" userId="fed1330f33f5650e" providerId="LiveId" clId="{C05B2195-53F7-4AE3-9FE5-55958832B44D}" dt="2024-01-09T03:12:36.125" v="10"/>
          <ac:picMkLst>
            <pc:docMk/>
            <pc:sldMk cId="2346136586" sldId="260"/>
            <ac:picMk id="7" creationId="{6BF00D1D-ABFB-7726-C75D-81307F7DBB3A}"/>
          </ac:picMkLst>
        </pc:picChg>
        <pc:picChg chg="add mod">
          <ac:chgData name="Leonie Smith" userId="fed1330f33f5650e" providerId="LiveId" clId="{C05B2195-53F7-4AE3-9FE5-55958832B44D}" dt="2024-01-09T03:12:54.908" v="11"/>
          <ac:picMkLst>
            <pc:docMk/>
            <pc:sldMk cId="2346136586" sldId="260"/>
            <ac:picMk id="8" creationId="{851FBFFC-B596-6750-23C3-C92F568D9C9E}"/>
          </ac:picMkLst>
        </pc:picChg>
      </pc:sldChg>
      <pc:sldChg chg="addSp delSp modSp mod modTransition modAnim">
        <pc:chgData name="Leonie Smith" userId="fed1330f33f5650e" providerId="LiveId" clId="{C05B2195-53F7-4AE3-9FE5-55958832B44D}" dt="2024-01-09T03:13:18.955" v="14"/>
        <pc:sldMkLst>
          <pc:docMk/>
          <pc:sldMk cId="4037329247" sldId="261"/>
        </pc:sldMkLst>
        <pc:picChg chg="add del mod ord">
          <ac:chgData name="Leonie Smith" userId="fed1330f33f5650e" providerId="LiveId" clId="{C05B2195-53F7-4AE3-9FE5-55958832B44D}" dt="2024-01-09T03:13:18.955" v="14"/>
          <ac:picMkLst>
            <pc:docMk/>
            <pc:sldMk cId="4037329247" sldId="261"/>
            <ac:picMk id="5" creationId="{4156349E-1F9D-3194-898F-CA6DA41596B7}"/>
          </ac:picMkLst>
        </pc:picChg>
        <pc:picChg chg="add mod">
          <ac:chgData name="Leonie Smith" userId="fed1330f33f5650e" providerId="LiveId" clId="{C05B2195-53F7-4AE3-9FE5-55958832B44D}" dt="2024-01-09T03:13:18.955" v="14"/>
          <ac:picMkLst>
            <pc:docMk/>
            <pc:sldMk cId="4037329247" sldId="261"/>
            <ac:picMk id="6" creationId="{5B8B6150-E192-4B74-35CA-92407A79087E}"/>
          </ac:picMkLst>
        </pc:picChg>
        <pc:picChg chg="del">
          <ac:chgData name="Leonie Smith" userId="fed1330f33f5650e" providerId="LiveId" clId="{C05B2195-53F7-4AE3-9FE5-55958832B44D}" dt="2024-01-09T03:12:59.240" v="13"/>
          <ac:picMkLst>
            <pc:docMk/>
            <pc:sldMk cId="4037329247" sldId="261"/>
            <ac:picMk id="29" creationId="{F4832A72-162E-E4BD-4AA2-C4232BA32386}"/>
          </ac:picMkLst>
        </pc:picChg>
      </pc:sldChg>
      <pc:sldChg chg="addSp delSp modSp mod modTransition modAnim">
        <pc:chgData name="Leonie Smith" userId="fed1330f33f5650e" providerId="LiveId" clId="{C05B2195-53F7-4AE3-9FE5-55958832B44D}" dt="2024-01-09T03:14:12.681" v="23"/>
        <pc:sldMkLst>
          <pc:docMk/>
          <pc:sldMk cId="1909638311" sldId="262"/>
        </pc:sldMkLst>
        <pc:picChg chg="add del mod ord">
          <ac:chgData name="Leonie Smith" userId="fed1330f33f5650e" providerId="LiveId" clId="{C05B2195-53F7-4AE3-9FE5-55958832B44D}" dt="2024-01-09T03:13:34.961" v="17"/>
          <ac:picMkLst>
            <pc:docMk/>
            <pc:sldMk cId="1909638311" sldId="262"/>
            <ac:picMk id="5" creationId="{6C5F9DD2-52EA-B430-4AA8-B498D99E8666}"/>
          </ac:picMkLst>
        </pc:picChg>
        <pc:picChg chg="add del mod">
          <ac:chgData name="Leonie Smith" userId="fed1330f33f5650e" providerId="LiveId" clId="{C05B2195-53F7-4AE3-9FE5-55958832B44D}" dt="2024-01-09T03:13:37.386" v="19"/>
          <ac:picMkLst>
            <pc:docMk/>
            <pc:sldMk cId="1909638311" sldId="262"/>
            <ac:picMk id="6" creationId="{989447A6-6B74-8D35-D6B5-B4C1AB0FD2C0}"/>
          </ac:picMkLst>
        </pc:picChg>
        <pc:picChg chg="add del mod ord">
          <ac:chgData name="Leonie Smith" userId="fed1330f33f5650e" providerId="LiveId" clId="{C05B2195-53F7-4AE3-9FE5-55958832B44D}" dt="2024-01-09T03:13:53.639" v="20"/>
          <ac:picMkLst>
            <pc:docMk/>
            <pc:sldMk cId="1909638311" sldId="262"/>
            <ac:picMk id="9" creationId="{F0A135A2-6F0C-A6F9-2B8D-50406A4BD63A}"/>
          </ac:picMkLst>
        </pc:picChg>
        <pc:picChg chg="add del mod">
          <ac:chgData name="Leonie Smith" userId="fed1330f33f5650e" providerId="LiveId" clId="{C05B2195-53F7-4AE3-9FE5-55958832B44D}" dt="2024-01-09T03:13:55.125" v="22"/>
          <ac:picMkLst>
            <pc:docMk/>
            <pc:sldMk cId="1909638311" sldId="262"/>
            <ac:picMk id="10" creationId="{675A097F-DA98-017A-CF1F-37C8761DA9DF}"/>
          </ac:picMkLst>
        </pc:picChg>
        <pc:picChg chg="add del mod ord">
          <ac:chgData name="Leonie Smith" userId="fed1330f33f5650e" providerId="LiveId" clId="{C05B2195-53F7-4AE3-9FE5-55958832B44D}" dt="2024-01-09T03:14:12.681" v="23"/>
          <ac:picMkLst>
            <pc:docMk/>
            <pc:sldMk cId="1909638311" sldId="262"/>
            <ac:picMk id="13" creationId="{1B6E7E75-3607-99E8-7B0C-9C0ECD2E45C7}"/>
          </ac:picMkLst>
        </pc:picChg>
        <pc:picChg chg="add mod">
          <ac:chgData name="Leonie Smith" userId="fed1330f33f5650e" providerId="LiveId" clId="{C05B2195-53F7-4AE3-9FE5-55958832B44D}" dt="2024-01-09T03:14:12.681" v="23"/>
          <ac:picMkLst>
            <pc:docMk/>
            <pc:sldMk cId="1909638311" sldId="262"/>
            <ac:picMk id="14" creationId="{8FF0D824-BB68-FCA4-4F5C-84FABC876329}"/>
          </ac:picMkLst>
        </pc:picChg>
        <pc:picChg chg="del">
          <ac:chgData name="Leonie Smith" userId="fed1330f33f5650e" providerId="LiveId" clId="{C05B2195-53F7-4AE3-9FE5-55958832B44D}" dt="2024-01-09T03:13:23.570" v="16"/>
          <ac:picMkLst>
            <pc:docMk/>
            <pc:sldMk cId="1909638311" sldId="262"/>
            <ac:picMk id="44" creationId="{4B5171D9-D766-6339-F8EB-B63D90007B8A}"/>
          </ac:picMkLst>
        </pc:picChg>
      </pc:sldChg>
      <pc:sldChg chg="addSp delSp modSp mod modTransition modAnim">
        <pc:chgData name="Leonie Smith" userId="fed1330f33f5650e" providerId="LiveId" clId="{C05B2195-53F7-4AE3-9FE5-55958832B44D}" dt="2024-01-09T03:14:27.284" v="26"/>
        <pc:sldMkLst>
          <pc:docMk/>
          <pc:sldMk cId="641208035" sldId="263"/>
        </pc:sldMkLst>
        <pc:picChg chg="add del mod ord">
          <ac:chgData name="Leonie Smith" userId="fed1330f33f5650e" providerId="LiveId" clId="{C05B2195-53F7-4AE3-9FE5-55958832B44D}" dt="2024-01-09T03:14:27.284" v="26"/>
          <ac:picMkLst>
            <pc:docMk/>
            <pc:sldMk cId="641208035" sldId="263"/>
            <ac:picMk id="5" creationId="{CCE3AA1B-5047-BCBC-F22E-5C25E06DC922}"/>
          </ac:picMkLst>
        </pc:picChg>
        <pc:picChg chg="add mod">
          <ac:chgData name="Leonie Smith" userId="fed1330f33f5650e" providerId="LiveId" clId="{C05B2195-53F7-4AE3-9FE5-55958832B44D}" dt="2024-01-09T03:14:27.284" v="26"/>
          <ac:picMkLst>
            <pc:docMk/>
            <pc:sldMk cId="641208035" sldId="263"/>
            <ac:picMk id="6" creationId="{AE8E6B73-0026-7845-2440-5A475F58E30F}"/>
          </ac:picMkLst>
        </pc:picChg>
        <pc:picChg chg="del">
          <ac:chgData name="Leonie Smith" userId="fed1330f33f5650e" providerId="LiveId" clId="{C05B2195-53F7-4AE3-9FE5-55958832B44D}" dt="2024-01-09T03:14:17.120" v="25"/>
          <ac:picMkLst>
            <pc:docMk/>
            <pc:sldMk cId="641208035" sldId="263"/>
            <ac:picMk id="11" creationId="{0B851E47-E833-F383-0F62-58370E4AD5F2}"/>
          </ac:picMkLst>
        </pc:picChg>
      </pc:sldChg>
      <pc:sldChg chg="addSp delSp modSp mod modTransition modAnim">
        <pc:chgData name="Leonie Smith" userId="fed1330f33f5650e" providerId="LiveId" clId="{C05B2195-53F7-4AE3-9FE5-55958832B44D}" dt="2024-01-09T03:14:41.668" v="29"/>
        <pc:sldMkLst>
          <pc:docMk/>
          <pc:sldMk cId="4044745628" sldId="264"/>
        </pc:sldMkLst>
        <pc:picChg chg="add del mod ord">
          <ac:chgData name="Leonie Smith" userId="fed1330f33f5650e" providerId="LiveId" clId="{C05B2195-53F7-4AE3-9FE5-55958832B44D}" dt="2024-01-09T03:14:41.668" v="29"/>
          <ac:picMkLst>
            <pc:docMk/>
            <pc:sldMk cId="4044745628" sldId="264"/>
            <ac:picMk id="5" creationId="{17EA5F14-E5B0-6B8E-0618-7E5117E516A8}"/>
          </ac:picMkLst>
        </pc:picChg>
        <pc:picChg chg="add mod">
          <ac:chgData name="Leonie Smith" userId="fed1330f33f5650e" providerId="LiveId" clId="{C05B2195-53F7-4AE3-9FE5-55958832B44D}" dt="2024-01-09T03:14:41.668" v="29"/>
          <ac:picMkLst>
            <pc:docMk/>
            <pc:sldMk cId="4044745628" sldId="264"/>
            <ac:picMk id="6" creationId="{02F2FA1C-124B-3C5A-D4E8-BBEE216B6D19}"/>
          </ac:picMkLst>
        </pc:picChg>
        <pc:picChg chg="del">
          <ac:chgData name="Leonie Smith" userId="fed1330f33f5650e" providerId="LiveId" clId="{C05B2195-53F7-4AE3-9FE5-55958832B44D}" dt="2024-01-09T03:14:31.619" v="28"/>
          <ac:picMkLst>
            <pc:docMk/>
            <pc:sldMk cId="4044745628" sldId="264"/>
            <ac:picMk id="14" creationId="{E24D53F0-8CEA-93D2-E8CB-467BF4D5F30F}"/>
          </ac:picMkLst>
        </pc:picChg>
      </pc:sldChg>
      <pc:sldChg chg="addSp delSp modSp mod modTransition modAnim">
        <pc:chgData name="Leonie Smith" userId="fed1330f33f5650e" providerId="LiveId" clId="{C05B2195-53F7-4AE3-9FE5-55958832B44D}" dt="2024-01-09T03:15:20.782" v="35"/>
        <pc:sldMkLst>
          <pc:docMk/>
          <pc:sldMk cId="978260341" sldId="265"/>
        </pc:sldMkLst>
        <pc:picChg chg="add del mod ord">
          <ac:chgData name="Leonie Smith" userId="fed1330f33f5650e" providerId="LiveId" clId="{C05B2195-53F7-4AE3-9FE5-55958832B44D}" dt="2024-01-09T03:15:03.407" v="32"/>
          <ac:picMkLst>
            <pc:docMk/>
            <pc:sldMk cId="978260341" sldId="265"/>
            <ac:picMk id="5" creationId="{691DFA21-1CA1-7085-9304-94D97C3EA1D6}"/>
          </ac:picMkLst>
        </pc:picChg>
        <pc:picChg chg="add del mod">
          <ac:chgData name="Leonie Smith" userId="fed1330f33f5650e" providerId="LiveId" clId="{C05B2195-53F7-4AE3-9FE5-55958832B44D}" dt="2024-01-09T03:15:04.835" v="34"/>
          <ac:picMkLst>
            <pc:docMk/>
            <pc:sldMk cId="978260341" sldId="265"/>
            <ac:picMk id="6" creationId="{8D41E4A9-ACBF-C32A-1781-78A73333F1D6}"/>
          </ac:picMkLst>
        </pc:picChg>
        <pc:picChg chg="add del mod ord">
          <ac:chgData name="Leonie Smith" userId="fed1330f33f5650e" providerId="LiveId" clId="{C05B2195-53F7-4AE3-9FE5-55958832B44D}" dt="2024-01-09T03:15:20.782" v="35"/>
          <ac:picMkLst>
            <pc:docMk/>
            <pc:sldMk cId="978260341" sldId="265"/>
            <ac:picMk id="9" creationId="{A7497C85-B30B-0C7A-3614-69EC3988B3C7}"/>
          </ac:picMkLst>
        </pc:picChg>
        <pc:picChg chg="add mod">
          <ac:chgData name="Leonie Smith" userId="fed1330f33f5650e" providerId="LiveId" clId="{C05B2195-53F7-4AE3-9FE5-55958832B44D}" dt="2024-01-09T03:15:20.782" v="35"/>
          <ac:picMkLst>
            <pc:docMk/>
            <pc:sldMk cId="978260341" sldId="265"/>
            <ac:picMk id="10" creationId="{75B09DD6-8C11-978A-387A-CD870B0ABDD4}"/>
          </ac:picMkLst>
        </pc:picChg>
        <pc:picChg chg="del">
          <ac:chgData name="Leonie Smith" userId="fed1330f33f5650e" providerId="LiveId" clId="{C05B2195-53F7-4AE3-9FE5-55958832B44D}" dt="2024-01-09T03:14:46.104" v="31"/>
          <ac:picMkLst>
            <pc:docMk/>
            <pc:sldMk cId="978260341" sldId="265"/>
            <ac:picMk id="16" creationId="{FF706419-6C1E-4DEE-40C5-B4C50D8D188E}"/>
          </ac:picMkLst>
        </pc:picChg>
      </pc:sldChg>
      <pc:sldChg chg="addSp delSp modSp mod modTransition modAnim">
        <pc:chgData name="Leonie Smith" userId="fed1330f33f5650e" providerId="LiveId" clId="{C05B2195-53F7-4AE3-9FE5-55958832B44D}" dt="2024-01-09T03:15:36.040" v="38"/>
        <pc:sldMkLst>
          <pc:docMk/>
          <pc:sldMk cId="3575870363" sldId="266"/>
        </pc:sldMkLst>
        <pc:picChg chg="add del mod ord">
          <ac:chgData name="Leonie Smith" userId="fed1330f33f5650e" providerId="LiveId" clId="{C05B2195-53F7-4AE3-9FE5-55958832B44D}" dt="2024-01-09T03:15:36.040" v="38"/>
          <ac:picMkLst>
            <pc:docMk/>
            <pc:sldMk cId="3575870363" sldId="266"/>
            <ac:picMk id="5" creationId="{A1F61AA5-04CC-435E-D07B-2E4CF6CD3894}"/>
          </ac:picMkLst>
        </pc:picChg>
        <pc:picChg chg="add mod">
          <ac:chgData name="Leonie Smith" userId="fed1330f33f5650e" providerId="LiveId" clId="{C05B2195-53F7-4AE3-9FE5-55958832B44D}" dt="2024-01-09T03:15:36.040" v="38"/>
          <ac:picMkLst>
            <pc:docMk/>
            <pc:sldMk cId="3575870363" sldId="266"/>
            <ac:picMk id="6" creationId="{28AF74DA-C41E-DB3B-B57F-1256B37D0AE6}"/>
          </ac:picMkLst>
        </pc:picChg>
        <pc:picChg chg="del">
          <ac:chgData name="Leonie Smith" userId="fed1330f33f5650e" providerId="LiveId" clId="{C05B2195-53F7-4AE3-9FE5-55958832B44D}" dt="2024-01-09T03:15:24.781" v="37"/>
          <ac:picMkLst>
            <pc:docMk/>
            <pc:sldMk cId="3575870363" sldId="266"/>
            <ac:picMk id="12" creationId="{9A024825-02AF-E428-3754-FCEEED2FB381}"/>
          </ac:picMkLst>
        </pc:picChg>
      </pc:sldChg>
      <pc:sldChg chg="addSp delSp modSp mod modTransition modAnim">
        <pc:chgData name="Leonie Smith" userId="fed1330f33f5650e" providerId="LiveId" clId="{C05B2195-53F7-4AE3-9FE5-55958832B44D}" dt="2024-01-09T03:17:03.636" v="50"/>
        <pc:sldMkLst>
          <pc:docMk/>
          <pc:sldMk cId="3137811553" sldId="268"/>
        </pc:sldMkLst>
        <pc:picChg chg="add del mod">
          <ac:chgData name="Leonie Smith" userId="fed1330f33f5650e" providerId="LiveId" clId="{C05B2195-53F7-4AE3-9FE5-55958832B44D}" dt="2024-01-09T03:16:45.987" v="47"/>
          <ac:picMkLst>
            <pc:docMk/>
            <pc:sldMk cId="3137811553" sldId="268"/>
            <ac:picMk id="5" creationId="{61267A64-0AF1-BC76-6EA1-E3F42197F3C0}"/>
          </ac:picMkLst>
        </pc:picChg>
        <pc:picChg chg="add del mod">
          <ac:chgData name="Leonie Smith" userId="fed1330f33f5650e" providerId="LiveId" clId="{C05B2195-53F7-4AE3-9FE5-55958832B44D}" dt="2024-01-09T03:16:52.754" v="49"/>
          <ac:picMkLst>
            <pc:docMk/>
            <pc:sldMk cId="3137811553" sldId="268"/>
            <ac:picMk id="6" creationId="{FA64AF6C-6A03-4C7B-FB5F-FEBED6EB36CA}"/>
          </ac:picMkLst>
        </pc:picChg>
        <pc:picChg chg="del">
          <ac:chgData name="Leonie Smith" userId="fed1330f33f5650e" providerId="LiveId" clId="{C05B2195-53F7-4AE3-9FE5-55958832B44D}" dt="2024-01-09T03:16:34.740" v="46"/>
          <ac:picMkLst>
            <pc:docMk/>
            <pc:sldMk cId="3137811553" sldId="268"/>
            <ac:picMk id="9" creationId="{3884E88F-58E9-ACA8-8459-590C6FE6E134}"/>
          </ac:picMkLst>
        </pc:picChg>
        <pc:picChg chg="add del mod ord">
          <ac:chgData name="Leonie Smith" userId="fed1330f33f5650e" providerId="LiveId" clId="{C05B2195-53F7-4AE3-9FE5-55958832B44D}" dt="2024-01-09T03:17:03.636" v="50"/>
          <ac:picMkLst>
            <pc:docMk/>
            <pc:sldMk cId="3137811553" sldId="268"/>
            <ac:picMk id="10" creationId="{A54D205F-4365-36D2-083F-DD58F41D53AB}"/>
          </ac:picMkLst>
        </pc:picChg>
        <pc:picChg chg="add mod">
          <ac:chgData name="Leonie Smith" userId="fed1330f33f5650e" providerId="LiveId" clId="{C05B2195-53F7-4AE3-9FE5-55958832B44D}" dt="2024-01-09T03:17:03.636" v="50"/>
          <ac:picMkLst>
            <pc:docMk/>
            <pc:sldMk cId="3137811553" sldId="268"/>
            <ac:picMk id="11" creationId="{AB3A31E7-5268-B645-5ECE-B0B5FE526397}"/>
          </ac:picMkLst>
        </pc:picChg>
      </pc:sldChg>
      <pc:sldChg chg="addSp delSp modSp mod modTransition modAnim">
        <pc:chgData name="Leonie Smith" userId="fed1330f33f5650e" providerId="LiveId" clId="{C05B2195-53F7-4AE3-9FE5-55958832B44D}" dt="2024-01-09T03:17:30.234" v="53"/>
        <pc:sldMkLst>
          <pc:docMk/>
          <pc:sldMk cId="100491716" sldId="269"/>
        </pc:sldMkLst>
        <pc:picChg chg="add del mod ord">
          <ac:chgData name="Leonie Smith" userId="fed1330f33f5650e" providerId="LiveId" clId="{C05B2195-53F7-4AE3-9FE5-55958832B44D}" dt="2024-01-09T03:17:30.234" v="53"/>
          <ac:picMkLst>
            <pc:docMk/>
            <pc:sldMk cId="100491716" sldId="269"/>
            <ac:picMk id="5" creationId="{EB07AEBA-E721-4236-EC29-61E1AFE4081D}"/>
          </ac:picMkLst>
        </pc:picChg>
        <pc:picChg chg="add mod">
          <ac:chgData name="Leonie Smith" userId="fed1330f33f5650e" providerId="LiveId" clId="{C05B2195-53F7-4AE3-9FE5-55958832B44D}" dt="2024-01-09T03:17:30.234" v="53"/>
          <ac:picMkLst>
            <pc:docMk/>
            <pc:sldMk cId="100491716" sldId="269"/>
            <ac:picMk id="6" creationId="{C6A6719F-1E70-A1B6-485D-25C8F7FF580E}"/>
          </ac:picMkLst>
        </pc:picChg>
        <pc:picChg chg="del">
          <ac:chgData name="Leonie Smith" userId="fed1330f33f5650e" providerId="LiveId" clId="{C05B2195-53F7-4AE3-9FE5-55958832B44D}" dt="2024-01-09T03:17:15.726" v="52"/>
          <ac:picMkLst>
            <pc:docMk/>
            <pc:sldMk cId="100491716" sldId="269"/>
            <ac:picMk id="18" creationId="{81583162-EC1B-F9F0-2F1B-716A2EAB1F84}"/>
          </ac:picMkLst>
        </pc:picChg>
      </pc:sldChg>
      <pc:sldChg chg="addSp delSp modSp mod modTransition modAnim">
        <pc:chgData name="Leonie Smith" userId="fed1330f33f5650e" providerId="LiveId" clId="{C05B2195-53F7-4AE3-9FE5-55958832B44D}" dt="2024-01-09T03:17:51.928" v="56"/>
        <pc:sldMkLst>
          <pc:docMk/>
          <pc:sldMk cId="1922139011" sldId="281"/>
        </pc:sldMkLst>
        <pc:picChg chg="add del mod ord">
          <ac:chgData name="Leonie Smith" userId="fed1330f33f5650e" providerId="LiveId" clId="{C05B2195-53F7-4AE3-9FE5-55958832B44D}" dt="2024-01-09T03:17:51.928" v="56"/>
          <ac:picMkLst>
            <pc:docMk/>
            <pc:sldMk cId="1922139011" sldId="281"/>
            <ac:picMk id="5" creationId="{C558C721-C0A9-0907-1CB4-DE59B6A4261F}"/>
          </ac:picMkLst>
        </pc:picChg>
        <pc:picChg chg="add mod">
          <ac:chgData name="Leonie Smith" userId="fed1330f33f5650e" providerId="LiveId" clId="{C05B2195-53F7-4AE3-9FE5-55958832B44D}" dt="2024-01-09T03:17:51.928" v="56"/>
          <ac:picMkLst>
            <pc:docMk/>
            <pc:sldMk cId="1922139011" sldId="281"/>
            <ac:picMk id="6" creationId="{C1D4F1E9-91B1-E4D9-6AD1-56790219AD7D}"/>
          </ac:picMkLst>
        </pc:picChg>
        <pc:picChg chg="del">
          <ac:chgData name="Leonie Smith" userId="fed1330f33f5650e" providerId="LiveId" clId="{C05B2195-53F7-4AE3-9FE5-55958832B44D}" dt="2024-01-09T03:17:34.591" v="55"/>
          <ac:picMkLst>
            <pc:docMk/>
            <pc:sldMk cId="1922139011" sldId="281"/>
            <ac:picMk id="19" creationId="{17CC94AC-974B-0E0D-1A20-9959604ED96F}"/>
          </ac:picMkLst>
        </pc:picChg>
      </pc:sldChg>
      <pc:sldChg chg="addSp delSp modSp mod modTransition modAnim">
        <pc:chgData name="Leonie Smith" userId="fed1330f33f5650e" providerId="LiveId" clId="{C05B2195-53F7-4AE3-9FE5-55958832B44D}" dt="2024-01-09T03:18:07.189" v="59"/>
        <pc:sldMkLst>
          <pc:docMk/>
          <pc:sldMk cId="3166251957" sldId="283"/>
        </pc:sldMkLst>
        <pc:picChg chg="add del mod ord">
          <ac:chgData name="Leonie Smith" userId="fed1330f33f5650e" providerId="LiveId" clId="{C05B2195-53F7-4AE3-9FE5-55958832B44D}" dt="2024-01-09T03:18:07.189" v="59"/>
          <ac:picMkLst>
            <pc:docMk/>
            <pc:sldMk cId="3166251957" sldId="283"/>
            <ac:picMk id="5" creationId="{0E3E9716-D656-752A-4736-1E6A19F99286}"/>
          </ac:picMkLst>
        </pc:picChg>
        <pc:picChg chg="add mod">
          <ac:chgData name="Leonie Smith" userId="fed1330f33f5650e" providerId="LiveId" clId="{C05B2195-53F7-4AE3-9FE5-55958832B44D}" dt="2024-01-09T03:18:07.189" v="59"/>
          <ac:picMkLst>
            <pc:docMk/>
            <pc:sldMk cId="3166251957" sldId="283"/>
            <ac:picMk id="6" creationId="{DB7CB636-C3D8-F668-DE26-238F31FEDEB2}"/>
          </ac:picMkLst>
        </pc:picChg>
        <pc:picChg chg="del">
          <ac:chgData name="Leonie Smith" userId="fed1330f33f5650e" providerId="LiveId" clId="{C05B2195-53F7-4AE3-9FE5-55958832B44D}" dt="2024-01-09T03:17:56.212" v="58"/>
          <ac:picMkLst>
            <pc:docMk/>
            <pc:sldMk cId="3166251957" sldId="283"/>
            <ac:picMk id="25" creationId="{A42C88BD-0051-2DC5-D824-56B369B292FA}"/>
          </ac:picMkLst>
        </pc:picChg>
      </pc:sldChg>
      <pc:sldChg chg="addSp delSp modSp mod modTransition modAnim">
        <pc:chgData name="Leonie Smith" userId="fed1330f33f5650e" providerId="LiveId" clId="{C05B2195-53F7-4AE3-9FE5-55958832B44D}" dt="2024-01-09T03:18:36.754" v="62"/>
        <pc:sldMkLst>
          <pc:docMk/>
          <pc:sldMk cId="1522780631" sldId="285"/>
        </pc:sldMkLst>
        <pc:picChg chg="add del mod ord">
          <ac:chgData name="Leonie Smith" userId="fed1330f33f5650e" providerId="LiveId" clId="{C05B2195-53F7-4AE3-9FE5-55958832B44D}" dt="2024-01-09T03:18:36.754" v="62"/>
          <ac:picMkLst>
            <pc:docMk/>
            <pc:sldMk cId="1522780631" sldId="285"/>
            <ac:picMk id="5" creationId="{8DEC98FE-C9B4-6C33-034D-70C5DC9DA99A}"/>
          </ac:picMkLst>
        </pc:picChg>
        <pc:picChg chg="add mod">
          <ac:chgData name="Leonie Smith" userId="fed1330f33f5650e" providerId="LiveId" clId="{C05B2195-53F7-4AE3-9FE5-55958832B44D}" dt="2024-01-09T03:18:36.754" v="62"/>
          <ac:picMkLst>
            <pc:docMk/>
            <pc:sldMk cId="1522780631" sldId="285"/>
            <ac:picMk id="6" creationId="{F4529F48-F26F-02D0-53FD-C10475F456F8}"/>
          </ac:picMkLst>
        </pc:picChg>
        <pc:picChg chg="del">
          <ac:chgData name="Leonie Smith" userId="fed1330f33f5650e" providerId="LiveId" clId="{C05B2195-53F7-4AE3-9FE5-55958832B44D}" dt="2024-01-09T03:18:11.206" v="61"/>
          <ac:picMkLst>
            <pc:docMk/>
            <pc:sldMk cId="1522780631" sldId="285"/>
            <ac:picMk id="15" creationId="{AB4C1DC6-BDA9-140A-DE96-25BA92B5DD09}"/>
          </ac:picMkLst>
        </pc:picChg>
      </pc:sldChg>
      <pc:sldChg chg="addSp delSp modSp mod modTransition modAnim">
        <pc:chgData name="Leonie Smith" userId="fed1330f33f5650e" providerId="LiveId" clId="{C05B2195-53F7-4AE3-9FE5-55958832B44D}" dt="2024-01-09T03:19:01.223" v="65"/>
        <pc:sldMkLst>
          <pc:docMk/>
          <pc:sldMk cId="2332778949" sldId="287"/>
        </pc:sldMkLst>
        <pc:picChg chg="add del mod ord">
          <ac:chgData name="Leonie Smith" userId="fed1330f33f5650e" providerId="LiveId" clId="{C05B2195-53F7-4AE3-9FE5-55958832B44D}" dt="2024-01-09T03:19:01.223" v="65"/>
          <ac:picMkLst>
            <pc:docMk/>
            <pc:sldMk cId="2332778949" sldId="287"/>
            <ac:picMk id="5" creationId="{B64635A7-0A93-389B-7CF9-68950AE3FB56}"/>
          </ac:picMkLst>
        </pc:picChg>
        <pc:picChg chg="add mod">
          <ac:chgData name="Leonie Smith" userId="fed1330f33f5650e" providerId="LiveId" clId="{C05B2195-53F7-4AE3-9FE5-55958832B44D}" dt="2024-01-09T03:19:01.223" v="65"/>
          <ac:picMkLst>
            <pc:docMk/>
            <pc:sldMk cId="2332778949" sldId="287"/>
            <ac:picMk id="6" creationId="{A55D215E-45C3-660B-7F50-FC4E54796713}"/>
          </ac:picMkLst>
        </pc:picChg>
        <pc:picChg chg="del">
          <ac:chgData name="Leonie Smith" userId="fed1330f33f5650e" providerId="LiveId" clId="{C05B2195-53F7-4AE3-9FE5-55958832B44D}" dt="2024-01-09T03:18:41.683" v="64"/>
          <ac:picMkLst>
            <pc:docMk/>
            <pc:sldMk cId="2332778949" sldId="287"/>
            <ac:picMk id="15" creationId="{434CF15E-BACD-7DEE-759F-A1D449B07F43}"/>
          </ac:picMkLst>
        </pc:picChg>
      </pc:sldChg>
      <pc:sldChg chg="addSp delSp modSp mod modTransition modAnim">
        <pc:chgData name="Leonie Smith" userId="fed1330f33f5650e" providerId="LiveId" clId="{C05B2195-53F7-4AE3-9FE5-55958832B44D}" dt="2024-01-09T03:19:32.388" v="68"/>
        <pc:sldMkLst>
          <pc:docMk/>
          <pc:sldMk cId="3153919605" sldId="289"/>
        </pc:sldMkLst>
        <pc:picChg chg="add del mod">
          <ac:chgData name="Leonie Smith" userId="fed1330f33f5650e" providerId="LiveId" clId="{C05B2195-53F7-4AE3-9FE5-55958832B44D}" dt="2024-01-09T03:19:32.388" v="68"/>
          <ac:picMkLst>
            <pc:docMk/>
            <pc:sldMk cId="3153919605" sldId="289"/>
            <ac:picMk id="5" creationId="{5C78CF1B-C3A2-BFF6-0536-B9769540860E}"/>
          </ac:picMkLst>
        </pc:picChg>
        <pc:picChg chg="add mod">
          <ac:chgData name="Leonie Smith" userId="fed1330f33f5650e" providerId="LiveId" clId="{C05B2195-53F7-4AE3-9FE5-55958832B44D}" dt="2024-01-09T03:19:32.388" v="68"/>
          <ac:picMkLst>
            <pc:docMk/>
            <pc:sldMk cId="3153919605" sldId="289"/>
            <ac:picMk id="6" creationId="{7AE190C4-C986-06AD-D7EF-5054A4AE947B}"/>
          </ac:picMkLst>
        </pc:picChg>
        <pc:picChg chg="del">
          <ac:chgData name="Leonie Smith" userId="fed1330f33f5650e" providerId="LiveId" clId="{C05B2195-53F7-4AE3-9FE5-55958832B44D}" dt="2024-01-09T03:19:05.527" v="67"/>
          <ac:picMkLst>
            <pc:docMk/>
            <pc:sldMk cId="3153919605" sldId="289"/>
            <ac:picMk id="8" creationId="{0E69C559-E486-468A-CE42-9347A70F785E}"/>
          </ac:picMkLst>
        </pc:picChg>
      </pc:sldChg>
      <pc:sldChg chg="addSp delSp modSp mod modTransition modAnim">
        <pc:chgData name="Leonie Smith" userId="fed1330f33f5650e" providerId="LiveId" clId="{C05B2195-53F7-4AE3-9FE5-55958832B44D}" dt="2024-01-09T03:19:54.620" v="71"/>
        <pc:sldMkLst>
          <pc:docMk/>
          <pc:sldMk cId="1878919862" sldId="291"/>
        </pc:sldMkLst>
        <pc:picChg chg="add del mod ord">
          <ac:chgData name="Leonie Smith" userId="fed1330f33f5650e" providerId="LiveId" clId="{C05B2195-53F7-4AE3-9FE5-55958832B44D}" dt="2024-01-09T03:19:54.620" v="71"/>
          <ac:picMkLst>
            <pc:docMk/>
            <pc:sldMk cId="1878919862" sldId="291"/>
            <ac:picMk id="5" creationId="{152A058E-BCE0-1ACB-F008-FE750FD58BC5}"/>
          </ac:picMkLst>
        </pc:picChg>
        <pc:picChg chg="add mod">
          <ac:chgData name="Leonie Smith" userId="fed1330f33f5650e" providerId="LiveId" clId="{C05B2195-53F7-4AE3-9FE5-55958832B44D}" dt="2024-01-09T03:19:54.620" v="71"/>
          <ac:picMkLst>
            <pc:docMk/>
            <pc:sldMk cId="1878919862" sldId="291"/>
            <ac:picMk id="6" creationId="{CBBDCE0B-9298-5769-8F3D-686F3AE3A8BC}"/>
          </ac:picMkLst>
        </pc:picChg>
        <pc:picChg chg="del">
          <ac:chgData name="Leonie Smith" userId="fed1330f33f5650e" providerId="LiveId" clId="{C05B2195-53F7-4AE3-9FE5-55958832B44D}" dt="2024-01-09T03:19:39.172" v="70"/>
          <ac:picMkLst>
            <pc:docMk/>
            <pc:sldMk cId="1878919862" sldId="291"/>
            <ac:picMk id="36" creationId="{206DF192-7E05-6951-F2D5-4A35B4FD2461}"/>
          </ac:picMkLst>
        </pc:picChg>
      </pc:sldChg>
      <pc:sldChg chg="addSp delSp modSp mod modTransition modAnim">
        <pc:chgData name="Leonie Smith" userId="fed1330f33f5650e" providerId="LiveId" clId="{C05B2195-53F7-4AE3-9FE5-55958832B44D}" dt="2024-01-09T03:16:14.368" v="44"/>
        <pc:sldMkLst>
          <pc:docMk/>
          <pc:sldMk cId="2199692124" sldId="296"/>
        </pc:sldMkLst>
        <pc:picChg chg="add del mod ord">
          <ac:chgData name="Leonie Smith" userId="fed1330f33f5650e" providerId="LiveId" clId="{C05B2195-53F7-4AE3-9FE5-55958832B44D}" dt="2024-01-09T03:15:55.721" v="41"/>
          <ac:picMkLst>
            <pc:docMk/>
            <pc:sldMk cId="2199692124" sldId="296"/>
            <ac:picMk id="5" creationId="{0971569A-43EE-A8BF-2C7C-A344E48B3260}"/>
          </ac:picMkLst>
        </pc:picChg>
        <pc:picChg chg="add del mod">
          <ac:chgData name="Leonie Smith" userId="fed1330f33f5650e" providerId="LiveId" clId="{C05B2195-53F7-4AE3-9FE5-55958832B44D}" dt="2024-01-09T03:15:57.441" v="43"/>
          <ac:picMkLst>
            <pc:docMk/>
            <pc:sldMk cId="2199692124" sldId="296"/>
            <ac:picMk id="6" creationId="{A54EF059-FB77-91E4-ECA1-59ED0DDDCD80}"/>
          </ac:picMkLst>
        </pc:picChg>
        <pc:picChg chg="add del mod ord">
          <ac:chgData name="Leonie Smith" userId="fed1330f33f5650e" providerId="LiveId" clId="{C05B2195-53F7-4AE3-9FE5-55958832B44D}" dt="2024-01-09T03:16:14.368" v="44"/>
          <ac:picMkLst>
            <pc:docMk/>
            <pc:sldMk cId="2199692124" sldId="296"/>
            <ac:picMk id="9" creationId="{751D5122-4940-585C-FFE9-6DC6672C60AB}"/>
          </ac:picMkLst>
        </pc:picChg>
        <pc:picChg chg="add mod">
          <ac:chgData name="Leonie Smith" userId="fed1330f33f5650e" providerId="LiveId" clId="{C05B2195-53F7-4AE3-9FE5-55958832B44D}" dt="2024-01-09T03:16:14.368" v="44"/>
          <ac:picMkLst>
            <pc:docMk/>
            <pc:sldMk cId="2199692124" sldId="296"/>
            <ac:picMk id="10" creationId="{F87B5157-A7A1-F311-765F-C07AA165FB89}"/>
          </ac:picMkLst>
        </pc:picChg>
        <pc:picChg chg="del">
          <ac:chgData name="Leonie Smith" userId="fed1330f33f5650e" providerId="LiveId" clId="{C05B2195-53F7-4AE3-9FE5-55958832B44D}" dt="2024-01-09T03:15:39.585" v="40"/>
          <ac:picMkLst>
            <pc:docMk/>
            <pc:sldMk cId="2199692124" sldId="296"/>
            <ac:picMk id="35" creationId="{F82D9A65-9B73-BBD3-0E39-B528A89CB14C}"/>
          </ac:picMkLst>
        </pc:picChg>
      </pc:sldChg>
    </pc:docChg>
  </pc:docChgLst>
  <pc:docChgLst>
    <pc:chgData name="Alfred Smith" userId="3c60a3631c0db8ad" providerId="LiveId" clId="{C0B4680E-275E-4255-B516-933182A9D587}"/>
    <pc:docChg chg="undo custSel modSld">
      <pc:chgData name="Alfred Smith" userId="3c60a3631c0db8ad" providerId="LiveId" clId="{C0B4680E-275E-4255-B516-933182A9D587}" dt="2024-07-23T13:10:30.959" v="51" actId="6549"/>
      <pc:docMkLst>
        <pc:docMk/>
      </pc:docMkLst>
      <pc:sldChg chg="addSp delSp modSp mod delAnim">
        <pc:chgData name="Alfred Smith" userId="3c60a3631c0db8ad" providerId="LiveId" clId="{C0B4680E-275E-4255-B516-933182A9D587}" dt="2024-07-23T12:55:40.391" v="2"/>
        <pc:sldMkLst>
          <pc:docMk/>
          <pc:sldMk cId="1499918570" sldId="257"/>
        </pc:sldMkLst>
        <pc:spChg chg="del">
          <ac:chgData name="Alfred Smith" userId="3c60a3631c0db8ad" providerId="LiveId" clId="{C0B4680E-275E-4255-B516-933182A9D587}" dt="2024-07-23T12:55:36.951" v="1" actId="478"/>
          <ac:spMkLst>
            <pc:docMk/>
            <pc:sldMk cId="1499918570" sldId="257"/>
            <ac:spMk id="2" creationId="{5914029F-D823-8CA0-19FD-0251CC3E3412}"/>
          </ac:spMkLst>
        </pc:spChg>
        <pc:spChg chg="del">
          <ac:chgData name="Alfred Smith" userId="3c60a3631c0db8ad" providerId="LiveId" clId="{C0B4680E-275E-4255-B516-933182A9D587}" dt="2024-07-23T12:55:30.005" v="0" actId="478"/>
          <ac:spMkLst>
            <pc:docMk/>
            <pc:sldMk cId="1499918570" sldId="257"/>
            <ac:spMk id="3" creationId="{0228937D-0D81-2DA1-1C55-FD99B23FE1AE}"/>
          </ac:spMkLst>
        </pc:spChg>
        <pc:spChg chg="add del mod">
          <ac:chgData name="Alfred Smith" userId="3c60a3631c0db8ad" providerId="LiveId" clId="{C0B4680E-275E-4255-B516-933182A9D587}" dt="2024-07-23T12:55:36.951" v="1" actId="478"/>
          <ac:spMkLst>
            <pc:docMk/>
            <pc:sldMk cId="1499918570" sldId="257"/>
            <ac:spMk id="5" creationId="{28E35185-0D4A-1E94-BB19-934A548C47C5}"/>
          </ac:spMkLst>
        </pc:spChg>
        <pc:spChg chg="add mod">
          <ac:chgData name="Alfred Smith" userId="3c60a3631c0db8ad" providerId="LiveId" clId="{C0B4680E-275E-4255-B516-933182A9D587}" dt="2024-07-23T12:55:36.951" v="1" actId="478"/>
          <ac:spMkLst>
            <pc:docMk/>
            <pc:sldMk cId="1499918570" sldId="257"/>
            <ac:spMk id="8" creationId="{529B9ED4-7AEE-1A5B-94D4-EB3F62CF6004}"/>
          </ac:spMkLst>
        </pc:spChg>
        <pc:spChg chg="add mod">
          <ac:chgData name="Alfred Smith" userId="3c60a3631c0db8ad" providerId="LiveId" clId="{C0B4680E-275E-4255-B516-933182A9D587}" dt="2024-07-23T12:55:40.391" v="2"/>
          <ac:spMkLst>
            <pc:docMk/>
            <pc:sldMk cId="1499918570" sldId="257"/>
            <ac:spMk id="9" creationId="{A6667839-23C7-358D-8B9C-BB9CD85B60B3}"/>
          </ac:spMkLst>
        </pc:spChg>
        <pc:picChg chg="del">
          <ac:chgData name="Alfred Smith" userId="3c60a3631c0db8ad" providerId="LiveId" clId="{C0B4680E-275E-4255-B516-933182A9D587}" dt="2024-07-23T12:55:36.951" v="1" actId="478"/>
          <ac:picMkLst>
            <pc:docMk/>
            <pc:sldMk cId="1499918570" sldId="257"/>
            <ac:picMk id="7" creationId="{7F96D972-D316-8068-2540-6B73B01370F6}"/>
          </ac:picMkLst>
        </pc:picChg>
      </pc:sldChg>
      <pc:sldChg chg="modSp mod">
        <pc:chgData name="Alfred Smith" userId="3c60a3631c0db8ad" providerId="LiveId" clId="{C0B4680E-275E-4255-B516-933182A9D587}" dt="2024-07-23T13:05:25.871" v="10"/>
        <pc:sldMkLst>
          <pc:docMk/>
          <pc:sldMk cId="2346136586" sldId="260"/>
        </pc:sldMkLst>
        <pc:spChg chg="mod">
          <ac:chgData name="Alfred Smith" userId="3c60a3631c0db8ad" providerId="LiveId" clId="{C0B4680E-275E-4255-B516-933182A9D587}" dt="2024-07-23T13:05:00.777" v="6" actId="6549"/>
          <ac:spMkLst>
            <pc:docMk/>
            <pc:sldMk cId="2346136586" sldId="260"/>
            <ac:spMk id="3" creationId="{A58184BD-88F1-BA02-40C1-D8403D0EEC0D}"/>
          </ac:spMkLst>
        </pc:spChg>
        <pc:spChg chg="mod">
          <ac:chgData name="Alfred Smith" userId="3c60a3631c0db8ad" providerId="LiveId" clId="{C0B4680E-275E-4255-B516-933182A9D587}" dt="2024-07-23T13:05:25.871" v="10"/>
          <ac:spMkLst>
            <pc:docMk/>
            <pc:sldMk cId="2346136586" sldId="260"/>
            <ac:spMk id="4" creationId="{EE2AC625-9141-A801-F431-DD5F79396320}"/>
          </ac:spMkLst>
        </pc:spChg>
      </pc:sldChg>
      <pc:sldChg chg="modSp mod">
        <pc:chgData name="Alfred Smith" userId="3c60a3631c0db8ad" providerId="LiveId" clId="{C0B4680E-275E-4255-B516-933182A9D587}" dt="2024-07-23T13:05:42.648" v="12"/>
        <pc:sldMkLst>
          <pc:docMk/>
          <pc:sldMk cId="4037329247" sldId="261"/>
        </pc:sldMkLst>
        <pc:spChg chg="mod">
          <ac:chgData name="Alfred Smith" userId="3c60a3631c0db8ad" providerId="LiveId" clId="{C0B4680E-275E-4255-B516-933182A9D587}" dt="2024-07-23T13:05:42.648" v="12"/>
          <ac:spMkLst>
            <pc:docMk/>
            <pc:sldMk cId="4037329247" sldId="261"/>
            <ac:spMk id="4" creationId="{EE2AC625-9141-A801-F431-DD5F79396320}"/>
          </ac:spMkLst>
        </pc:spChg>
      </pc:sldChg>
      <pc:sldChg chg="modSp mod">
        <pc:chgData name="Alfred Smith" userId="3c60a3631c0db8ad" providerId="LiveId" clId="{C0B4680E-275E-4255-B516-933182A9D587}" dt="2024-07-23T13:05:59.016" v="14"/>
        <pc:sldMkLst>
          <pc:docMk/>
          <pc:sldMk cId="1909638311" sldId="262"/>
        </pc:sldMkLst>
        <pc:spChg chg="mod">
          <ac:chgData name="Alfred Smith" userId="3c60a3631c0db8ad" providerId="LiveId" clId="{C0B4680E-275E-4255-B516-933182A9D587}" dt="2024-07-23T13:05:59.016" v="14"/>
          <ac:spMkLst>
            <pc:docMk/>
            <pc:sldMk cId="1909638311" sldId="262"/>
            <ac:spMk id="4" creationId="{EE2AC625-9141-A801-F431-DD5F79396320}"/>
          </ac:spMkLst>
        </pc:spChg>
      </pc:sldChg>
      <pc:sldChg chg="modSp mod">
        <pc:chgData name="Alfred Smith" userId="3c60a3631c0db8ad" providerId="LiveId" clId="{C0B4680E-275E-4255-B516-933182A9D587}" dt="2024-07-23T13:06:16.969" v="18"/>
        <pc:sldMkLst>
          <pc:docMk/>
          <pc:sldMk cId="641208035" sldId="263"/>
        </pc:sldMkLst>
        <pc:spChg chg="mod">
          <ac:chgData name="Alfred Smith" userId="3c60a3631c0db8ad" providerId="LiveId" clId="{C0B4680E-275E-4255-B516-933182A9D587}" dt="2024-07-23T13:06:16.969" v="18"/>
          <ac:spMkLst>
            <pc:docMk/>
            <pc:sldMk cId="641208035" sldId="263"/>
            <ac:spMk id="4" creationId="{EE2AC625-9141-A801-F431-DD5F79396320}"/>
          </ac:spMkLst>
        </pc:spChg>
      </pc:sldChg>
      <pc:sldChg chg="modSp mod">
        <pc:chgData name="Alfred Smith" userId="3c60a3631c0db8ad" providerId="LiveId" clId="{C0B4680E-275E-4255-B516-933182A9D587}" dt="2024-07-23T13:06:40.563" v="20"/>
        <pc:sldMkLst>
          <pc:docMk/>
          <pc:sldMk cId="4044745628" sldId="264"/>
        </pc:sldMkLst>
        <pc:spChg chg="mod">
          <ac:chgData name="Alfred Smith" userId="3c60a3631c0db8ad" providerId="LiveId" clId="{C0B4680E-275E-4255-B516-933182A9D587}" dt="2024-07-23T13:06:40.563" v="20"/>
          <ac:spMkLst>
            <pc:docMk/>
            <pc:sldMk cId="4044745628" sldId="264"/>
            <ac:spMk id="4" creationId="{EE2AC625-9141-A801-F431-DD5F79396320}"/>
          </ac:spMkLst>
        </pc:spChg>
      </pc:sldChg>
      <pc:sldChg chg="modSp mod">
        <pc:chgData name="Alfred Smith" userId="3c60a3631c0db8ad" providerId="LiveId" clId="{C0B4680E-275E-4255-B516-933182A9D587}" dt="2024-07-23T13:07:00.048" v="24"/>
        <pc:sldMkLst>
          <pc:docMk/>
          <pc:sldMk cId="978260341" sldId="265"/>
        </pc:sldMkLst>
        <pc:spChg chg="mod">
          <ac:chgData name="Alfred Smith" userId="3c60a3631c0db8ad" providerId="LiveId" clId="{C0B4680E-275E-4255-B516-933182A9D587}" dt="2024-07-23T13:07:00.048" v="24"/>
          <ac:spMkLst>
            <pc:docMk/>
            <pc:sldMk cId="978260341" sldId="265"/>
            <ac:spMk id="4" creationId="{EE2AC625-9141-A801-F431-DD5F79396320}"/>
          </ac:spMkLst>
        </pc:spChg>
      </pc:sldChg>
      <pc:sldChg chg="modSp mod">
        <pc:chgData name="Alfred Smith" userId="3c60a3631c0db8ad" providerId="LiveId" clId="{C0B4680E-275E-4255-B516-933182A9D587}" dt="2024-07-23T13:07:17.059" v="27"/>
        <pc:sldMkLst>
          <pc:docMk/>
          <pc:sldMk cId="3575870363" sldId="266"/>
        </pc:sldMkLst>
        <pc:spChg chg="mod">
          <ac:chgData name="Alfred Smith" userId="3c60a3631c0db8ad" providerId="LiveId" clId="{C0B4680E-275E-4255-B516-933182A9D587}" dt="2024-07-23T13:07:17.059" v="27"/>
          <ac:spMkLst>
            <pc:docMk/>
            <pc:sldMk cId="3575870363" sldId="266"/>
            <ac:spMk id="4" creationId="{EE2AC625-9141-A801-F431-DD5F79396320}"/>
          </ac:spMkLst>
        </pc:spChg>
      </pc:sldChg>
      <pc:sldChg chg="modSp mod">
        <pc:chgData name="Alfred Smith" userId="3c60a3631c0db8ad" providerId="LiveId" clId="{C0B4680E-275E-4255-B516-933182A9D587}" dt="2024-07-23T13:08:08.926" v="33"/>
        <pc:sldMkLst>
          <pc:docMk/>
          <pc:sldMk cId="3137811553" sldId="268"/>
        </pc:sldMkLst>
        <pc:spChg chg="mod">
          <ac:chgData name="Alfred Smith" userId="3c60a3631c0db8ad" providerId="LiveId" clId="{C0B4680E-275E-4255-B516-933182A9D587}" dt="2024-07-23T13:08:08.926" v="33"/>
          <ac:spMkLst>
            <pc:docMk/>
            <pc:sldMk cId="3137811553" sldId="268"/>
            <ac:spMk id="4" creationId="{EE2AC625-9141-A801-F431-DD5F79396320}"/>
          </ac:spMkLst>
        </pc:spChg>
      </pc:sldChg>
      <pc:sldChg chg="modSp mod">
        <pc:chgData name="Alfred Smith" userId="3c60a3631c0db8ad" providerId="LiveId" clId="{C0B4680E-275E-4255-B516-933182A9D587}" dt="2024-07-23T13:08:28.622" v="35"/>
        <pc:sldMkLst>
          <pc:docMk/>
          <pc:sldMk cId="100491716" sldId="269"/>
        </pc:sldMkLst>
        <pc:spChg chg="mod">
          <ac:chgData name="Alfred Smith" userId="3c60a3631c0db8ad" providerId="LiveId" clId="{C0B4680E-275E-4255-B516-933182A9D587}" dt="2024-07-23T13:08:28.622" v="35"/>
          <ac:spMkLst>
            <pc:docMk/>
            <pc:sldMk cId="100491716" sldId="269"/>
            <ac:spMk id="4" creationId="{EE2AC625-9141-A801-F431-DD5F79396320}"/>
          </ac:spMkLst>
        </pc:spChg>
      </pc:sldChg>
      <pc:sldChg chg="addSp modSp mod">
        <pc:chgData name="Alfred Smith" userId="3c60a3631c0db8ad" providerId="LiveId" clId="{C0B4680E-275E-4255-B516-933182A9D587}" dt="2024-07-23T12:57:35.310" v="4" actId="1076"/>
        <pc:sldMkLst>
          <pc:docMk/>
          <pc:sldMk cId="4120481681" sldId="270"/>
        </pc:sldMkLst>
        <pc:spChg chg="mod">
          <ac:chgData name="Alfred Smith" userId="3c60a3631c0db8ad" providerId="LiveId" clId="{C0B4680E-275E-4255-B516-933182A9D587}" dt="2024-07-23T12:57:35.310" v="4" actId="1076"/>
          <ac:spMkLst>
            <pc:docMk/>
            <pc:sldMk cId="4120481681" sldId="270"/>
            <ac:spMk id="3" creationId="{65960F7E-0814-03C1-8C2C-6A27537B8E7F}"/>
          </ac:spMkLst>
        </pc:spChg>
        <pc:spChg chg="add mod">
          <ac:chgData name="Alfred Smith" userId="3c60a3631c0db8ad" providerId="LiveId" clId="{C0B4680E-275E-4255-B516-933182A9D587}" dt="2024-07-23T12:57:30.957" v="3"/>
          <ac:spMkLst>
            <pc:docMk/>
            <pc:sldMk cId="4120481681" sldId="270"/>
            <ac:spMk id="4" creationId="{77340DE1-CCFF-2D05-78DA-306A4A2BF53A}"/>
          </ac:spMkLst>
        </pc:spChg>
      </pc:sldChg>
      <pc:sldChg chg="modSp mod">
        <pc:chgData name="Alfred Smith" userId="3c60a3631c0db8ad" providerId="LiveId" clId="{C0B4680E-275E-4255-B516-933182A9D587}" dt="2024-07-23T13:08:47.201" v="38"/>
        <pc:sldMkLst>
          <pc:docMk/>
          <pc:sldMk cId="1922139011" sldId="281"/>
        </pc:sldMkLst>
        <pc:spChg chg="mod">
          <ac:chgData name="Alfred Smith" userId="3c60a3631c0db8ad" providerId="LiveId" clId="{C0B4680E-275E-4255-B516-933182A9D587}" dt="2024-07-23T13:08:47.201" v="38"/>
          <ac:spMkLst>
            <pc:docMk/>
            <pc:sldMk cId="1922139011" sldId="281"/>
            <ac:spMk id="4" creationId="{EE2AC625-9141-A801-F431-DD5F79396320}"/>
          </ac:spMkLst>
        </pc:spChg>
      </pc:sldChg>
      <pc:sldChg chg="modSp mod">
        <pc:chgData name="Alfred Smith" userId="3c60a3631c0db8ad" providerId="LiveId" clId="{C0B4680E-275E-4255-B516-933182A9D587}" dt="2024-07-23T13:09:05.586" v="41" actId="6549"/>
        <pc:sldMkLst>
          <pc:docMk/>
          <pc:sldMk cId="3166251957" sldId="283"/>
        </pc:sldMkLst>
        <pc:spChg chg="mod">
          <ac:chgData name="Alfred Smith" userId="3c60a3631c0db8ad" providerId="LiveId" clId="{C0B4680E-275E-4255-B516-933182A9D587}" dt="2024-07-23T13:09:05.586" v="41" actId="6549"/>
          <ac:spMkLst>
            <pc:docMk/>
            <pc:sldMk cId="3166251957" sldId="283"/>
            <ac:spMk id="4" creationId="{EE2AC625-9141-A801-F431-DD5F79396320}"/>
          </ac:spMkLst>
        </pc:spChg>
      </pc:sldChg>
      <pc:sldChg chg="modSp mod">
        <pc:chgData name="Alfred Smith" userId="3c60a3631c0db8ad" providerId="LiveId" clId="{C0B4680E-275E-4255-B516-933182A9D587}" dt="2024-07-23T13:09:22.717" v="43"/>
        <pc:sldMkLst>
          <pc:docMk/>
          <pc:sldMk cId="1522780631" sldId="285"/>
        </pc:sldMkLst>
        <pc:spChg chg="mod">
          <ac:chgData name="Alfred Smith" userId="3c60a3631c0db8ad" providerId="LiveId" clId="{C0B4680E-275E-4255-B516-933182A9D587}" dt="2024-07-23T13:09:22.717" v="43"/>
          <ac:spMkLst>
            <pc:docMk/>
            <pc:sldMk cId="1522780631" sldId="285"/>
            <ac:spMk id="4" creationId="{EE2AC625-9141-A801-F431-DD5F79396320}"/>
          </ac:spMkLst>
        </pc:spChg>
      </pc:sldChg>
      <pc:sldChg chg="modSp mod">
        <pc:chgData name="Alfred Smith" userId="3c60a3631c0db8ad" providerId="LiveId" clId="{C0B4680E-275E-4255-B516-933182A9D587}" dt="2024-07-23T13:09:48.326" v="46" actId="6549"/>
        <pc:sldMkLst>
          <pc:docMk/>
          <pc:sldMk cId="2332778949" sldId="287"/>
        </pc:sldMkLst>
        <pc:spChg chg="mod">
          <ac:chgData name="Alfred Smith" userId="3c60a3631c0db8ad" providerId="LiveId" clId="{C0B4680E-275E-4255-B516-933182A9D587}" dt="2024-07-23T13:09:48.326" v="46" actId="6549"/>
          <ac:spMkLst>
            <pc:docMk/>
            <pc:sldMk cId="2332778949" sldId="287"/>
            <ac:spMk id="4" creationId="{EE2AC625-9141-A801-F431-DD5F79396320}"/>
          </ac:spMkLst>
        </pc:spChg>
      </pc:sldChg>
      <pc:sldChg chg="modSp mod">
        <pc:chgData name="Alfred Smith" userId="3c60a3631c0db8ad" providerId="LiveId" clId="{C0B4680E-275E-4255-B516-933182A9D587}" dt="2024-07-23T13:10:11.620" v="48"/>
        <pc:sldMkLst>
          <pc:docMk/>
          <pc:sldMk cId="3153919605" sldId="289"/>
        </pc:sldMkLst>
        <pc:spChg chg="mod">
          <ac:chgData name="Alfred Smith" userId="3c60a3631c0db8ad" providerId="LiveId" clId="{C0B4680E-275E-4255-B516-933182A9D587}" dt="2024-07-23T13:10:11.620" v="48"/>
          <ac:spMkLst>
            <pc:docMk/>
            <pc:sldMk cId="3153919605" sldId="289"/>
            <ac:spMk id="4" creationId="{EE2AC625-9141-A801-F431-DD5F79396320}"/>
          </ac:spMkLst>
        </pc:spChg>
      </pc:sldChg>
      <pc:sldChg chg="modSp mod">
        <pc:chgData name="Alfred Smith" userId="3c60a3631c0db8ad" providerId="LiveId" clId="{C0B4680E-275E-4255-B516-933182A9D587}" dt="2024-07-23T13:10:30.959" v="51" actId="6549"/>
        <pc:sldMkLst>
          <pc:docMk/>
          <pc:sldMk cId="1878919862" sldId="291"/>
        </pc:sldMkLst>
        <pc:spChg chg="mod">
          <ac:chgData name="Alfred Smith" userId="3c60a3631c0db8ad" providerId="LiveId" clId="{C0B4680E-275E-4255-B516-933182A9D587}" dt="2024-07-23T13:10:30.959" v="51" actId="6549"/>
          <ac:spMkLst>
            <pc:docMk/>
            <pc:sldMk cId="1878919862" sldId="291"/>
            <ac:spMk id="4" creationId="{EE2AC625-9141-A801-F431-DD5F79396320}"/>
          </ac:spMkLst>
        </pc:spChg>
      </pc:sldChg>
      <pc:sldChg chg="modSp mod">
        <pc:chgData name="Alfred Smith" userId="3c60a3631c0db8ad" providerId="LiveId" clId="{C0B4680E-275E-4255-B516-933182A9D587}" dt="2024-07-23T13:07:49.199" v="31"/>
        <pc:sldMkLst>
          <pc:docMk/>
          <pc:sldMk cId="2199692124" sldId="296"/>
        </pc:sldMkLst>
        <pc:spChg chg="mod">
          <ac:chgData name="Alfred Smith" userId="3c60a3631c0db8ad" providerId="LiveId" clId="{C0B4680E-275E-4255-B516-933182A9D587}" dt="2024-07-23T13:07:49.199" v="31"/>
          <ac:spMkLst>
            <pc:docMk/>
            <pc:sldMk cId="2199692124" sldId="296"/>
            <ac:spMk id="4" creationId="{EE2AC625-9141-A801-F431-DD5F79396320}"/>
          </ac:spMkLst>
        </pc:spChg>
      </pc:sldChg>
    </pc:docChg>
  </pc:docChgLst>
  <pc:docChgLst>
    <pc:chgData name="Leonie Smith" userId="fed1330f33f5650e" providerId="LiveId" clId="{9BC0CA2F-7165-4026-A261-D37BAF8C739E}"/>
    <pc:docChg chg="modSld">
      <pc:chgData name="Leonie Smith" userId="fed1330f33f5650e" providerId="LiveId" clId="{9BC0CA2F-7165-4026-A261-D37BAF8C739E}" dt="2023-08-03T04:53:29.605" v="0"/>
      <pc:docMkLst>
        <pc:docMk/>
      </pc:docMkLst>
      <pc:sldChg chg="modSp mod">
        <pc:chgData name="Leonie Smith" userId="fed1330f33f5650e" providerId="LiveId" clId="{9BC0CA2F-7165-4026-A261-D37BAF8C739E}" dt="2023-08-03T04:53:29.605" v="0"/>
        <pc:sldMkLst>
          <pc:docMk/>
          <pc:sldMk cId="1499918570" sldId="257"/>
        </pc:sldMkLst>
        <pc:spChg chg="mod">
          <ac:chgData name="Leonie Smith" userId="fed1330f33f5650e" providerId="LiveId" clId="{9BC0CA2F-7165-4026-A261-D37BAF8C739E}" dt="2023-08-03T04:53:29.605" v="0"/>
          <ac:spMkLst>
            <pc:docMk/>
            <pc:sldMk cId="1499918570" sldId="257"/>
            <ac:spMk id="3" creationId="{0228937D-0D81-2DA1-1C55-FD99B23FE1AE}"/>
          </ac:spMkLst>
        </pc:spChg>
      </pc:sldChg>
    </pc:docChg>
  </pc:docChgLst>
  <pc:docChgLst>
    <pc:chgData name="Leonie Smith" userId="fed1330f33f5650e" providerId="LiveId" clId="{4CD75C9E-3EBA-4394-9F0A-9A19240E9901}"/>
    <pc:docChg chg="custSel modSld">
      <pc:chgData name="Leonie Smith" userId="fed1330f33f5650e" providerId="LiveId" clId="{4CD75C9E-3EBA-4394-9F0A-9A19240E9901}" dt="2023-01-08T08:11:36.858" v="234"/>
      <pc:docMkLst>
        <pc:docMk/>
      </pc:docMkLst>
      <pc:sldChg chg="addSp delSp modSp modNotesTx">
        <pc:chgData name="Leonie Smith" userId="fed1330f33f5650e" providerId="LiveId" clId="{4CD75C9E-3EBA-4394-9F0A-9A19240E9901}" dt="2023-01-08T08:11:36.858" v="234"/>
        <pc:sldMkLst>
          <pc:docMk/>
          <pc:sldMk cId="1499918570" sldId="257"/>
        </pc:sldMkLst>
        <pc:picChg chg="add del mod">
          <ac:chgData name="Leonie Smith" userId="fed1330f33f5650e" providerId="LiveId" clId="{4CD75C9E-3EBA-4394-9F0A-9A19240E9901}" dt="2023-01-08T08:11:36.858" v="234"/>
          <ac:picMkLst>
            <pc:docMk/>
            <pc:sldMk cId="1499918570" sldId="257"/>
            <ac:picMk id="4" creationId="{E2C2C4AB-E7A4-1C91-FA0B-9CA8C8B40709}"/>
          </ac:picMkLst>
        </pc:picChg>
        <pc:picChg chg="add mod">
          <ac:chgData name="Leonie Smith" userId="fed1330f33f5650e" providerId="LiveId" clId="{4CD75C9E-3EBA-4394-9F0A-9A19240E9901}" dt="2023-01-03T04:44:53.529" v="0"/>
          <ac:picMkLst>
            <pc:docMk/>
            <pc:sldMk cId="1499918570" sldId="257"/>
            <ac:picMk id="9" creationId="{FF5AF8E7-C354-6CCA-575F-9679D320E7AC}"/>
          </ac:picMkLst>
        </pc:picChg>
      </pc:sldChg>
      <pc:sldChg chg="addSp modSp mod">
        <pc:chgData name="Leonie Smith" userId="fed1330f33f5650e" providerId="LiveId" clId="{4CD75C9E-3EBA-4394-9F0A-9A19240E9901}" dt="2023-01-08T08:08:00.928" v="187" actId="1076"/>
        <pc:sldMkLst>
          <pc:docMk/>
          <pc:sldMk cId="3788111665" sldId="258"/>
        </pc:sldMkLst>
        <pc:spChg chg="add mod">
          <ac:chgData name="Leonie Smith" userId="fed1330f33f5650e" providerId="LiveId" clId="{4CD75C9E-3EBA-4394-9F0A-9A19240E9901}" dt="2023-01-08T08:08:00.928" v="187" actId="1076"/>
          <ac:spMkLst>
            <pc:docMk/>
            <pc:sldMk cId="3788111665" sldId="258"/>
            <ac:spMk id="2" creationId="{5DC272D9-2DC3-1A61-DDF4-7955F453F5C9}"/>
          </ac:spMkLst>
        </pc:spChg>
      </pc:sldChg>
      <pc:sldChg chg="addSp delSp modSp mod modTransition modAnim">
        <pc:chgData name="Leonie Smith" userId="fed1330f33f5650e" providerId="LiveId" clId="{4CD75C9E-3EBA-4394-9F0A-9A19240E9901}" dt="2023-01-03T04:45:54.495" v="4"/>
        <pc:sldMkLst>
          <pc:docMk/>
          <pc:sldMk cId="454763615" sldId="259"/>
        </pc:sldMkLst>
        <pc:picChg chg="add del mod">
          <ac:chgData name="Leonie Smith" userId="fed1330f33f5650e" providerId="LiveId" clId="{4CD75C9E-3EBA-4394-9F0A-9A19240E9901}" dt="2023-01-03T04:45:46.137" v="3"/>
          <ac:picMkLst>
            <pc:docMk/>
            <pc:sldMk cId="454763615" sldId="259"/>
            <ac:picMk id="7" creationId="{8C07991B-444E-E5D1-8D36-267CC52113A2}"/>
          </ac:picMkLst>
        </pc:picChg>
        <pc:picChg chg="add del mod">
          <ac:chgData name="Leonie Smith" userId="fed1330f33f5650e" providerId="LiveId" clId="{4CD75C9E-3EBA-4394-9F0A-9A19240E9901}" dt="2023-01-03T04:45:54.495" v="4"/>
          <ac:picMkLst>
            <pc:docMk/>
            <pc:sldMk cId="454763615" sldId="259"/>
            <ac:picMk id="10" creationId="{85C7D330-2663-EB05-50A5-BEB89CF3C6AA}"/>
          </ac:picMkLst>
        </pc:picChg>
        <pc:picChg chg="add mod">
          <ac:chgData name="Leonie Smith" userId="fed1330f33f5650e" providerId="LiveId" clId="{4CD75C9E-3EBA-4394-9F0A-9A19240E9901}" dt="2023-01-03T04:45:54.495" v="4"/>
          <ac:picMkLst>
            <pc:docMk/>
            <pc:sldMk cId="454763615" sldId="259"/>
            <ac:picMk id="11" creationId="{14D20CC4-71A2-0693-2BAD-E3D027C9B25F}"/>
          </ac:picMkLst>
        </pc:picChg>
      </pc:sldChg>
      <pc:sldChg chg="addSp modSp">
        <pc:chgData name="Leonie Smith" userId="fed1330f33f5650e" providerId="LiveId" clId="{4CD75C9E-3EBA-4394-9F0A-9A19240E9901}" dt="2023-01-03T04:47:10.808" v="5"/>
        <pc:sldMkLst>
          <pc:docMk/>
          <pc:sldMk cId="2346136586" sldId="260"/>
        </pc:sldMkLst>
        <pc:picChg chg="add mod">
          <ac:chgData name="Leonie Smith" userId="fed1330f33f5650e" providerId="LiveId" clId="{4CD75C9E-3EBA-4394-9F0A-9A19240E9901}" dt="2023-01-03T04:47:10.808" v="5"/>
          <ac:picMkLst>
            <pc:docMk/>
            <pc:sldMk cId="2346136586" sldId="260"/>
            <ac:picMk id="7" creationId="{6BF00D1D-ABFB-7726-C75D-81307F7DBB3A}"/>
          </ac:picMkLst>
        </pc:picChg>
      </pc:sldChg>
      <pc:sldChg chg="addSp delSp modSp mod modTransition modAnim">
        <pc:chgData name="Leonie Smith" userId="fed1330f33f5650e" providerId="LiveId" clId="{4CD75C9E-3EBA-4394-9F0A-9A19240E9901}" dt="2023-01-03T04:50:45.666" v="21"/>
        <pc:sldMkLst>
          <pc:docMk/>
          <pc:sldMk cId="4037329247" sldId="261"/>
        </pc:sldMkLst>
        <pc:picChg chg="add del mod">
          <ac:chgData name="Leonie Smith" userId="fed1330f33f5650e" providerId="LiveId" clId="{4CD75C9E-3EBA-4394-9F0A-9A19240E9901}" dt="2023-01-03T04:48:40.531" v="8"/>
          <ac:picMkLst>
            <pc:docMk/>
            <pc:sldMk cId="4037329247" sldId="261"/>
            <ac:picMk id="7" creationId="{8A486AD0-A532-14E4-0706-45EEA2791ACC}"/>
          </ac:picMkLst>
        </pc:picChg>
        <pc:picChg chg="add del mod">
          <ac:chgData name="Leonie Smith" userId="fed1330f33f5650e" providerId="LiveId" clId="{4CD75C9E-3EBA-4394-9F0A-9A19240E9901}" dt="2023-01-03T04:48:56.186" v="9"/>
          <ac:picMkLst>
            <pc:docMk/>
            <pc:sldMk cId="4037329247" sldId="261"/>
            <ac:picMk id="10" creationId="{2458E5BD-DBC7-BA13-DD17-7015511A0205}"/>
          </ac:picMkLst>
        </pc:picChg>
        <pc:picChg chg="add del mod">
          <ac:chgData name="Leonie Smith" userId="fed1330f33f5650e" providerId="LiveId" clId="{4CD75C9E-3EBA-4394-9F0A-9A19240E9901}" dt="2023-01-03T04:49:18.888" v="11"/>
          <ac:picMkLst>
            <pc:docMk/>
            <pc:sldMk cId="4037329247" sldId="261"/>
            <ac:picMk id="11" creationId="{21BCEE2D-4407-D696-6D50-F3D8B6DB19C1}"/>
          </ac:picMkLst>
        </pc:picChg>
        <pc:picChg chg="add del mod ord">
          <ac:chgData name="Leonie Smith" userId="fed1330f33f5650e" providerId="LiveId" clId="{4CD75C9E-3EBA-4394-9F0A-9A19240E9901}" dt="2023-01-03T04:49:30.100" v="12"/>
          <ac:picMkLst>
            <pc:docMk/>
            <pc:sldMk cId="4037329247" sldId="261"/>
            <ac:picMk id="14" creationId="{FDD112ED-BCCF-B663-9402-DC46BF629F44}"/>
          </ac:picMkLst>
        </pc:picChg>
        <pc:picChg chg="add del mod">
          <ac:chgData name="Leonie Smith" userId="fed1330f33f5650e" providerId="LiveId" clId="{4CD75C9E-3EBA-4394-9F0A-9A19240E9901}" dt="2023-01-03T04:49:37.006" v="14"/>
          <ac:picMkLst>
            <pc:docMk/>
            <pc:sldMk cId="4037329247" sldId="261"/>
            <ac:picMk id="15" creationId="{9EEBA172-2145-1CA5-5BE6-035CD716BEBA}"/>
          </ac:picMkLst>
        </pc:picChg>
        <pc:picChg chg="add del mod ord">
          <ac:chgData name="Leonie Smith" userId="fed1330f33f5650e" providerId="LiveId" clId="{4CD75C9E-3EBA-4394-9F0A-9A19240E9901}" dt="2023-01-03T04:49:51.904" v="15"/>
          <ac:picMkLst>
            <pc:docMk/>
            <pc:sldMk cId="4037329247" sldId="261"/>
            <ac:picMk id="18" creationId="{8809512C-C188-5D3C-F45F-954B0281CE0C}"/>
          </ac:picMkLst>
        </pc:picChg>
        <pc:picChg chg="add del mod">
          <ac:chgData name="Leonie Smith" userId="fed1330f33f5650e" providerId="LiveId" clId="{4CD75C9E-3EBA-4394-9F0A-9A19240E9901}" dt="2023-01-03T04:50:12.858" v="17"/>
          <ac:picMkLst>
            <pc:docMk/>
            <pc:sldMk cId="4037329247" sldId="261"/>
            <ac:picMk id="19" creationId="{345BD671-0E8D-B666-45D9-116174E6D627}"/>
          </ac:picMkLst>
        </pc:picChg>
        <pc:picChg chg="add del mod ord">
          <ac:chgData name="Leonie Smith" userId="fed1330f33f5650e" providerId="LiveId" clId="{4CD75C9E-3EBA-4394-9F0A-9A19240E9901}" dt="2023-01-03T04:50:25.821" v="18"/>
          <ac:picMkLst>
            <pc:docMk/>
            <pc:sldMk cId="4037329247" sldId="261"/>
            <ac:picMk id="24" creationId="{8216055E-B06A-0B6B-D326-3266EE7214EB}"/>
          </ac:picMkLst>
        </pc:picChg>
        <pc:picChg chg="add del mod">
          <ac:chgData name="Leonie Smith" userId="fed1330f33f5650e" providerId="LiveId" clId="{4CD75C9E-3EBA-4394-9F0A-9A19240E9901}" dt="2023-01-03T04:50:30.668" v="20"/>
          <ac:picMkLst>
            <pc:docMk/>
            <pc:sldMk cId="4037329247" sldId="261"/>
            <ac:picMk id="25" creationId="{2FE7AA2D-BCCA-729E-3CF5-93B6EF3712A7}"/>
          </ac:picMkLst>
        </pc:picChg>
        <pc:picChg chg="add del mod ord">
          <ac:chgData name="Leonie Smith" userId="fed1330f33f5650e" providerId="LiveId" clId="{4CD75C9E-3EBA-4394-9F0A-9A19240E9901}" dt="2023-01-03T04:50:45.666" v="21"/>
          <ac:picMkLst>
            <pc:docMk/>
            <pc:sldMk cId="4037329247" sldId="261"/>
            <ac:picMk id="28" creationId="{ED72A9DF-019E-0B67-0BC2-C58CE01AC4F8}"/>
          </ac:picMkLst>
        </pc:picChg>
        <pc:picChg chg="add mod">
          <ac:chgData name="Leonie Smith" userId="fed1330f33f5650e" providerId="LiveId" clId="{4CD75C9E-3EBA-4394-9F0A-9A19240E9901}" dt="2023-01-03T04:50:45.666" v="21"/>
          <ac:picMkLst>
            <pc:docMk/>
            <pc:sldMk cId="4037329247" sldId="261"/>
            <ac:picMk id="29" creationId="{F4832A72-162E-E4BD-4AA2-C4232BA32386}"/>
          </ac:picMkLst>
        </pc:picChg>
      </pc:sldChg>
      <pc:sldChg chg="addSp delSp modSp mod modTransition modAnim">
        <pc:chgData name="Leonie Smith" userId="fed1330f33f5650e" providerId="LiveId" clId="{4CD75C9E-3EBA-4394-9F0A-9A19240E9901}" dt="2023-01-03T04:54:38.725" v="46"/>
        <pc:sldMkLst>
          <pc:docMk/>
          <pc:sldMk cId="1909638311" sldId="262"/>
        </pc:sldMkLst>
        <pc:picChg chg="add del mod">
          <ac:chgData name="Leonie Smith" userId="fed1330f33f5650e" providerId="LiveId" clId="{4CD75C9E-3EBA-4394-9F0A-9A19240E9901}" dt="2023-01-03T04:52:17.070" v="24"/>
          <ac:picMkLst>
            <pc:docMk/>
            <pc:sldMk cId="1909638311" sldId="262"/>
            <ac:picMk id="8" creationId="{D5C7BBE6-3230-A213-6775-0261346B7445}"/>
          </ac:picMkLst>
        </pc:picChg>
        <pc:picChg chg="add del mod">
          <ac:chgData name="Leonie Smith" userId="fed1330f33f5650e" providerId="LiveId" clId="{4CD75C9E-3EBA-4394-9F0A-9A19240E9901}" dt="2023-01-03T04:52:25.210" v="25"/>
          <ac:picMkLst>
            <pc:docMk/>
            <pc:sldMk cId="1909638311" sldId="262"/>
            <ac:picMk id="11" creationId="{70A54B25-C27E-4EF2-006E-9C511655FFC4}"/>
          </ac:picMkLst>
        </pc:picChg>
        <pc:picChg chg="add del mod">
          <ac:chgData name="Leonie Smith" userId="fed1330f33f5650e" providerId="LiveId" clId="{4CD75C9E-3EBA-4394-9F0A-9A19240E9901}" dt="2023-01-03T04:52:30.580" v="27"/>
          <ac:picMkLst>
            <pc:docMk/>
            <pc:sldMk cId="1909638311" sldId="262"/>
            <ac:picMk id="12" creationId="{DFB2D942-12C8-1BCB-F14D-EB7E3A39D6AF}"/>
          </ac:picMkLst>
        </pc:picChg>
        <pc:picChg chg="add del mod ord">
          <ac:chgData name="Leonie Smith" userId="fed1330f33f5650e" providerId="LiveId" clId="{4CD75C9E-3EBA-4394-9F0A-9A19240E9901}" dt="2023-01-03T04:52:40.578" v="28"/>
          <ac:picMkLst>
            <pc:docMk/>
            <pc:sldMk cId="1909638311" sldId="262"/>
            <ac:picMk id="15" creationId="{A23AC614-960C-006C-FE99-6C0887095AB1}"/>
          </ac:picMkLst>
        </pc:picChg>
        <pc:picChg chg="add del mod">
          <ac:chgData name="Leonie Smith" userId="fed1330f33f5650e" providerId="LiveId" clId="{4CD75C9E-3EBA-4394-9F0A-9A19240E9901}" dt="2023-01-03T04:52:49.383" v="30"/>
          <ac:picMkLst>
            <pc:docMk/>
            <pc:sldMk cId="1909638311" sldId="262"/>
            <ac:picMk id="16" creationId="{957EEC06-30EC-36BC-6452-D5D965EF0B1E}"/>
          </ac:picMkLst>
        </pc:picChg>
        <pc:picChg chg="add del mod ord">
          <ac:chgData name="Leonie Smith" userId="fed1330f33f5650e" providerId="LiveId" clId="{4CD75C9E-3EBA-4394-9F0A-9A19240E9901}" dt="2023-01-03T04:52:55.996" v="31"/>
          <ac:picMkLst>
            <pc:docMk/>
            <pc:sldMk cId="1909638311" sldId="262"/>
            <ac:picMk id="19" creationId="{FAF0E51E-8777-7091-C943-5E3734651553}"/>
          </ac:picMkLst>
        </pc:picChg>
        <pc:picChg chg="add del mod">
          <ac:chgData name="Leonie Smith" userId="fed1330f33f5650e" providerId="LiveId" clId="{4CD75C9E-3EBA-4394-9F0A-9A19240E9901}" dt="2023-01-03T04:52:58.214" v="33"/>
          <ac:picMkLst>
            <pc:docMk/>
            <pc:sldMk cId="1909638311" sldId="262"/>
            <ac:picMk id="20" creationId="{A4D525C3-9F30-C0C7-153B-DA3DAAA3644B}"/>
          </ac:picMkLst>
        </pc:picChg>
        <pc:picChg chg="add del mod ord">
          <ac:chgData name="Leonie Smith" userId="fed1330f33f5650e" providerId="LiveId" clId="{4CD75C9E-3EBA-4394-9F0A-9A19240E9901}" dt="2023-01-03T04:53:10.499" v="34"/>
          <ac:picMkLst>
            <pc:docMk/>
            <pc:sldMk cId="1909638311" sldId="262"/>
            <ac:picMk id="23" creationId="{50F889E3-E67F-4EE0-275D-3740B66E82BF}"/>
          </ac:picMkLst>
        </pc:picChg>
        <pc:picChg chg="add del mod">
          <ac:chgData name="Leonie Smith" userId="fed1330f33f5650e" providerId="LiveId" clId="{4CD75C9E-3EBA-4394-9F0A-9A19240E9901}" dt="2023-01-03T04:53:50.668" v="36"/>
          <ac:picMkLst>
            <pc:docMk/>
            <pc:sldMk cId="1909638311" sldId="262"/>
            <ac:picMk id="24" creationId="{8A5196D1-C191-DD5D-0CD2-C9717D45F542}"/>
          </ac:picMkLst>
        </pc:picChg>
        <pc:picChg chg="add del mod ord">
          <ac:chgData name="Leonie Smith" userId="fed1330f33f5650e" providerId="LiveId" clId="{4CD75C9E-3EBA-4394-9F0A-9A19240E9901}" dt="2023-01-03T04:54:03.148" v="37"/>
          <ac:picMkLst>
            <pc:docMk/>
            <pc:sldMk cId="1909638311" sldId="262"/>
            <ac:picMk id="31" creationId="{905C13C2-578A-E816-FDFF-3585263B283A}"/>
          </ac:picMkLst>
        </pc:picChg>
        <pc:picChg chg="add del mod">
          <ac:chgData name="Leonie Smith" userId="fed1330f33f5650e" providerId="LiveId" clId="{4CD75C9E-3EBA-4394-9F0A-9A19240E9901}" dt="2023-01-03T04:54:06.790" v="39"/>
          <ac:picMkLst>
            <pc:docMk/>
            <pc:sldMk cId="1909638311" sldId="262"/>
            <ac:picMk id="32" creationId="{206C8B25-8D23-83D8-A49A-58E8623816AB}"/>
          </ac:picMkLst>
        </pc:picChg>
        <pc:picChg chg="add del mod ord">
          <ac:chgData name="Leonie Smith" userId="fed1330f33f5650e" providerId="LiveId" clId="{4CD75C9E-3EBA-4394-9F0A-9A19240E9901}" dt="2023-01-03T04:54:12.444" v="40"/>
          <ac:picMkLst>
            <pc:docMk/>
            <pc:sldMk cId="1909638311" sldId="262"/>
            <ac:picMk id="35" creationId="{088C097E-8CD5-4D74-B0DD-77695ABF465B}"/>
          </ac:picMkLst>
        </pc:picChg>
        <pc:picChg chg="add del mod">
          <ac:chgData name="Leonie Smith" userId="fed1330f33f5650e" providerId="LiveId" clId="{4CD75C9E-3EBA-4394-9F0A-9A19240E9901}" dt="2023-01-03T04:54:14.556" v="42"/>
          <ac:picMkLst>
            <pc:docMk/>
            <pc:sldMk cId="1909638311" sldId="262"/>
            <ac:picMk id="36" creationId="{375E282F-9B09-EB14-D143-650424D43C52}"/>
          </ac:picMkLst>
        </pc:picChg>
        <pc:picChg chg="add del mod ord">
          <ac:chgData name="Leonie Smith" userId="fed1330f33f5650e" providerId="LiveId" clId="{4CD75C9E-3EBA-4394-9F0A-9A19240E9901}" dt="2023-01-03T04:54:22.565" v="43"/>
          <ac:picMkLst>
            <pc:docMk/>
            <pc:sldMk cId="1909638311" sldId="262"/>
            <ac:picMk id="39" creationId="{A1BEC124-3A05-8192-C05F-F89EB5E851FC}"/>
          </ac:picMkLst>
        </pc:picChg>
        <pc:picChg chg="add del mod">
          <ac:chgData name="Leonie Smith" userId="fed1330f33f5650e" providerId="LiveId" clId="{4CD75C9E-3EBA-4394-9F0A-9A19240E9901}" dt="2023-01-03T04:54:27.615" v="45"/>
          <ac:picMkLst>
            <pc:docMk/>
            <pc:sldMk cId="1909638311" sldId="262"/>
            <ac:picMk id="40" creationId="{904D3E52-3909-CD39-0EB6-2C75D08DFD07}"/>
          </ac:picMkLst>
        </pc:picChg>
        <pc:picChg chg="add del mod ord">
          <ac:chgData name="Leonie Smith" userId="fed1330f33f5650e" providerId="LiveId" clId="{4CD75C9E-3EBA-4394-9F0A-9A19240E9901}" dt="2023-01-03T04:54:38.725" v="46"/>
          <ac:picMkLst>
            <pc:docMk/>
            <pc:sldMk cId="1909638311" sldId="262"/>
            <ac:picMk id="43" creationId="{F826F425-83EC-5E9F-D2C5-C76E006F8AE6}"/>
          </ac:picMkLst>
        </pc:picChg>
        <pc:picChg chg="add mod">
          <ac:chgData name="Leonie Smith" userId="fed1330f33f5650e" providerId="LiveId" clId="{4CD75C9E-3EBA-4394-9F0A-9A19240E9901}" dt="2023-01-03T04:54:38.725" v="46"/>
          <ac:picMkLst>
            <pc:docMk/>
            <pc:sldMk cId="1909638311" sldId="262"/>
            <ac:picMk id="44" creationId="{4B5171D9-D766-6339-F8EB-B63D90007B8A}"/>
          </ac:picMkLst>
        </pc:picChg>
      </pc:sldChg>
      <pc:sldChg chg="addSp delSp modSp mod modTransition modAnim">
        <pc:chgData name="Leonie Smith" userId="fed1330f33f5650e" providerId="LiveId" clId="{4CD75C9E-3EBA-4394-9F0A-9A19240E9901}" dt="2023-01-03T04:55:55.335" v="50"/>
        <pc:sldMkLst>
          <pc:docMk/>
          <pc:sldMk cId="641208035" sldId="263"/>
        </pc:sldMkLst>
        <pc:picChg chg="add del mod">
          <ac:chgData name="Leonie Smith" userId="fed1330f33f5650e" providerId="LiveId" clId="{4CD75C9E-3EBA-4394-9F0A-9A19240E9901}" dt="2023-01-03T04:55:44.720" v="49"/>
          <ac:picMkLst>
            <pc:docMk/>
            <pc:sldMk cId="641208035" sldId="263"/>
            <ac:picMk id="7" creationId="{026BECF6-612E-906E-B594-A5B8D5F2CC06}"/>
          </ac:picMkLst>
        </pc:picChg>
        <pc:picChg chg="add del mod">
          <ac:chgData name="Leonie Smith" userId="fed1330f33f5650e" providerId="LiveId" clId="{4CD75C9E-3EBA-4394-9F0A-9A19240E9901}" dt="2023-01-03T04:55:55.335" v="50"/>
          <ac:picMkLst>
            <pc:docMk/>
            <pc:sldMk cId="641208035" sldId="263"/>
            <ac:picMk id="10" creationId="{6872970B-A774-4EC1-4B5F-89EE2704FB5B}"/>
          </ac:picMkLst>
        </pc:picChg>
        <pc:picChg chg="add mod">
          <ac:chgData name="Leonie Smith" userId="fed1330f33f5650e" providerId="LiveId" clId="{4CD75C9E-3EBA-4394-9F0A-9A19240E9901}" dt="2023-01-03T04:55:55.335" v="50"/>
          <ac:picMkLst>
            <pc:docMk/>
            <pc:sldMk cId="641208035" sldId="263"/>
            <ac:picMk id="11" creationId="{0B851E47-E833-F383-0F62-58370E4AD5F2}"/>
          </ac:picMkLst>
        </pc:picChg>
      </pc:sldChg>
      <pc:sldChg chg="addSp delSp modSp mod modTransition modAnim">
        <pc:chgData name="Leonie Smith" userId="fed1330f33f5650e" providerId="LiveId" clId="{4CD75C9E-3EBA-4394-9F0A-9A19240E9901}" dt="2023-01-03T04:59:43.477" v="60"/>
        <pc:sldMkLst>
          <pc:docMk/>
          <pc:sldMk cId="4044745628" sldId="264"/>
        </pc:sldMkLst>
        <pc:spChg chg="mod">
          <ac:chgData name="Leonie Smith" userId="fed1330f33f5650e" providerId="LiveId" clId="{4CD75C9E-3EBA-4394-9F0A-9A19240E9901}" dt="2023-01-03T04:58:55.693" v="53" actId="21"/>
          <ac:spMkLst>
            <pc:docMk/>
            <pc:sldMk cId="4044745628" sldId="264"/>
            <ac:spMk id="3" creationId="{A58184BD-88F1-BA02-40C1-D8403D0EEC0D}"/>
          </ac:spMkLst>
        </pc:spChg>
        <pc:spChg chg="mod">
          <ac:chgData name="Leonie Smith" userId="fed1330f33f5650e" providerId="LiveId" clId="{4CD75C9E-3EBA-4394-9F0A-9A19240E9901}" dt="2023-01-03T04:58:01.721" v="51" actId="21"/>
          <ac:spMkLst>
            <pc:docMk/>
            <pc:sldMk cId="4044745628" sldId="264"/>
            <ac:spMk id="4" creationId="{EE2AC625-9141-A801-F431-DD5F79396320}"/>
          </ac:spMkLst>
        </pc:spChg>
        <pc:picChg chg="add del mod">
          <ac:chgData name="Leonie Smith" userId="fed1330f33f5650e" providerId="LiveId" clId="{4CD75C9E-3EBA-4394-9F0A-9A19240E9901}" dt="2023-01-03T04:59:34.745" v="59"/>
          <ac:picMkLst>
            <pc:docMk/>
            <pc:sldMk cId="4044745628" sldId="264"/>
            <ac:picMk id="10" creationId="{30005449-4ED6-9F65-332A-D981EFB2481B}"/>
          </ac:picMkLst>
        </pc:picChg>
        <pc:picChg chg="add del mod">
          <ac:chgData name="Leonie Smith" userId="fed1330f33f5650e" providerId="LiveId" clId="{4CD75C9E-3EBA-4394-9F0A-9A19240E9901}" dt="2023-01-03T04:59:43.477" v="60"/>
          <ac:picMkLst>
            <pc:docMk/>
            <pc:sldMk cId="4044745628" sldId="264"/>
            <ac:picMk id="13" creationId="{14CC705D-5933-63E2-B92C-215387767FDA}"/>
          </ac:picMkLst>
        </pc:picChg>
        <pc:picChg chg="add mod">
          <ac:chgData name="Leonie Smith" userId="fed1330f33f5650e" providerId="LiveId" clId="{4CD75C9E-3EBA-4394-9F0A-9A19240E9901}" dt="2023-01-03T04:59:43.477" v="60"/>
          <ac:picMkLst>
            <pc:docMk/>
            <pc:sldMk cId="4044745628" sldId="264"/>
            <ac:picMk id="14" creationId="{E24D53F0-8CEA-93D2-E8CB-467BF4D5F30F}"/>
          </ac:picMkLst>
        </pc:picChg>
      </pc:sldChg>
      <pc:sldChg chg="addSp delSp modSp mod modTransition modAnim">
        <pc:chgData name="Leonie Smith" userId="fed1330f33f5650e" providerId="LiveId" clId="{4CD75C9E-3EBA-4394-9F0A-9A19240E9901}" dt="2023-01-03T05:02:33.141" v="67"/>
        <pc:sldMkLst>
          <pc:docMk/>
          <pc:sldMk cId="978260341" sldId="265"/>
        </pc:sldMkLst>
        <pc:spChg chg="mod">
          <ac:chgData name="Leonie Smith" userId="fed1330f33f5650e" providerId="LiveId" clId="{4CD75C9E-3EBA-4394-9F0A-9A19240E9901}" dt="2023-01-03T04:59:07.308" v="56" actId="404"/>
          <ac:spMkLst>
            <pc:docMk/>
            <pc:sldMk cId="978260341" sldId="265"/>
            <ac:spMk id="3" creationId="{A58184BD-88F1-BA02-40C1-D8403D0EEC0D}"/>
          </ac:spMkLst>
        </pc:spChg>
        <pc:spChg chg="mod">
          <ac:chgData name="Leonie Smith" userId="fed1330f33f5650e" providerId="LiveId" clId="{4CD75C9E-3EBA-4394-9F0A-9A19240E9901}" dt="2023-01-03T04:58:07.625" v="52"/>
          <ac:spMkLst>
            <pc:docMk/>
            <pc:sldMk cId="978260341" sldId="265"/>
            <ac:spMk id="4" creationId="{EE2AC625-9141-A801-F431-DD5F79396320}"/>
          </ac:spMkLst>
        </pc:spChg>
        <pc:picChg chg="add del mod">
          <ac:chgData name="Leonie Smith" userId="fed1330f33f5650e" providerId="LiveId" clId="{4CD75C9E-3EBA-4394-9F0A-9A19240E9901}" dt="2023-01-03T05:01:49.232" v="63"/>
          <ac:picMkLst>
            <pc:docMk/>
            <pc:sldMk cId="978260341" sldId="265"/>
            <ac:picMk id="8" creationId="{47BB31EE-1918-A81A-8E99-6620DCE2912D}"/>
          </ac:picMkLst>
        </pc:picChg>
        <pc:picChg chg="add del mod">
          <ac:chgData name="Leonie Smith" userId="fed1330f33f5650e" providerId="LiveId" clId="{4CD75C9E-3EBA-4394-9F0A-9A19240E9901}" dt="2023-01-03T05:02:02.384" v="64"/>
          <ac:picMkLst>
            <pc:docMk/>
            <pc:sldMk cId="978260341" sldId="265"/>
            <ac:picMk id="11" creationId="{5DCF1D7C-0B3F-ED10-7683-CE887E7AE383}"/>
          </ac:picMkLst>
        </pc:picChg>
        <pc:picChg chg="add del mod">
          <ac:chgData name="Leonie Smith" userId="fed1330f33f5650e" providerId="LiveId" clId="{4CD75C9E-3EBA-4394-9F0A-9A19240E9901}" dt="2023-01-03T05:02:15.830" v="66"/>
          <ac:picMkLst>
            <pc:docMk/>
            <pc:sldMk cId="978260341" sldId="265"/>
            <ac:picMk id="12" creationId="{1C878102-9905-0C84-A518-E54A42646829}"/>
          </ac:picMkLst>
        </pc:picChg>
        <pc:picChg chg="add del mod ord">
          <ac:chgData name="Leonie Smith" userId="fed1330f33f5650e" providerId="LiveId" clId="{4CD75C9E-3EBA-4394-9F0A-9A19240E9901}" dt="2023-01-03T05:02:33.141" v="67"/>
          <ac:picMkLst>
            <pc:docMk/>
            <pc:sldMk cId="978260341" sldId="265"/>
            <ac:picMk id="15" creationId="{8C47ACAF-55AD-F29C-B649-9E4F71FF4BE2}"/>
          </ac:picMkLst>
        </pc:picChg>
        <pc:picChg chg="add mod">
          <ac:chgData name="Leonie Smith" userId="fed1330f33f5650e" providerId="LiveId" clId="{4CD75C9E-3EBA-4394-9F0A-9A19240E9901}" dt="2023-01-03T05:02:33.141" v="67"/>
          <ac:picMkLst>
            <pc:docMk/>
            <pc:sldMk cId="978260341" sldId="265"/>
            <ac:picMk id="16" creationId="{FF706419-6C1E-4DEE-40C5-B4C50D8D188E}"/>
          </ac:picMkLst>
        </pc:picChg>
      </pc:sldChg>
      <pc:sldChg chg="addSp delSp modSp mod modTransition modAnim">
        <pc:chgData name="Leonie Smith" userId="fed1330f33f5650e" providerId="LiveId" clId="{4CD75C9E-3EBA-4394-9F0A-9A19240E9901}" dt="2023-01-03T05:04:16.925" v="71"/>
        <pc:sldMkLst>
          <pc:docMk/>
          <pc:sldMk cId="3575870363" sldId="266"/>
        </pc:sldMkLst>
        <pc:picChg chg="add del mod">
          <ac:chgData name="Leonie Smith" userId="fed1330f33f5650e" providerId="LiveId" clId="{4CD75C9E-3EBA-4394-9F0A-9A19240E9901}" dt="2023-01-03T05:04:08.117" v="70"/>
          <ac:picMkLst>
            <pc:docMk/>
            <pc:sldMk cId="3575870363" sldId="266"/>
            <ac:picMk id="7" creationId="{4090286C-2D62-D644-4082-B88143C400E3}"/>
          </ac:picMkLst>
        </pc:picChg>
        <pc:picChg chg="add del mod">
          <ac:chgData name="Leonie Smith" userId="fed1330f33f5650e" providerId="LiveId" clId="{4CD75C9E-3EBA-4394-9F0A-9A19240E9901}" dt="2023-01-03T05:04:16.925" v="71"/>
          <ac:picMkLst>
            <pc:docMk/>
            <pc:sldMk cId="3575870363" sldId="266"/>
            <ac:picMk id="11" creationId="{0A2F6484-0885-D7E0-CC54-DC3C2713797E}"/>
          </ac:picMkLst>
        </pc:picChg>
        <pc:picChg chg="add mod">
          <ac:chgData name="Leonie Smith" userId="fed1330f33f5650e" providerId="LiveId" clId="{4CD75C9E-3EBA-4394-9F0A-9A19240E9901}" dt="2023-01-03T05:04:16.925" v="71"/>
          <ac:picMkLst>
            <pc:docMk/>
            <pc:sldMk cId="3575870363" sldId="266"/>
            <ac:picMk id="12" creationId="{9A024825-02AF-E428-3754-FCEEED2FB381}"/>
          </ac:picMkLst>
        </pc:picChg>
      </pc:sldChg>
      <pc:sldChg chg="addSp modSp">
        <pc:chgData name="Leonie Smith" userId="fed1330f33f5650e" providerId="LiveId" clId="{4CD75C9E-3EBA-4394-9F0A-9A19240E9901}" dt="2023-01-03T05:10:46.443" v="91"/>
        <pc:sldMkLst>
          <pc:docMk/>
          <pc:sldMk cId="3137811553" sldId="268"/>
        </pc:sldMkLst>
        <pc:picChg chg="add mod">
          <ac:chgData name="Leonie Smith" userId="fed1330f33f5650e" providerId="LiveId" clId="{4CD75C9E-3EBA-4394-9F0A-9A19240E9901}" dt="2023-01-03T05:10:46.443" v="91"/>
          <ac:picMkLst>
            <pc:docMk/>
            <pc:sldMk cId="3137811553" sldId="268"/>
            <ac:picMk id="9" creationId="{3884E88F-58E9-ACA8-8459-590C6FE6E134}"/>
          </ac:picMkLst>
        </pc:picChg>
      </pc:sldChg>
      <pc:sldChg chg="addSp delSp modSp mod modTransition modAnim">
        <pc:chgData name="Leonie Smith" userId="fed1330f33f5650e" providerId="LiveId" clId="{4CD75C9E-3EBA-4394-9F0A-9A19240E9901}" dt="2023-01-04T04:44:27.463" v="170"/>
        <pc:sldMkLst>
          <pc:docMk/>
          <pc:sldMk cId="100491716" sldId="269"/>
        </pc:sldMkLst>
        <pc:picChg chg="add del mod">
          <ac:chgData name="Leonie Smith" userId="fed1330f33f5650e" providerId="LiveId" clId="{4CD75C9E-3EBA-4394-9F0A-9A19240E9901}" dt="2023-01-03T05:12:45.982" v="94"/>
          <ac:picMkLst>
            <pc:docMk/>
            <pc:sldMk cId="100491716" sldId="269"/>
            <ac:picMk id="8" creationId="{F8683EA7-94C9-7D69-54F0-E98188B7288F}"/>
          </ac:picMkLst>
        </pc:picChg>
        <pc:picChg chg="add del mod">
          <ac:chgData name="Leonie Smith" userId="fed1330f33f5650e" providerId="LiveId" clId="{4CD75C9E-3EBA-4394-9F0A-9A19240E9901}" dt="2023-01-03T05:12:51.873" v="95"/>
          <ac:picMkLst>
            <pc:docMk/>
            <pc:sldMk cId="100491716" sldId="269"/>
            <ac:picMk id="11" creationId="{5644CCE7-8AF6-E668-5959-6D91642357CB}"/>
          </ac:picMkLst>
        </pc:picChg>
        <pc:picChg chg="add del mod">
          <ac:chgData name="Leonie Smith" userId="fed1330f33f5650e" providerId="LiveId" clId="{4CD75C9E-3EBA-4394-9F0A-9A19240E9901}" dt="2023-01-03T05:12:56.730" v="97"/>
          <ac:picMkLst>
            <pc:docMk/>
            <pc:sldMk cId="100491716" sldId="269"/>
            <ac:picMk id="12" creationId="{633EA216-61F6-5BD0-34E5-D85AC88DE7AB}"/>
          </ac:picMkLst>
        </pc:picChg>
        <pc:picChg chg="add del mod ord">
          <ac:chgData name="Leonie Smith" userId="fed1330f33f5650e" providerId="LiveId" clId="{4CD75C9E-3EBA-4394-9F0A-9A19240E9901}" dt="2023-01-03T05:13:11.911" v="98"/>
          <ac:picMkLst>
            <pc:docMk/>
            <pc:sldMk cId="100491716" sldId="269"/>
            <ac:picMk id="15" creationId="{D9CAF394-5D18-9D8C-C0E3-A2EA7446581A}"/>
          </ac:picMkLst>
        </pc:picChg>
        <pc:picChg chg="add del mod">
          <ac:chgData name="Leonie Smith" userId="fed1330f33f5650e" providerId="LiveId" clId="{4CD75C9E-3EBA-4394-9F0A-9A19240E9901}" dt="2023-01-03T05:13:28.294" v="100"/>
          <ac:picMkLst>
            <pc:docMk/>
            <pc:sldMk cId="100491716" sldId="269"/>
            <ac:picMk id="16" creationId="{549B917B-12F5-9775-7E58-3203F4C250FA}"/>
          </ac:picMkLst>
        </pc:picChg>
        <pc:picChg chg="add del mod ord">
          <ac:chgData name="Leonie Smith" userId="fed1330f33f5650e" providerId="LiveId" clId="{4CD75C9E-3EBA-4394-9F0A-9A19240E9901}" dt="2023-01-04T04:44:27.463" v="170"/>
          <ac:picMkLst>
            <pc:docMk/>
            <pc:sldMk cId="100491716" sldId="269"/>
            <ac:picMk id="17" creationId="{D3804DF0-E3E5-30F8-DE35-DCF05051BEF8}"/>
          </ac:picMkLst>
        </pc:picChg>
        <pc:picChg chg="add mod">
          <ac:chgData name="Leonie Smith" userId="fed1330f33f5650e" providerId="LiveId" clId="{4CD75C9E-3EBA-4394-9F0A-9A19240E9901}" dt="2023-01-04T04:44:27.463" v="170"/>
          <ac:picMkLst>
            <pc:docMk/>
            <pc:sldMk cId="100491716" sldId="269"/>
            <ac:picMk id="18" creationId="{81583162-EC1B-F9F0-2F1B-716A2EAB1F84}"/>
          </ac:picMkLst>
        </pc:picChg>
        <pc:picChg chg="add del mod ord">
          <ac:chgData name="Leonie Smith" userId="fed1330f33f5650e" providerId="LiveId" clId="{4CD75C9E-3EBA-4394-9F0A-9A19240E9901}" dt="2023-01-03T05:13:44.093" v="101"/>
          <ac:picMkLst>
            <pc:docMk/>
            <pc:sldMk cId="100491716" sldId="269"/>
            <ac:picMk id="19" creationId="{8DC7FB7C-F35F-6B51-BE5E-D6F9F508B495}"/>
          </ac:picMkLst>
        </pc:picChg>
        <pc:picChg chg="add del mod">
          <ac:chgData name="Leonie Smith" userId="fed1330f33f5650e" providerId="LiveId" clId="{4CD75C9E-3EBA-4394-9F0A-9A19240E9901}" dt="2023-01-03T05:14:06.480" v="103"/>
          <ac:picMkLst>
            <pc:docMk/>
            <pc:sldMk cId="100491716" sldId="269"/>
            <ac:picMk id="20" creationId="{5B1DFED5-6C88-7CF1-C2E6-351ED4F1A2C6}"/>
          </ac:picMkLst>
        </pc:picChg>
        <pc:picChg chg="add del mod ord">
          <ac:chgData name="Leonie Smith" userId="fed1330f33f5650e" providerId="LiveId" clId="{4CD75C9E-3EBA-4394-9F0A-9A19240E9901}" dt="2023-01-03T05:14:23.137" v="104"/>
          <ac:picMkLst>
            <pc:docMk/>
            <pc:sldMk cId="100491716" sldId="269"/>
            <ac:picMk id="25" creationId="{D7261EF8-523F-0058-98FB-E03C62CFADFA}"/>
          </ac:picMkLst>
        </pc:picChg>
        <pc:picChg chg="add del mod">
          <ac:chgData name="Leonie Smith" userId="fed1330f33f5650e" providerId="LiveId" clId="{4CD75C9E-3EBA-4394-9F0A-9A19240E9901}" dt="2023-01-03T05:15:14.344" v="106"/>
          <ac:picMkLst>
            <pc:docMk/>
            <pc:sldMk cId="100491716" sldId="269"/>
            <ac:picMk id="26" creationId="{9B349AE9-A7C5-A1A0-7CA9-F15FAF2DBC8F}"/>
          </ac:picMkLst>
        </pc:picChg>
        <pc:picChg chg="add del mod ord">
          <ac:chgData name="Leonie Smith" userId="fed1330f33f5650e" providerId="LiveId" clId="{4CD75C9E-3EBA-4394-9F0A-9A19240E9901}" dt="2023-01-03T05:15:21.104" v="107"/>
          <ac:picMkLst>
            <pc:docMk/>
            <pc:sldMk cId="100491716" sldId="269"/>
            <ac:picMk id="33" creationId="{AAD7AB52-F9EF-BBF1-E8C0-E2E23DECB007}"/>
          </ac:picMkLst>
        </pc:picChg>
        <pc:picChg chg="add del mod">
          <ac:chgData name="Leonie Smith" userId="fed1330f33f5650e" providerId="LiveId" clId="{4CD75C9E-3EBA-4394-9F0A-9A19240E9901}" dt="2023-01-03T05:15:30.798" v="109"/>
          <ac:picMkLst>
            <pc:docMk/>
            <pc:sldMk cId="100491716" sldId="269"/>
            <ac:picMk id="34" creationId="{AD2C57E7-0C6A-0494-DF0D-6107FFA4C821}"/>
          </ac:picMkLst>
        </pc:picChg>
        <pc:picChg chg="add del mod ord">
          <ac:chgData name="Leonie Smith" userId="fed1330f33f5650e" providerId="LiveId" clId="{4CD75C9E-3EBA-4394-9F0A-9A19240E9901}" dt="2023-01-03T05:15:48.216" v="110"/>
          <ac:picMkLst>
            <pc:docMk/>
            <pc:sldMk cId="100491716" sldId="269"/>
            <ac:picMk id="37" creationId="{F0988ACC-D90C-510D-BE0B-2FC8656CD0FE}"/>
          </ac:picMkLst>
        </pc:picChg>
        <pc:picChg chg="add del mod">
          <ac:chgData name="Leonie Smith" userId="fed1330f33f5650e" providerId="LiveId" clId="{4CD75C9E-3EBA-4394-9F0A-9A19240E9901}" dt="2023-01-04T04:44:10.083" v="169"/>
          <ac:picMkLst>
            <pc:docMk/>
            <pc:sldMk cId="100491716" sldId="269"/>
            <ac:picMk id="38" creationId="{05ABA4E5-6EF0-46F4-5E27-CBEE72FD3841}"/>
          </ac:picMkLst>
        </pc:picChg>
      </pc:sldChg>
      <pc:sldChg chg="addSp modSp">
        <pc:chgData name="Leonie Smith" userId="fed1330f33f5650e" providerId="LiveId" clId="{4CD75C9E-3EBA-4394-9F0A-9A19240E9901}" dt="2023-01-08T08:08:08.213" v="188"/>
        <pc:sldMkLst>
          <pc:docMk/>
          <pc:sldMk cId="4120481681" sldId="270"/>
        </pc:sldMkLst>
        <pc:spChg chg="add mod">
          <ac:chgData name="Leonie Smith" userId="fed1330f33f5650e" providerId="LiveId" clId="{4CD75C9E-3EBA-4394-9F0A-9A19240E9901}" dt="2023-01-08T08:08:08.213" v="188"/>
          <ac:spMkLst>
            <pc:docMk/>
            <pc:sldMk cId="4120481681" sldId="270"/>
            <ac:spMk id="3" creationId="{65960F7E-0814-03C1-8C2C-6A27537B8E7F}"/>
          </ac:spMkLst>
        </pc:spChg>
      </pc:sldChg>
      <pc:sldChg chg="addSp modSp mod">
        <pc:chgData name="Leonie Smith" userId="fed1330f33f5650e" providerId="LiveId" clId="{4CD75C9E-3EBA-4394-9F0A-9A19240E9901}" dt="2023-01-08T08:09:14.552" v="204" actId="20577"/>
        <pc:sldMkLst>
          <pc:docMk/>
          <pc:sldMk cId="939110669" sldId="271"/>
        </pc:sldMkLst>
        <pc:spChg chg="add mod">
          <ac:chgData name="Leonie Smith" userId="fed1330f33f5650e" providerId="LiveId" clId="{4CD75C9E-3EBA-4394-9F0A-9A19240E9901}" dt="2023-01-08T08:09:14.552" v="204" actId="20577"/>
          <ac:spMkLst>
            <pc:docMk/>
            <pc:sldMk cId="939110669" sldId="271"/>
            <ac:spMk id="2" creationId="{3965DFF9-7D1B-1306-E8EA-933631D3B137}"/>
          </ac:spMkLst>
        </pc:spChg>
      </pc:sldChg>
      <pc:sldChg chg="addSp modSp mod">
        <pc:chgData name="Leonie Smith" userId="fed1330f33f5650e" providerId="LiveId" clId="{4CD75C9E-3EBA-4394-9F0A-9A19240E9901}" dt="2023-01-08T08:09:19.991" v="205" actId="20577"/>
        <pc:sldMkLst>
          <pc:docMk/>
          <pc:sldMk cId="4024569785" sldId="272"/>
        </pc:sldMkLst>
        <pc:spChg chg="add mod">
          <ac:chgData name="Leonie Smith" userId="fed1330f33f5650e" providerId="LiveId" clId="{4CD75C9E-3EBA-4394-9F0A-9A19240E9901}" dt="2023-01-08T08:09:19.991" v="205" actId="20577"/>
          <ac:spMkLst>
            <pc:docMk/>
            <pc:sldMk cId="4024569785" sldId="272"/>
            <ac:spMk id="2" creationId="{2555C9ED-47CE-6593-F2E3-09E02F77844E}"/>
          </ac:spMkLst>
        </pc:spChg>
      </pc:sldChg>
      <pc:sldChg chg="addSp modSp mod">
        <pc:chgData name="Leonie Smith" userId="fed1330f33f5650e" providerId="LiveId" clId="{4CD75C9E-3EBA-4394-9F0A-9A19240E9901}" dt="2023-01-08T08:09:31.205" v="208" actId="20577"/>
        <pc:sldMkLst>
          <pc:docMk/>
          <pc:sldMk cId="487179600" sldId="273"/>
        </pc:sldMkLst>
        <pc:spChg chg="add mod">
          <ac:chgData name="Leonie Smith" userId="fed1330f33f5650e" providerId="LiveId" clId="{4CD75C9E-3EBA-4394-9F0A-9A19240E9901}" dt="2023-01-08T08:09:31.205" v="208" actId="20577"/>
          <ac:spMkLst>
            <pc:docMk/>
            <pc:sldMk cId="487179600" sldId="273"/>
            <ac:spMk id="2" creationId="{05EA4B8E-4279-4573-879B-224DFC72458A}"/>
          </ac:spMkLst>
        </pc:spChg>
      </pc:sldChg>
      <pc:sldChg chg="addSp modSp mod">
        <pc:chgData name="Leonie Smith" userId="fed1330f33f5650e" providerId="LiveId" clId="{4CD75C9E-3EBA-4394-9F0A-9A19240E9901}" dt="2023-01-08T08:09:44.604" v="210" actId="20577"/>
        <pc:sldMkLst>
          <pc:docMk/>
          <pc:sldMk cId="2168401200" sldId="274"/>
        </pc:sldMkLst>
        <pc:spChg chg="add mod">
          <ac:chgData name="Leonie Smith" userId="fed1330f33f5650e" providerId="LiveId" clId="{4CD75C9E-3EBA-4394-9F0A-9A19240E9901}" dt="2023-01-08T08:09:44.604" v="210" actId="20577"/>
          <ac:spMkLst>
            <pc:docMk/>
            <pc:sldMk cId="2168401200" sldId="274"/>
            <ac:spMk id="2" creationId="{559C84E8-E087-2D52-BCE8-57C8B38617F4}"/>
          </ac:spMkLst>
        </pc:spChg>
      </pc:sldChg>
      <pc:sldChg chg="addSp modSp mod">
        <pc:chgData name="Leonie Smith" userId="fed1330f33f5650e" providerId="LiveId" clId="{4CD75C9E-3EBA-4394-9F0A-9A19240E9901}" dt="2023-01-08T08:09:37.964" v="209" actId="20577"/>
        <pc:sldMkLst>
          <pc:docMk/>
          <pc:sldMk cId="2996969115" sldId="275"/>
        </pc:sldMkLst>
        <pc:spChg chg="add mod">
          <ac:chgData name="Leonie Smith" userId="fed1330f33f5650e" providerId="LiveId" clId="{4CD75C9E-3EBA-4394-9F0A-9A19240E9901}" dt="2023-01-08T08:09:37.964" v="209" actId="20577"/>
          <ac:spMkLst>
            <pc:docMk/>
            <pc:sldMk cId="2996969115" sldId="275"/>
            <ac:spMk id="2" creationId="{5F55F430-9495-9737-9D8F-E74103435968}"/>
          </ac:spMkLst>
        </pc:spChg>
      </pc:sldChg>
      <pc:sldChg chg="addSp modSp mod">
        <pc:chgData name="Leonie Smith" userId="fed1330f33f5650e" providerId="LiveId" clId="{4CD75C9E-3EBA-4394-9F0A-9A19240E9901}" dt="2023-01-08T08:10:03.045" v="211" actId="20577"/>
        <pc:sldMkLst>
          <pc:docMk/>
          <pc:sldMk cId="2390376940" sldId="276"/>
        </pc:sldMkLst>
        <pc:spChg chg="add mod">
          <ac:chgData name="Leonie Smith" userId="fed1330f33f5650e" providerId="LiveId" clId="{4CD75C9E-3EBA-4394-9F0A-9A19240E9901}" dt="2023-01-08T08:10:03.045" v="211" actId="20577"/>
          <ac:spMkLst>
            <pc:docMk/>
            <pc:sldMk cId="2390376940" sldId="276"/>
            <ac:spMk id="2" creationId="{5B406D30-81BC-3C1A-0C42-7B35C9A0FD7C}"/>
          </ac:spMkLst>
        </pc:spChg>
      </pc:sldChg>
      <pc:sldChg chg="addSp modSp mod">
        <pc:chgData name="Leonie Smith" userId="fed1330f33f5650e" providerId="LiveId" clId="{4CD75C9E-3EBA-4394-9F0A-9A19240E9901}" dt="2023-01-08T08:10:12.932" v="212" actId="20577"/>
        <pc:sldMkLst>
          <pc:docMk/>
          <pc:sldMk cId="4265919077" sldId="277"/>
        </pc:sldMkLst>
        <pc:spChg chg="add mod">
          <ac:chgData name="Leonie Smith" userId="fed1330f33f5650e" providerId="LiveId" clId="{4CD75C9E-3EBA-4394-9F0A-9A19240E9901}" dt="2023-01-08T08:10:12.932" v="212" actId="20577"/>
          <ac:spMkLst>
            <pc:docMk/>
            <pc:sldMk cId="4265919077" sldId="277"/>
            <ac:spMk id="2" creationId="{B78DD2D6-84E3-F0F8-FA44-EB430293D1C9}"/>
          </ac:spMkLst>
        </pc:spChg>
      </pc:sldChg>
      <pc:sldChg chg="addSp modSp mod">
        <pc:chgData name="Leonie Smith" userId="fed1330f33f5650e" providerId="LiveId" clId="{4CD75C9E-3EBA-4394-9F0A-9A19240E9901}" dt="2023-01-08T08:10:29.003" v="218" actId="20577"/>
        <pc:sldMkLst>
          <pc:docMk/>
          <pc:sldMk cId="888433145" sldId="279"/>
        </pc:sldMkLst>
        <pc:spChg chg="add mod">
          <ac:chgData name="Leonie Smith" userId="fed1330f33f5650e" providerId="LiveId" clId="{4CD75C9E-3EBA-4394-9F0A-9A19240E9901}" dt="2023-01-08T08:10:29.003" v="218" actId="20577"/>
          <ac:spMkLst>
            <pc:docMk/>
            <pc:sldMk cId="888433145" sldId="279"/>
            <ac:spMk id="2" creationId="{51C25D6A-D447-DAF3-6BDB-64EF68405F57}"/>
          </ac:spMkLst>
        </pc:spChg>
      </pc:sldChg>
      <pc:sldChg chg="addSp modSp mod">
        <pc:chgData name="Leonie Smith" userId="fed1330f33f5650e" providerId="LiveId" clId="{4CD75C9E-3EBA-4394-9F0A-9A19240E9901}" dt="2023-01-08T08:10:36.725" v="220" actId="20577"/>
        <pc:sldMkLst>
          <pc:docMk/>
          <pc:sldMk cId="791300187" sldId="280"/>
        </pc:sldMkLst>
        <pc:spChg chg="add mod">
          <ac:chgData name="Leonie Smith" userId="fed1330f33f5650e" providerId="LiveId" clId="{4CD75C9E-3EBA-4394-9F0A-9A19240E9901}" dt="2023-01-08T08:10:36.725" v="220" actId="20577"/>
          <ac:spMkLst>
            <pc:docMk/>
            <pc:sldMk cId="791300187" sldId="280"/>
            <ac:spMk id="2" creationId="{03D3B04F-46DC-40E3-5BD9-2B7EF9CEEF6D}"/>
          </ac:spMkLst>
        </pc:spChg>
      </pc:sldChg>
      <pc:sldChg chg="addSp delSp modSp mod modTransition modAnim">
        <pc:chgData name="Leonie Smith" userId="fed1330f33f5650e" providerId="LiveId" clId="{4CD75C9E-3EBA-4394-9F0A-9A19240E9901}" dt="2023-01-03T05:17:43.327" v="120"/>
        <pc:sldMkLst>
          <pc:docMk/>
          <pc:sldMk cId="1922139011" sldId="281"/>
        </pc:sldMkLst>
        <pc:picChg chg="add del mod">
          <ac:chgData name="Leonie Smith" userId="fed1330f33f5650e" providerId="LiveId" clId="{4CD75C9E-3EBA-4394-9F0A-9A19240E9901}" dt="2023-01-03T05:16:59.597" v="113"/>
          <ac:picMkLst>
            <pc:docMk/>
            <pc:sldMk cId="1922139011" sldId="281"/>
            <ac:picMk id="7" creationId="{1B99432C-F56F-D48E-6631-7E8455FAB15B}"/>
          </ac:picMkLst>
        </pc:picChg>
        <pc:picChg chg="add del mod">
          <ac:chgData name="Leonie Smith" userId="fed1330f33f5650e" providerId="LiveId" clId="{4CD75C9E-3EBA-4394-9F0A-9A19240E9901}" dt="2023-01-03T05:17:06.224" v="114"/>
          <ac:picMkLst>
            <pc:docMk/>
            <pc:sldMk cId="1922139011" sldId="281"/>
            <ac:picMk id="10" creationId="{AC291BA9-5254-B0F6-0642-F5245D7BBE24}"/>
          </ac:picMkLst>
        </pc:picChg>
        <pc:picChg chg="add del mod">
          <ac:chgData name="Leonie Smith" userId="fed1330f33f5650e" providerId="LiveId" clId="{4CD75C9E-3EBA-4394-9F0A-9A19240E9901}" dt="2023-01-03T05:17:10.901" v="116"/>
          <ac:picMkLst>
            <pc:docMk/>
            <pc:sldMk cId="1922139011" sldId="281"/>
            <ac:picMk id="11" creationId="{54574404-BB66-74DA-567D-A8662E4548EC}"/>
          </ac:picMkLst>
        </pc:picChg>
        <pc:picChg chg="add del mod ord">
          <ac:chgData name="Leonie Smith" userId="fed1330f33f5650e" providerId="LiveId" clId="{4CD75C9E-3EBA-4394-9F0A-9A19240E9901}" dt="2023-01-03T05:17:20.480" v="117"/>
          <ac:picMkLst>
            <pc:docMk/>
            <pc:sldMk cId="1922139011" sldId="281"/>
            <ac:picMk id="14" creationId="{0F166467-EC2A-F654-E0AA-7FB1155E932D}"/>
          </ac:picMkLst>
        </pc:picChg>
        <pc:picChg chg="add del mod">
          <ac:chgData name="Leonie Smith" userId="fed1330f33f5650e" providerId="LiveId" clId="{4CD75C9E-3EBA-4394-9F0A-9A19240E9901}" dt="2023-01-03T05:17:27.696" v="119"/>
          <ac:picMkLst>
            <pc:docMk/>
            <pc:sldMk cId="1922139011" sldId="281"/>
            <ac:picMk id="15" creationId="{769E7EE9-A887-B8A2-E758-19F8AB98C506}"/>
          </ac:picMkLst>
        </pc:picChg>
        <pc:picChg chg="add del mod ord">
          <ac:chgData name="Leonie Smith" userId="fed1330f33f5650e" providerId="LiveId" clId="{4CD75C9E-3EBA-4394-9F0A-9A19240E9901}" dt="2023-01-03T05:17:43.327" v="120"/>
          <ac:picMkLst>
            <pc:docMk/>
            <pc:sldMk cId="1922139011" sldId="281"/>
            <ac:picMk id="18" creationId="{DB6E48A3-33ED-6C9B-3865-6B3CA3F463F2}"/>
          </ac:picMkLst>
        </pc:picChg>
        <pc:picChg chg="add mod">
          <ac:chgData name="Leonie Smith" userId="fed1330f33f5650e" providerId="LiveId" clId="{4CD75C9E-3EBA-4394-9F0A-9A19240E9901}" dt="2023-01-03T05:17:43.327" v="120"/>
          <ac:picMkLst>
            <pc:docMk/>
            <pc:sldMk cId="1922139011" sldId="281"/>
            <ac:picMk id="19" creationId="{17CC94AC-974B-0E0D-1A20-9959604ED96F}"/>
          </ac:picMkLst>
        </pc:picChg>
      </pc:sldChg>
      <pc:sldChg chg="addSp modSp mod">
        <pc:chgData name="Leonie Smith" userId="fed1330f33f5650e" providerId="LiveId" clId="{4CD75C9E-3EBA-4394-9F0A-9A19240E9901}" dt="2023-01-08T08:10:42.220" v="222" actId="20577"/>
        <pc:sldMkLst>
          <pc:docMk/>
          <pc:sldMk cId="1126511635" sldId="282"/>
        </pc:sldMkLst>
        <pc:spChg chg="add mod">
          <ac:chgData name="Leonie Smith" userId="fed1330f33f5650e" providerId="LiveId" clId="{4CD75C9E-3EBA-4394-9F0A-9A19240E9901}" dt="2023-01-08T08:10:42.220" v="222" actId="20577"/>
          <ac:spMkLst>
            <pc:docMk/>
            <pc:sldMk cId="1126511635" sldId="282"/>
            <ac:spMk id="2" creationId="{66756B03-92A8-2988-3938-897A722A0485}"/>
          </ac:spMkLst>
        </pc:spChg>
      </pc:sldChg>
      <pc:sldChg chg="addSp delSp modSp mod modTransition modAnim">
        <pc:chgData name="Leonie Smith" userId="fed1330f33f5650e" providerId="LiveId" clId="{4CD75C9E-3EBA-4394-9F0A-9A19240E9901}" dt="2023-01-03T05:19:53.945" v="133"/>
        <pc:sldMkLst>
          <pc:docMk/>
          <pc:sldMk cId="3166251957" sldId="283"/>
        </pc:sldMkLst>
        <pc:picChg chg="add del mod">
          <ac:chgData name="Leonie Smith" userId="fed1330f33f5650e" providerId="LiveId" clId="{4CD75C9E-3EBA-4394-9F0A-9A19240E9901}" dt="2023-01-03T05:18:37.853" v="123"/>
          <ac:picMkLst>
            <pc:docMk/>
            <pc:sldMk cId="3166251957" sldId="283"/>
            <ac:picMk id="7" creationId="{F78AC9DF-A532-9D09-762C-3748D2520380}"/>
          </ac:picMkLst>
        </pc:picChg>
        <pc:picChg chg="add del mod">
          <ac:chgData name="Leonie Smith" userId="fed1330f33f5650e" providerId="LiveId" clId="{4CD75C9E-3EBA-4394-9F0A-9A19240E9901}" dt="2023-01-03T05:18:48.747" v="124"/>
          <ac:picMkLst>
            <pc:docMk/>
            <pc:sldMk cId="3166251957" sldId="283"/>
            <ac:picMk id="10" creationId="{2121C15C-17AD-D77A-4A0F-3691C545537B}"/>
          </ac:picMkLst>
        </pc:picChg>
        <pc:picChg chg="add del mod">
          <ac:chgData name="Leonie Smith" userId="fed1330f33f5650e" providerId="LiveId" clId="{4CD75C9E-3EBA-4394-9F0A-9A19240E9901}" dt="2023-01-03T05:19:12.920" v="126"/>
          <ac:picMkLst>
            <pc:docMk/>
            <pc:sldMk cId="3166251957" sldId="283"/>
            <ac:picMk id="11" creationId="{6928928B-2DFD-B0BF-5011-2C5087E7B27B}"/>
          </ac:picMkLst>
        </pc:picChg>
        <pc:picChg chg="add del mod ord">
          <ac:chgData name="Leonie Smith" userId="fed1330f33f5650e" providerId="LiveId" clId="{4CD75C9E-3EBA-4394-9F0A-9A19240E9901}" dt="2023-01-03T05:19:23.543" v="127"/>
          <ac:picMkLst>
            <pc:docMk/>
            <pc:sldMk cId="3166251957" sldId="283"/>
            <ac:picMk id="16" creationId="{C3D17CD0-8B91-14F3-F159-2C9B76030DAB}"/>
          </ac:picMkLst>
        </pc:picChg>
        <pc:picChg chg="add del mod">
          <ac:chgData name="Leonie Smith" userId="fed1330f33f5650e" providerId="LiveId" clId="{4CD75C9E-3EBA-4394-9F0A-9A19240E9901}" dt="2023-01-03T05:19:29.397" v="129"/>
          <ac:picMkLst>
            <pc:docMk/>
            <pc:sldMk cId="3166251957" sldId="283"/>
            <ac:picMk id="17" creationId="{26D36A99-DE7B-ECAF-F1D7-5FB52470BA3B}"/>
          </ac:picMkLst>
        </pc:picChg>
        <pc:picChg chg="add del mod ord">
          <ac:chgData name="Leonie Smith" userId="fed1330f33f5650e" providerId="LiveId" clId="{4CD75C9E-3EBA-4394-9F0A-9A19240E9901}" dt="2023-01-03T05:19:36.617" v="130"/>
          <ac:picMkLst>
            <pc:docMk/>
            <pc:sldMk cId="3166251957" sldId="283"/>
            <ac:picMk id="20" creationId="{FC1A2D61-2406-87CA-E92B-82C56F6FB705}"/>
          </ac:picMkLst>
        </pc:picChg>
        <pc:picChg chg="add del mod">
          <ac:chgData name="Leonie Smith" userId="fed1330f33f5650e" providerId="LiveId" clId="{4CD75C9E-3EBA-4394-9F0A-9A19240E9901}" dt="2023-01-03T05:19:42.275" v="132"/>
          <ac:picMkLst>
            <pc:docMk/>
            <pc:sldMk cId="3166251957" sldId="283"/>
            <ac:picMk id="21" creationId="{FD38A7D5-5BB3-DDE3-5FA0-2D08EEB82464}"/>
          </ac:picMkLst>
        </pc:picChg>
        <pc:picChg chg="add del mod ord">
          <ac:chgData name="Leonie Smith" userId="fed1330f33f5650e" providerId="LiveId" clId="{4CD75C9E-3EBA-4394-9F0A-9A19240E9901}" dt="2023-01-03T05:19:53.945" v="133"/>
          <ac:picMkLst>
            <pc:docMk/>
            <pc:sldMk cId="3166251957" sldId="283"/>
            <ac:picMk id="24" creationId="{72ACDA45-3C42-70AB-173D-A7D3C2A696DD}"/>
          </ac:picMkLst>
        </pc:picChg>
        <pc:picChg chg="add mod">
          <ac:chgData name="Leonie Smith" userId="fed1330f33f5650e" providerId="LiveId" clId="{4CD75C9E-3EBA-4394-9F0A-9A19240E9901}" dt="2023-01-03T05:19:53.945" v="133"/>
          <ac:picMkLst>
            <pc:docMk/>
            <pc:sldMk cId="3166251957" sldId="283"/>
            <ac:picMk id="25" creationId="{A42C88BD-0051-2DC5-D824-56B369B292FA}"/>
          </ac:picMkLst>
        </pc:picChg>
      </pc:sldChg>
      <pc:sldChg chg="addSp modSp mod">
        <pc:chgData name="Leonie Smith" userId="fed1330f33f5650e" providerId="LiveId" clId="{4CD75C9E-3EBA-4394-9F0A-9A19240E9901}" dt="2023-01-08T08:10:47.723" v="224" actId="20577"/>
        <pc:sldMkLst>
          <pc:docMk/>
          <pc:sldMk cId="3922583308" sldId="284"/>
        </pc:sldMkLst>
        <pc:spChg chg="add mod">
          <ac:chgData name="Leonie Smith" userId="fed1330f33f5650e" providerId="LiveId" clId="{4CD75C9E-3EBA-4394-9F0A-9A19240E9901}" dt="2023-01-08T08:10:47.723" v="224" actId="20577"/>
          <ac:spMkLst>
            <pc:docMk/>
            <pc:sldMk cId="3922583308" sldId="284"/>
            <ac:spMk id="2" creationId="{93C3B07E-A866-24A7-FACD-C7082B71F9A3}"/>
          </ac:spMkLst>
        </pc:spChg>
      </pc:sldChg>
      <pc:sldChg chg="addSp delSp modSp mod modTransition modAnim">
        <pc:chgData name="Leonie Smith" userId="fed1330f33f5650e" providerId="LiveId" clId="{4CD75C9E-3EBA-4394-9F0A-9A19240E9901}" dt="2023-01-03T05:22:11.541" v="140"/>
        <pc:sldMkLst>
          <pc:docMk/>
          <pc:sldMk cId="1522780631" sldId="285"/>
        </pc:sldMkLst>
        <pc:picChg chg="add del mod">
          <ac:chgData name="Leonie Smith" userId="fed1330f33f5650e" providerId="LiveId" clId="{4CD75C9E-3EBA-4394-9F0A-9A19240E9901}" dt="2023-01-03T05:21:40.158" v="136"/>
          <ac:picMkLst>
            <pc:docMk/>
            <pc:sldMk cId="1522780631" sldId="285"/>
            <ac:picMk id="7" creationId="{B01F4CB1-4644-A5CD-3D71-F3702CF8B3ED}"/>
          </ac:picMkLst>
        </pc:picChg>
        <pc:picChg chg="add del mod">
          <ac:chgData name="Leonie Smith" userId="fed1330f33f5650e" providerId="LiveId" clId="{4CD75C9E-3EBA-4394-9F0A-9A19240E9901}" dt="2023-01-03T05:21:46.136" v="137"/>
          <ac:picMkLst>
            <pc:docMk/>
            <pc:sldMk cId="1522780631" sldId="285"/>
            <ac:picMk id="10" creationId="{F355FAA1-900F-071A-0D4F-7ED7D81CF8CB}"/>
          </ac:picMkLst>
        </pc:picChg>
        <pc:picChg chg="add del mod">
          <ac:chgData name="Leonie Smith" userId="fed1330f33f5650e" providerId="LiveId" clId="{4CD75C9E-3EBA-4394-9F0A-9A19240E9901}" dt="2023-01-03T05:21:48.392" v="139"/>
          <ac:picMkLst>
            <pc:docMk/>
            <pc:sldMk cId="1522780631" sldId="285"/>
            <ac:picMk id="11" creationId="{A4DEA592-9093-F9B2-82FC-41B0E171BD12}"/>
          </ac:picMkLst>
        </pc:picChg>
        <pc:picChg chg="add del mod ord">
          <ac:chgData name="Leonie Smith" userId="fed1330f33f5650e" providerId="LiveId" clId="{4CD75C9E-3EBA-4394-9F0A-9A19240E9901}" dt="2023-01-03T05:22:11.541" v="140"/>
          <ac:picMkLst>
            <pc:docMk/>
            <pc:sldMk cId="1522780631" sldId="285"/>
            <ac:picMk id="14" creationId="{85826D21-B912-3F50-9BAA-89EAAEB9A13C}"/>
          </ac:picMkLst>
        </pc:picChg>
        <pc:picChg chg="add mod">
          <ac:chgData name="Leonie Smith" userId="fed1330f33f5650e" providerId="LiveId" clId="{4CD75C9E-3EBA-4394-9F0A-9A19240E9901}" dt="2023-01-03T05:22:11.541" v="140"/>
          <ac:picMkLst>
            <pc:docMk/>
            <pc:sldMk cId="1522780631" sldId="285"/>
            <ac:picMk id="15" creationId="{AB4C1DC6-BDA9-140A-DE96-25BA92B5DD09}"/>
          </ac:picMkLst>
        </pc:picChg>
      </pc:sldChg>
      <pc:sldChg chg="addSp modSp mod">
        <pc:chgData name="Leonie Smith" userId="fed1330f33f5650e" providerId="LiveId" clId="{4CD75C9E-3EBA-4394-9F0A-9A19240E9901}" dt="2023-01-08T08:10:55.684" v="226" actId="20577"/>
        <pc:sldMkLst>
          <pc:docMk/>
          <pc:sldMk cId="1850742486" sldId="286"/>
        </pc:sldMkLst>
        <pc:spChg chg="add mod">
          <ac:chgData name="Leonie Smith" userId="fed1330f33f5650e" providerId="LiveId" clId="{4CD75C9E-3EBA-4394-9F0A-9A19240E9901}" dt="2023-01-08T08:10:55.684" v="226" actId="20577"/>
          <ac:spMkLst>
            <pc:docMk/>
            <pc:sldMk cId="1850742486" sldId="286"/>
            <ac:spMk id="2" creationId="{5E5AC2B6-9A2E-1264-46CC-74D2057E3964}"/>
          </ac:spMkLst>
        </pc:spChg>
      </pc:sldChg>
      <pc:sldChg chg="addSp delSp modSp mod modTransition modAnim">
        <pc:chgData name="Leonie Smith" userId="fed1330f33f5650e" providerId="LiveId" clId="{4CD75C9E-3EBA-4394-9F0A-9A19240E9901}" dt="2023-01-03T05:28:48.818" v="147"/>
        <pc:sldMkLst>
          <pc:docMk/>
          <pc:sldMk cId="2332778949" sldId="287"/>
        </pc:sldMkLst>
        <pc:picChg chg="add del mod">
          <ac:chgData name="Leonie Smith" userId="fed1330f33f5650e" providerId="LiveId" clId="{4CD75C9E-3EBA-4394-9F0A-9A19240E9901}" dt="2023-01-03T05:28:15.511" v="143"/>
          <ac:picMkLst>
            <pc:docMk/>
            <pc:sldMk cId="2332778949" sldId="287"/>
            <ac:picMk id="7" creationId="{4A574047-BACC-BD17-15D9-119D9519AA46}"/>
          </ac:picMkLst>
        </pc:picChg>
        <pc:picChg chg="add del mod">
          <ac:chgData name="Leonie Smith" userId="fed1330f33f5650e" providerId="LiveId" clId="{4CD75C9E-3EBA-4394-9F0A-9A19240E9901}" dt="2023-01-03T05:28:23.132" v="144"/>
          <ac:picMkLst>
            <pc:docMk/>
            <pc:sldMk cId="2332778949" sldId="287"/>
            <ac:picMk id="10" creationId="{2E566EF1-8DA2-179C-4AD3-F22D09498096}"/>
          </ac:picMkLst>
        </pc:picChg>
        <pc:picChg chg="add del mod">
          <ac:chgData name="Leonie Smith" userId="fed1330f33f5650e" providerId="LiveId" clId="{4CD75C9E-3EBA-4394-9F0A-9A19240E9901}" dt="2023-01-03T05:28:30.459" v="146"/>
          <ac:picMkLst>
            <pc:docMk/>
            <pc:sldMk cId="2332778949" sldId="287"/>
            <ac:picMk id="11" creationId="{FBD45C47-06E6-C883-2C99-9078AEF289B8}"/>
          </ac:picMkLst>
        </pc:picChg>
        <pc:picChg chg="add del mod ord">
          <ac:chgData name="Leonie Smith" userId="fed1330f33f5650e" providerId="LiveId" clId="{4CD75C9E-3EBA-4394-9F0A-9A19240E9901}" dt="2023-01-03T05:28:48.818" v="147"/>
          <ac:picMkLst>
            <pc:docMk/>
            <pc:sldMk cId="2332778949" sldId="287"/>
            <ac:picMk id="14" creationId="{5AC398E2-019D-0D40-B142-A8C7450EFBB9}"/>
          </ac:picMkLst>
        </pc:picChg>
        <pc:picChg chg="add mod">
          <ac:chgData name="Leonie Smith" userId="fed1330f33f5650e" providerId="LiveId" clId="{4CD75C9E-3EBA-4394-9F0A-9A19240E9901}" dt="2023-01-03T05:28:48.818" v="147"/>
          <ac:picMkLst>
            <pc:docMk/>
            <pc:sldMk cId="2332778949" sldId="287"/>
            <ac:picMk id="15" creationId="{434CF15E-BACD-7DEE-759F-A1D449B07F43}"/>
          </ac:picMkLst>
        </pc:picChg>
      </pc:sldChg>
      <pc:sldChg chg="addSp modSp mod">
        <pc:chgData name="Leonie Smith" userId="fed1330f33f5650e" providerId="LiveId" clId="{4CD75C9E-3EBA-4394-9F0A-9A19240E9901}" dt="2023-01-08T08:11:03.044" v="228" actId="20577"/>
        <pc:sldMkLst>
          <pc:docMk/>
          <pc:sldMk cId="1828872212" sldId="288"/>
        </pc:sldMkLst>
        <pc:spChg chg="add mod">
          <ac:chgData name="Leonie Smith" userId="fed1330f33f5650e" providerId="LiveId" clId="{4CD75C9E-3EBA-4394-9F0A-9A19240E9901}" dt="2023-01-08T08:11:03.044" v="228" actId="20577"/>
          <ac:spMkLst>
            <pc:docMk/>
            <pc:sldMk cId="1828872212" sldId="288"/>
            <ac:spMk id="2" creationId="{EB3E627F-E995-6703-1A4B-12457D1B47DA}"/>
          </ac:spMkLst>
        </pc:spChg>
      </pc:sldChg>
      <pc:sldChg chg="addSp modSp">
        <pc:chgData name="Leonie Smith" userId="fed1330f33f5650e" providerId="LiveId" clId="{4CD75C9E-3EBA-4394-9F0A-9A19240E9901}" dt="2023-01-03T05:32:07.118" v="148"/>
        <pc:sldMkLst>
          <pc:docMk/>
          <pc:sldMk cId="3153919605" sldId="289"/>
        </pc:sldMkLst>
        <pc:picChg chg="add mod">
          <ac:chgData name="Leonie Smith" userId="fed1330f33f5650e" providerId="LiveId" clId="{4CD75C9E-3EBA-4394-9F0A-9A19240E9901}" dt="2023-01-03T05:32:07.118" v="148"/>
          <ac:picMkLst>
            <pc:docMk/>
            <pc:sldMk cId="3153919605" sldId="289"/>
            <ac:picMk id="8" creationId="{0E69C559-E486-468A-CE42-9347A70F785E}"/>
          </ac:picMkLst>
        </pc:picChg>
      </pc:sldChg>
      <pc:sldChg chg="addSp modSp mod">
        <pc:chgData name="Leonie Smith" userId="fed1330f33f5650e" providerId="LiveId" clId="{4CD75C9E-3EBA-4394-9F0A-9A19240E9901}" dt="2023-01-08T08:11:20.988" v="232" actId="20577"/>
        <pc:sldMkLst>
          <pc:docMk/>
          <pc:sldMk cId="1292473336" sldId="290"/>
        </pc:sldMkLst>
        <pc:spChg chg="add mod">
          <ac:chgData name="Leonie Smith" userId="fed1330f33f5650e" providerId="LiveId" clId="{4CD75C9E-3EBA-4394-9F0A-9A19240E9901}" dt="2023-01-08T08:11:20.988" v="232" actId="20577"/>
          <ac:spMkLst>
            <pc:docMk/>
            <pc:sldMk cId="1292473336" sldId="290"/>
            <ac:spMk id="2" creationId="{42CA5EA6-C7DD-934E-86C4-7AEA5C571DAA}"/>
          </ac:spMkLst>
        </pc:spChg>
      </pc:sldChg>
      <pc:sldChg chg="addSp delSp modSp mod modTransition modAnim">
        <pc:chgData name="Leonie Smith" userId="fed1330f33f5650e" providerId="LiveId" clId="{4CD75C9E-3EBA-4394-9F0A-9A19240E9901}" dt="2023-01-03T05:36:24.760" v="167"/>
        <pc:sldMkLst>
          <pc:docMk/>
          <pc:sldMk cId="1878919862" sldId="291"/>
        </pc:sldMkLst>
        <pc:picChg chg="add del mod">
          <ac:chgData name="Leonie Smith" userId="fed1330f33f5650e" providerId="LiveId" clId="{4CD75C9E-3EBA-4394-9F0A-9A19240E9901}" dt="2023-01-03T05:34:00.243" v="151"/>
          <ac:picMkLst>
            <pc:docMk/>
            <pc:sldMk cId="1878919862" sldId="291"/>
            <ac:picMk id="8" creationId="{00605689-8241-9171-59C1-5EF42EBE9EE9}"/>
          </ac:picMkLst>
        </pc:picChg>
        <pc:picChg chg="add del mod">
          <ac:chgData name="Leonie Smith" userId="fed1330f33f5650e" providerId="LiveId" clId="{4CD75C9E-3EBA-4394-9F0A-9A19240E9901}" dt="2023-01-03T05:34:08.030" v="152"/>
          <ac:picMkLst>
            <pc:docMk/>
            <pc:sldMk cId="1878919862" sldId="291"/>
            <ac:picMk id="11" creationId="{D6CBD734-4AFE-5F46-936E-53E040B06FFE}"/>
          </ac:picMkLst>
        </pc:picChg>
        <pc:picChg chg="add del mod">
          <ac:chgData name="Leonie Smith" userId="fed1330f33f5650e" providerId="LiveId" clId="{4CD75C9E-3EBA-4394-9F0A-9A19240E9901}" dt="2023-01-03T05:34:10.096" v="154"/>
          <ac:picMkLst>
            <pc:docMk/>
            <pc:sldMk cId="1878919862" sldId="291"/>
            <ac:picMk id="12" creationId="{1D48CC12-3A78-7553-B8F7-F1F5BF259A35}"/>
          </ac:picMkLst>
        </pc:picChg>
        <pc:picChg chg="add del mod ord">
          <ac:chgData name="Leonie Smith" userId="fed1330f33f5650e" providerId="LiveId" clId="{4CD75C9E-3EBA-4394-9F0A-9A19240E9901}" dt="2023-01-03T05:34:15.684" v="155"/>
          <ac:picMkLst>
            <pc:docMk/>
            <pc:sldMk cId="1878919862" sldId="291"/>
            <ac:picMk id="15" creationId="{B8B2D423-A328-4C32-A234-128A2A030624}"/>
          </ac:picMkLst>
        </pc:picChg>
        <pc:picChg chg="add del mod">
          <ac:chgData name="Leonie Smith" userId="fed1330f33f5650e" providerId="LiveId" clId="{4CD75C9E-3EBA-4394-9F0A-9A19240E9901}" dt="2023-01-03T05:34:18.254" v="157"/>
          <ac:picMkLst>
            <pc:docMk/>
            <pc:sldMk cId="1878919862" sldId="291"/>
            <ac:picMk id="16" creationId="{814C57D2-EF57-A14F-A62B-7799D903B3CF}"/>
          </ac:picMkLst>
        </pc:picChg>
        <pc:picChg chg="add del mod ord">
          <ac:chgData name="Leonie Smith" userId="fed1330f33f5650e" providerId="LiveId" clId="{4CD75C9E-3EBA-4394-9F0A-9A19240E9901}" dt="2023-01-03T05:34:30.581" v="158"/>
          <ac:picMkLst>
            <pc:docMk/>
            <pc:sldMk cId="1878919862" sldId="291"/>
            <ac:picMk id="19" creationId="{64235C4D-A144-2950-C273-21D330A30E5D}"/>
          </ac:picMkLst>
        </pc:picChg>
        <pc:picChg chg="add del mod">
          <ac:chgData name="Leonie Smith" userId="fed1330f33f5650e" providerId="LiveId" clId="{4CD75C9E-3EBA-4394-9F0A-9A19240E9901}" dt="2023-01-03T05:34:52.922" v="160"/>
          <ac:picMkLst>
            <pc:docMk/>
            <pc:sldMk cId="1878919862" sldId="291"/>
            <ac:picMk id="20" creationId="{59344EEF-6881-E8A6-1FF6-3E75F3F33852}"/>
          </ac:picMkLst>
        </pc:picChg>
        <pc:picChg chg="add del mod ord">
          <ac:chgData name="Leonie Smith" userId="fed1330f33f5650e" providerId="LiveId" clId="{4CD75C9E-3EBA-4394-9F0A-9A19240E9901}" dt="2023-01-03T05:35:07.415" v="161"/>
          <ac:picMkLst>
            <pc:docMk/>
            <pc:sldMk cId="1878919862" sldId="291"/>
            <ac:picMk id="23" creationId="{C5E2532B-5E83-EE0D-CF1F-6A81C84F56D3}"/>
          </ac:picMkLst>
        </pc:picChg>
        <pc:picChg chg="add del mod">
          <ac:chgData name="Leonie Smith" userId="fed1330f33f5650e" providerId="LiveId" clId="{4CD75C9E-3EBA-4394-9F0A-9A19240E9901}" dt="2023-01-03T05:35:55.164" v="163"/>
          <ac:picMkLst>
            <pc:docMk/>
            <pc:sldMk cId="1878919862" sldId="291"/>
            <ac:picMk id="24" creationId="{59EEF077-AF77-8F16-84D5-AD333C0A443C}"/>
          </ac:picMkLst>
        </pc:picChg>
        <pc:picChg chg="add del mod ord">
          <ac:chgData name="Leonie Smith" userId="fed1330f33f5650e" providerId="LiveId" clId="{4CD75C9E-3EBA-4394-9F0A-9A19240E9901}" dt="2023-01-03T05:36:08.400" v="164"/>
          <ac:picMkLst>
            <pc:docMk/>
            <pc:sldMk cId="1878919862" sldId="291"/>
            <ac:picMk id="31" creationId="{15E380FF-D1A8-8E1B-DD32-63F061161F8C}"/>
          </ac:picMkLst>
        </pc:picChg>
        <pc:picChg chg="add del mod">
          <ac:chgData name="Leonie Smith" userId="fed1330f33f5650e" providerId="LiveId" clId="{4CD75C9E-3EBA-4394-9F0A-9A19240E9901}" dt="2023-01-03T05:36:11.578" v="166"/>
          <ac:picMkLst>
            <pc:docMk/>
            <pc:sldMk cId="1878919862" sldId="291"/>
            <ac:picMk id="32" creationId="{6DF65C2D-7EA3-8912-45FB-3C89AE4AE317}"/>
          </ac:picMkLst>
        </pc:picChg>
        <pc:picChg chg="add del mod ord">
          <ac:chgData name="Leonie Smith" userId="fed1330f33f5650e" providerId="LiveId" clId="{4CD75C9E-3EBA-4394-9F0A-9A19240E9901}" dt="2023-01-03T05:36:24.760" v="167"/>
          <ac:picMkLst>
            <pc:docMk/>
            <pc:sldMk cId="1878919862" sldId="291"/>
            <ac:picMk id="35" creationId="{2E3AA779-F497-6358-5686-6E94BAD65FA0}"/>
          </ac:picMkLst>
        </pc:picChg>
        <pc:picChg chg="add mod">
          <ac:chgData name="Leonie Smith" userId="fed1330f33f5650e" providerId="LiveId" clId="{4CD75C9E-3EBA-4394-9F0A-9A19240E9901}" dt="2023-01-03T05:36:24.760" v="167"/>
          <ac:picMkLst>
            <pc:docMk/>
            <pc:sldMk cId="1878919862" sldId="291"/>
            <ac:picMk id="36" creationId="{206DF192-7E05-6951-F2D5-4A35B4FD2461}"/>
          </ac:picMkLst>
        </pc:picChg>
      </pc:sldChg>
      <pc:sldChg chg="addSp modSp mod">
        <pc:chgData name="Leonie Smith" userId="fed1330f33f5650e" providerId="LiveId" clId="{4CD75C9E-3EBA-4394-9F0A-9A19240E9901}" dt="2023-01-08T08:11:12.029" v="230" actId="20577"/>
        <pc:sldMkLst>
          <pc:docMk/>
          <pc:sldMk cId="1014080634" sldId="292"/>
        </pc:sldMkLst>
        <pc:spChg chg="add mod">
          <ac:chgData name="Leonie Smith" userId="fed1330f33f5650e" providerId="LiveId" clId="{4CD75C9E-3EBA-4394-9F0A-9A19240E9901}" dt="2023-01-08T08:11:12.029" v="230" actId="20577"/>
          <ac:spMkLst>
            <pc:docMk/>
            <pc:sldMk cId="1014080634" sldId="292"/>
            <ac:spMk id="2" creationId="{92F25B8F-2891-7574-D0B4-0EB406BA57C2}"/>
          </ac:spMkLst>
        </pc:spChg>
      </pc:sldChg>
      <pc:sldChg chg="addSp delSp modSp mod modTransition modAnim">
        <pc:chgData name="Leonie Smith" userId="fed1330f33f5650e" providerId="LiveId" clId="{4CD75C9E-3EBA-4394-9F0A-9A19240E9901}" dt="2023-01-03T05:09:18.226" v="90"/>
        <pc:sldMkLst>
          <pc:docMk/>
          <pc:sldMk cId="2199692124" sldId="296"/>
        </pc:sldMkLst>
        <pc:picChg chg="add del mod">
          <ac:chgData name="Leonie Smith" userId="fed1330f33f5650e" providerId="LiveId" clId="{4CD75C9E-3EBA-4394-9F0A-9A19240E9901}" dt="2023-01-03T05:05:38.569" v="74"/>
          <ac:picMkLst>
            <pc:docMk/>
            <pc:sldMk cId="2199692124" sldId="296"/>
            <ac:picMk id="7" creationId="{E76F42D7-26CE-DD4E-981C-E52E6AE209F3}"/>
          </ac:picMkLst>
        </pc:picChg>
        <pc:picChg chg="add del mod">
          <ac:chgData name="Leonie Smith" userId="fed1330f33f5650e" providerId="LiveId" clId="{4CD75C9E-3EBA-4394-9F0A-9A19240E9901}" dt="2023-01-03T05:05:48.740" v="75"/>
          <ac:picMkLst>
            <pc:docMk/>
            <pc:sldMk cId="2199692124" sldId="296"/>
            <ac:picMk id="10" creationId="{D8B8546A-66C7-4843-734B-B297CA3CCEF8}"/>
          </ac:picMkLst>
        </pc:picChg>
        <pc:picChg chg="add del mod">
          <ac:chgData name="Leonie Smith" userId="fed1330f33f5650e" providerId="LiveId" clId="{4CD75C9E-3EBA-4394-9F0A-9A19240E9901}" dt="2023-01-03T05:05:52.944" v="77"/>
          <ac:picMkLst>
            <pc:docMk/>
            <pc:sldMk cId="2199692124" sldId="296"/>
            <ac:picMk id="11" creationId="{789C4591-2AFD-1BC8-E8B6-952B9B4D9717}"/>
          </ac:picMkLst>
        </pc:picChg>
        <pc:picChg chg="add del mod ord">
          <ac:chgData name="Leonie Smith" userId="fed1330f33f5650e" providerId="LiveId" clId="{4CD75C9E-3EBA-4394-9F0A-9A19240E9901}" dt="2023-01-03T05:06:11.428" v="78"/>
          <ac:picMkLst>
            <pc:docMk/>
            <pc:sldMk cId="2199692124" sldId="296"/>
            <ac:picMk id="14" creationId="{BAF0AA63-10F9-E0BA-28F9-1C35B3C420AC}"/>
          </ac:picMkLst>
        </pc:picChg>
        <pc:picChg chg="add del mod">
          <ac:chgData name="Leonie Smith" userId="fed1330f33f5650e" providerId="LiveId" clId="{4CD75C9E-3EBA-4394-9F0A-9A19240E9901}" dt="2023-01-03T05:07:34.977" v="80"/>
          <ac:picMkLst>
            <pc:docMk/>
            <pc:sldMk cId="2199692124" sldId="296"/>
            <ac:picMk id="15" creationId="{40B5FBB5-1F3C-6CE2-766A-902E180C7670}"/>
          </ac:picMkLst>
        </pc:picChg>
        <pc:picChg chg="add del mod ord">
          <ac:chgData name="Leonie Smith" userId="fed1330f33f5650e" providerId="LiveId" clId="{4CD75C9E-3EBA-4394-9F0A-9A19240E9901}" dt="2023-01-03T05:07:50.346" v="81"/>
          <ac:picMkLst>
            <pc:docMk/>
            <pc:sldMk cId="2199692124" sldId="296"/>
            <ac:picMk id="21" creationId="{624D0FFD-10EB-F89E-E311-D38EECAD26FE}"/>
          </ac:picMkLst>
        </pc:picChg>
        <pc:picChg chg="add del mod">
          <ac:chgData name="Leonie Smith" userId="fed1330f33f5650e" providerId="LiveId" clId="{4CD75C9E-3EBA-4394-9F0A-9A19240E9901}" dt="2023-01-03T05:07:56.678" v="83"/>
          <ac:picMkLst>
            <pc:docMk/>
            <pc:sldMk cId="2199692124" sldId="296"/>
            <ac:picMk id="22" creationId="{760B96D4-C3AB-1AAB-B1FE-22AFD93D852D}"/>
          </ac:picMkLst>
        </pc:picChg>
        <pc:picChg chg="add del mod ord">
          <ac:chgData name="Leonie Smith" userId="fed1330f33f5650e" providerId="LiveId" clId="{4CD75C9E-3EBA-4394-9F0A-9A19240E9901}" dt="2023-01-03T05:08:12.471" v="84"/>
          <ac:picMkLst>
            <pc:docMk/>
            <pc:sldMk cId="2199692124" sldId="296"/>
            <ac:picMk id="25" creationId="{9A7EF780-E339-3321-D24E-959A7CF8D0BC}"/>
          </ac:picMkLst>
        </pc:picChg>
        <pc:picChg chg="add del mod">
          <ac:chgData name="Leonie Smith" userId="fed1330f33f5650e" providerId="LiveId" clId="{4CD75C9E-3EBA-4394-9F0A-9A19240E9901}" dt="2023-01-03T05:08:48.812" v="86"/>
          <ac:picMkLst>
            <pc:docMk/>
            <pc:sldMk cId="2199692124" sldId="296"/>
            <ac:picMk id="26" creationId="{F4663458-F93B-8373-5725-4FC701DC4435}"/>
          </ac:picMkLst>
        </pc:picChg>
        <pc:picChg chg="add del mod ord">
          <ac:chgData name="Leonie Smith" userId="fed1330f33f5650e" providerId="LiveId" clId="{4CD75C9E-3EBA-4394-9F0A-9A19240E9901}" dt="2023-01-03T05:08:56.598" v="87"/>
          <ac:picMkLst>
            <pc:docMk/>
            <pc:sldMk cId="2199692124" sldId="296"/>
            <ac:picMk id="30" creationId="{68A1BE27-E7C1-0056-A0EE-4BECC6596BCD}"/>
          </ac:picMkLst>
        </pc:picChg>
        <pc:picChg chg="add del mod">
          <ac:chgData name="Leonie Smith" userId="fed1330f33f5650e" providerId="LiveId" clId="{4CD75C9E-3EBA-4394-9F0A-9A19240E9901}" dt="2023-01-03T05:09:01.926" v="89"/>
          <ac:picMkLst>
            <pc:docMk/>
            <pc:sldMk cId="2199692124" sldId="296"/>
            <ac:picMk id="31" creationId="{0C457883-6E93-2717-3F5F-0F72467B4D69}"/>
          </ac:picMkLst>
        </pc:picChg>
        <pc:picChg chg="add del mod ord">
          <ac:chgData name="Leonie Smith" userId="fed1330f33f5650e" providerId="LiveId" clId="{4CD75C9E-3EBA-4394-9F0A-9A19240E9901}" dt="2023-01-03T05:09:18.226" v="90"/>
          <ac:picMkLst>
            <pc:docMk/>
            <pc:sldMk cId="2199692124" sldId="296"/>
            <ac:picMk id="34" creationId="{668D0893-5F99-04E5-48BB-EEEB8BBC3F2E}"/>
          </ac:picMkLst>
        </pc:picChg>
        <pc:picChg chg="add mod">
          <ac:chgData name="Leonie Smith" userId="fed1330f33f5650e" providerId="LiveId" clId="{4CD75C9E-3EBA-4394-9F0A-9A19240E9901}" dt="2023-01-03T05:09:18.226" v="90"/>
          <ac:picMkLst>
            <pc:docMk/>
            <pc:sldMk cId="2199692124" sldId="296"/>
            <ac:picMk id="35" creationId="{F82D9A65-9B73-BBD3-0E39-B528A89CB14C}"/>
          </ac:picMkLst>
        </pc:picChg>
      </pc:sldChg>
      <pc:sldChg chg="addSp modSp mod">
        <pc:chgData name="Leonie Smith" userId="fed1330f33f5650e" providerId="LiveId" clId="{4CD75C9E-3EBA-4394-9F0A-9A19240E9901}" dt="2023-01-08T08:10:21.881" v="216" actId="20577"/>
        <pc:sldMkLst>
          <pc:docMk/>
          <pc:sldMk cId="552587097" sldId="297"/>
        </pc:sldMkLst>
        <pc:spChg chg="add mod">
          <ac:chgData name="Leonie Smith" userId="fed1330f33f5650e" providerId="LiveId" clId="{4CD75C9E-3EBA-4394-9F0A-9A19240E9901}" dt="2023-01-08T08:10:21.881" v="216" actId="20577"/>
          <ac:spMkLst>
            <pc:docMk/>
            <pc:sldMk cId="552587097" sldId="297"/>
            <ac:spMk id="2" creationId="{B7EC12BB-AE1B-30A5-BB65-D9DE51B6D1B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9B9ED4-7AEE-1A5B-94D4-EB3F62CF6004}"/>
              </a:ext>
            </a:extLst>
          </p:cNvPr>
          <p:cNvSpPr>
            <a:spLocks noGrp="1"/>
          </p:cNvSpPr>
          <p:nvPr>
            <p:ph type="title"/>
          </p:nvPr>
        </p:nvSpPr>
        <p:spPr/>
        <p:txBody>
          <a:bodyPr/>
          <a:lstStyle/>
          <a:p>
            <a:endParaRPr lang="en-US"/>
          </a:p>
        </p:txBody>
      </p:sp>
      <p:sp>
        <p:nvSpPr>
          <p:cNvPr id="9" name="Content Placeholder 2">
            <a:extLst>
              <a:ext uri="{FF2B5EF4-FFF2-40B4-BE49-F238E27FC236}">
                <a16:creationId xmlns:a16="http://schemas.microsoft.com/office/drawing/2014/main" id="{A6667839-23C7-358D-8B9C-BB9CD85B60B3}"/>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52"/>
    </mc:Choice>
    <mc:Fallback xmlns="">
      <p:transition spd="slow" advTm="40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81BBC-17A8-816D-4203-D05881FDC151}"/>
              </a:ext>
            </a:extLst>
          </p:cNvPr>
          <p:cNvPicPr>
            <a:picLocks noChangeAspect="1"/>
          </p:cNvPicPr>
          <p:nvPr/>
        </p:nvPicPr>
        <p:blipFill>
          <a:blip r:embed="rId2"/>
          <a:stretch>
            <a:fillRect/>
          </a:stretch>
        </p:blipFill>
        <p:spPr>
          <a:xfrm>
            <a:off x="0" y="0"/>
            <a:ext cx="12234720" cy="6981092"/>
          </a:xfrm>
          <a:prstGeom prst="rect">
            <a:avLst/>
          </a:prstGeom>
        </p:spPr>
      </p:pic>
      <p:sp>
        <p:nvSpPr>
          <p:cNvPr id="2" name="TextBox 1">
            <a:extLst>
              <a:ext uri="{FF2B5EF4-FFF2-40B4-BE49-F238E27FC236}">
                <a16:creationId xmlns:a16="http://schemas.microsoft.com/office/drawing/2014/main" id="{05EA4B8E-4279-4573-879B-224DFC72458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བསྒུར་ནས་ནང་དུ་བལྟས་ཏེ་རས་སྤུས་ལེགས་དེར་ཡོད་པ་མཐོང་ཡང་ནང་དུ་མ་ཞུགས།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5He bent down and looked in at the linen cloths lying there, but he did not go in.</a:t>
            </a:r>
            <a:endParaRPr lang="en-IN" dirty="0"/>
          </a:p>
        </p:txBody>
      </p:sp>
      <p:pic>
        <p:nvPicPr>
          <p:cNvPr id="6" name="Audio 5">
            <a:hlinkClick r:id="" action="ppaction://media"/>
            <a:extLst>
              <a:ext uri="{FF2B5EF4-FFF2-40B4-BE49-F238E27FC236}">
                <a16:creationId xmlns:a16="http://schemas.microsoft.com/office/drawing/2014/main" id="{AE8E6B73-0026-7845-2440-5A475F58E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69"/>
    </mc:Choice>
    <mc:Fallback xmlns="">
      <p:transition spd="slow" advTm="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A995-B5CF-BF71-A96A-A3EE4A1BF842}"/>
              </a:ext>
            </a:extLst>
          </p:cNvPr>
          <p:cNvPicPr>
            <a:picLocks noChangeAspect="1"/>
          </p:cNvPicPr>
          <p:nvPr/>
        </p:nvPicPr>
        <p:blipFill>
          <a:blip r:embed="rId2"/>
          <a:stretch>
            <a:fillRect/>
          </a:stretch>
        </p:blipFill>
        <p:spPr>
          <a:xfrm>
            <a:off x="0" y="0"/>
            <a:ext cx="12787074" cy="6858000"/>
          </a:xfrm>
          <a:prstGeom prst="rect">
            <a:avLst/>
          </a:prstGeom>
        </p:spPr>
      </p:pic>
      <p:sp>
        <p:nvSpPr>
          <p:cNvPr id="2" name="TextBox 1">
            <a:extLst>
              <a:ext uri="{FF2B5EF4-FFF2-40B4-BE49-F238E27FC236}">
                <a16:creationId xmlns:a16="http://schemas.microsoft.com/office/drawing/2014/main" id="{5F55F430-9495-9737-9D8F-E7410343596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སི་མོན་པེ་ཏྲོ་ཡང་ཁོའི་རྗེས་སུ་དེར་སླེབས་པ་དང༌། དུར་ཁང་གི་ནང་དུ་ཞུགས་ནས་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6Simon Peter arrived just after him. He entered the tomb </a:t>
            </a:r>
            <a:endParaRPr lang="en-IN" dirty="0"/>
          </a:p>
        </p:txBody>
      </p:sp>
      <p:pic>
        <p:nvPicPr>
          <p:cNvPr id="6" name="Audio 5">
            <a:hlinkClick r:id="" action="ppaction://media"/>
            <a:extLst>
              <a:ext uri="{FF2B5EF4-FFF2-40B4-BE49-F238E27FC236}">
                <a16:creationId xmlns:a16="http://schemas.microsoft.com/office/drawing/2014/main" id="{02F2FA1C-124B-3C5A-D4E8-BBEE216B6D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735"/>
    </mc:Choice>
    <mc:Fallback xmlns="">
      <p:transition spd="slow" advTm="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49DCF-6F0F-9E5C-85F9-B16AC1E84BF1}"/>
              </a:ext>
            </a:extLst>
          </p:cNvPr>
          <p:cNvPicPr>
            <a:picLocks noChangeAspect="1"/>
          </p:cNvPicPr>
          <p:nvPr/>
        </p:nvPicPr>
        <p:blipFill>
          <a:blip r:embed="rId2"/>
          <a:stretch>
            <a:fillRect/>
          </a:stretch>
        </p:blipFill>
        <p:spPr>
          <a:xfrm>
            <a:off x="0" y="0"/>
            <a:ext cx="12827000" cy="6858000"/>
          </a:xfrm>
          <a:prstGeom prst="rect">
            <a:avLst/>
          </a:prstGeom>
        </p:spPr>
      </p:pic>
      <p:sp>
        <p:nvSpPr>
          <p:cNvPr id="2" name="TextBox 1">
            <a:extLst>
              <a:ext uri="{FF2B5EF4-FFF2-40B4-BE49-F238E27FC236}">
                <a16:creationId xmlns:a16="http://schemas.microsoft.com/office/drawing/2014/main" id="{559C84E8-E087-2D52-BCE8-57C8B38617F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ཁོང་གིས་རས་སྤུས་ལེགས་དེར་ཡོད་པ་མཐོང་བ་མ་ཟད།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ཡེ་ཤུའི་དབུ་ལ་གཡོགས་པའི་ཞལ་ཕྱིས་རས་དེ་གཞན་པ་རྣམས་དང་མཉམ་དུ་མེད་པར་གཅིག་པུ་གནས་གཞན་ཞིག་ན་བསྒྲིལ་ཏེ་ཡོད་པ་ཡང་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saw the linen cloths lying there. 7The cloth  that had been around Jesus’ head was rolled up, lying separate from the linen cloths. </a:t>
            </a:r>
            <a:endParaRPr lang="en-IN" dirty="0"/>
          </a:p>
        </p:txBody>
      </p:sp>
      <p:pic>
        <p:nvPicPr>
          <p:cNvPr id="10" name="Audio 9">
            <a:hlinkClick r:id="" action="ppaction://media"/>
            <a:extLst>
              <a:ext uri="{FF2B5EF4-FFF2-40B4-BE49-F238E27FC236}">
                <a16:creationId xmlns:a16="http://schemas.microsoft.com/office/drawing/2014/main" id="{75B09DD6-8C11-978A-387A-CD870B0ABD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30"/>
    </mc:Choice>
    <mc:Fallback xmlns="">
      <p:transition spd="slow" advTm="1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AB97B-1024-2CA7-8B51-A39FC153D871}"/>
              </a:ext>
            </a:extLst>
          </p:cNvPr>
          <p:cNvPicPr>
            <a:picLocks noChangeAspect="1"/>
          </p:cNvPicPr>
          <p:nvPr/>
        </p:nvPicPr>
        <p:blipFill>
          <a:blip r:embed="rId2"/>
          <a:stretch>
            <a:fillRect/>
          </a:stretch>
        </p:blipFill>
        <p:spPr>
          <a:xfrm>
            <a:off x="1" y="-276733"/>
            <a:ext cx="12192000" cy="7134733"/>
          </a:xfrm>
          <a:prstGeom prst="rect">
            <a:avLst/>
          </a:prstGeom>
        </p:spPr>
      </p:pic>
      <p:sp>
        <p:nvSpPr>
          <p:cNvPr id="2" name="TextBox 1">
            <a:extLst>
              <a:ext uri="{FF2B5EF4-FFF2-40B4-BE49-F238E27FC236}">
                <a16:creationId xmlns:a16="http://schemas.microsoft.com/office/drawing/2014/main" id="{5B406D30-81BC-3C1A-0C42-7B35C9A0FD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དེ་ནས་ཉེ་གནས་གཞན་པ་དུར་དུ་སྔོན་ལ་སླེབས་པ་དེ་ཡང་ནང་དུ་ཞུགས་ནས་མཐོང་བས་ཡིད་ཆེས་བྱས།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dirty="0">
                <a:solidFill>
                  <a:srgbClr val="777A7B"/>
                </a:solidFill>
                <a:effectLst/>
                <a:latin typeface="Arial" panose="020B0604020202020204" pitchFamily="34" charset="0"/>
              </a:rPr>
              <a:t>8Then the other disciple, who had reached the tomb first, also went in. And he saw and believed.</a:t>
            </a:r>
            <a:endParaRPr lang="en-IN" sz="3200" dirty="0"/>
          </a:p>
        </p:txBody>
      </p:sp>
      <p:pic>
        <p:nvPicPr>
          <p:cNvPr id="6" name="Audio 5">
            <a:hlinkClick r:id="" action="ppaction://media"/>
            <a:extLst>
              <a:ext uri="{FF2B5EF4-FFF2-40B4-BE49-F238E27FC236}">
                <a16:creationId xmlns:a16="http://schemas.microsoft.com/office/drawing/2014/main" id="{28AF74DA-C41E-DB3B-B57F-1256B37D0A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057"/>
    </mc:Choice>
    <mc:Fallback xmlns="">
      <p:transition spd="slow" advTm="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3DDE-BC6D-2DED-0C16-DB457069184A}"/>
              </a:ext>
            </a:extLst>
          </p:cNvPr>
          <p:cNvPicPr>
            <a:picLocks noChangeAspect="1"/>
          </p:cNvPicPr>
          <p:nvPr/>
        </p:nvPicPr>
        <p:blipFill>
          <a:blip r:embed="rId2"/>
          <a:stretch>
            <a:fillRect/>
          </a:stretch>
        </p:blipFill>
        <p:spPr>
          <a:xfrm>
            <a:off x="0" y="1"/>
            <a:ext cx="12507611" cy="6858000"/>
          </a:xfrm>
          <a:prstGeom prst="rect">
            <a:avLst/>
          </a:prstGeom>
        </p:spPr>
      </p:pic>
      <p:sp>
        <p:nvSpPr>
          <p:cNvPr id="2" name="TextBox 1">
            <a:extLst>
              <a:ext uri="{FF2B5EF4-FFF2-40B4-BE49-F238E27FC236}">
                <a16:creationId xmlns:a16="http://schemas.microsoft.com/office/drawing/2014/main" id="{B78DD2D6-84E3-F0F8-FA44-EB430293D1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འོན་ཀྱང་དེ་གཉིས་ཀྱིས་དཀོན་མཆོག་གི་གསུང་རབ་ཀྱི་མདོ་ལས་ཁོང་གཤིན་པོའི་ནང་ནས་གསོན་པོར་བཞེངས་དགོས་པ་དེ་ད་དུང་མ་རྟོགས།</a:t>
            </a:r>
            <a:r>
              <a:rPr lang="bo-CN" sz="6600" b="0" i="0" dirty="0">
                <a:solidFill>
                  <a:srgbClr val="777A7B"/>
                </a:solidFill>
                <a:effectLst/>
                <a:latin typeface="Arial" panose="020B0604020202020204" pitchFamily="34" charset="0"/>
              </a:rPr>
              <a:t>10</a:t>
            </a:r>
            <a:r>
              <a:rPr lang="bo-CN" sz="6600" b="0" i="0" dirty="0">
                <a:solidFill>
                  <a:srgbClr val="121212"/>
                </a:solidFill>
                <a:effectLst/>
                <a:latin typeface="Arial" panose="020B0604020202020204" pitchFamily="34" charset="0"/>
              </a:rPr>
              <a:t>དེ་ནས་ཉེ་གནས་དེ་གཉིས་རང་གི་ཁྱིམ་ལ་ཕྱིར་ལོག</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9For they still did not understand from the Scripture that Jesus had to rise from the dead.</a:t>
            </a:r>
            <a:endParaRPr lang="en-US" sz="4800" dirty="0">
              <a:solidFill>
                <a:srgbClr val="777A7B"/>
              </a:solidFill>
              <a:latin typeface="Arial" panose="020B0604020202020204" pitchFamily="34" charset="0"/>
            </a:endParaRPr>
          </a:p>
          <a:p>
            <a:r>
              <a:rPr lang="en-US" sz="4800" dirty="0">
                <a:solidFill>
                  <a:srgbClr val="777A7B"/>
                </a:solidFill>
                <a:latin typeface="Arial" panose="020B0604020202020204" pitchFamily="34" charset="0"/>
              </a:rPr>
              <a:t>10Then the disciples returned to their homes.</a:t>
            </a:r>
            <a:endParaRPr lang="en-IN" sz="4800" dirty="0"/>
          </a:p>
        </p:txBody>
      </p:sp>
      <p:pic>
        <p:nvPicPr>
          <p:cNvPr id="10" name="Audio 9">
            <a:hlinkClick r:id="" action="ppaction://media"/>
            <a:extLst>
              <a:ext uri="{FF2B5EF4-FFF2-40B4-BE49-F238E27FC236}">
                <a16:creationId xmlns:a16="http://schemas.microsoft.com/office/drawing/2014/main" id="{F87B5157-A7A1-F311-765F-C07AA165FB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99692124"/>
      </p:ext>
    </p:extLst>
  </p:cSld>
  <p:clrMapOvr>
    <a:masterClrMapping/>
  </p:clrMapOvr>
  <mc:AlternateContent xmlns:mc="http://schemas.openxmlformats.org/markup-compatibility/2006" xmlns:p14="http://schemas.microsoft.com/office/powerpoint/2010/main">
    <mc:Choice Requires="p14">
      <p:transition spd="slow" p14:dur="2000" advTm="13619"/>
    </mc:Choice>
    <mc:Fallback xmlns="">
      <p:transition spd="slow" advTm="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5E8F1-1113-3C6F-658F-E10A75318E54}"/>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5DC272D9-2DC3-1A61-DDF4-7955F453F5C9}"/>
              </a:ext>
            </a:extLst>
          </p:cNvPr>
          <p:cNvSpPr txBox="1"/>
          <p:nvPr/>
        </p:nvSpPr>
        <p:spPr>
          <a:xfrm>
            <a:off x="229577" y="2960255"/>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21ED-9127-D1A7-71A6-DE7E6CD7D21F}"/>
              </a:ext>
            </a:extLst>
          </p:cNvPr>
          <p:cNvPicPr>
            <a:picLocks noChangeAspect="1"/>
          </p:cNvPicPr>
          <p:nvPr/>
        </p:nvPicPr>
        <p:blipFill>
          <a:blip r:embed="rId2"/>
          <a:stretch>
            <a:fillRect/>
          </a:stretch>
        </p:blipFill>
        <p:spPr>
          <a:xfrm>
            <a:off x="-458491" y="0"/>
            <a:ext cx="12650491" cy="6858000"/>
          </a:xfrm>
          <a:prstGeom prst="rect">
            <a:avLst/>
          </a:prstGeom>
        </p:spPr>
      </p:pic>
      <p:sp>
        <p:nvSpPr>
          <p:cNvPr id="2" name="TextBox 1">
            <a:extLst>
              <a:ext uri="{FF2B5EF4-FFF2-40B4-BE49-F238E27FC236}">
                <a16:creationId xmlns:a16="http://schemas.microsoft.com/office/drawing/2014/main" id="{B7EC12BB-AE1B-30A5-BB65-D9DE51B6D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5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མིར་ཡམ་ནི་དུར་ཁང་གི་ཕྱི་ལ་ལངས་ནས་བསྡད་དེ་ངུ་བཞིན། བསྒུར་ནས་དུར་ཁང་གི་ནང་དུ་བལྟས་པ་དང༌།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Mary stood outside the tomb weeping. And as she wept, she bent down to look into the tomb, </a:t>
            </a:r>
            <a:endParaRPr lang="en-IN" dirty="0"/>
          </a:p>
        </p:txBody>
      </p:sp>
      <p:pic>
        <p:nvPicPr>
          <p:cNvPr id="11" name="Audio 10">
            <a:hlinkClick r:id="" action="ppaction://media"/>
            <a:extLst>
              <a:ext uri="{FF2B5EF4-FFF2-40B4-BE49-F238E27FC236}">
                <a16:creationId xmlns:a16="http://schemas.microsoft.com/office/drawing/2014/main" id="{AB3A31E7-5268-B645-5ECE-B0B5FE526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590"/>
    </mc:Choice>
    <mc:Fallback xmlns="">
      <p:transition spd="slow" advTm="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DFB2-9BD5-7BB2-7515-443158408435}"/>
              </a:ext>
            </a:extLst>
          </p:cNvPr>
          <p:cNvPicPr>
            <a:picLocks noChangeAspect="1"/>
          </p:cNvPicPr>
          <p:nvPr/>
        </p:nvPicPr>
        <p:blipFill>
          <a:blip r:embed="rId2"/>
          <a:stretch>
            <a:fillRect/>
          </a:stretch>
        </p:blipFill>
        <p:spPr>
          <a:xfrm>
            <a:off x="-316606" y="0"/>
            <a:ext cx="12508606" cy="6858000"/>
          </a:xfrm>
          <a:prstGeom prst="rect">
            <a:avLst/>
          </a:prstGeom>
        </p:spPr>
      </p:pic>
      <p:sp>
        <p:nvSpPr>
          <p:cNvPr id="2" name="TextBox 1">
            <a:extLst>
              <a:ext uri="{FF2B5EF4-FFF2-40B4-BE49-F238E27FC236}">
                <a16:creationId xmlns:a16="http://schemas.microsoft.com/office/drawing/2014/main" id="{51C25D6A-D447-DAF3-6BDB-64EF68405F5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ཡེ་ཤུའི་སྐུ་སྤུར་བཞག་ཡོད་པའི་གནས་ལ་དཀོན་མཆོག་གི་ཕོ་ཉ་གོས་དཀར་པོ་གྱོན་པ་གཉིས་དབུའི་ཕྱོགས་སུ་གཅིག་དང་ཞབས་ཀྱི་ཕྱོགས་སུ་གཅིག་བཞུགས་པར་མཐོ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12and she saw two angels in white sitting where the body of Jesus had lain, one at the head and the other at the feet.</a:t>
            </a:r>
            <a:endParaRPr lang="en-IN" dirty="0"/>
          </a:p>
        </p:txBody>
      </p:sp>
      <p:pic>
        <p:nvPicPr>
          <p:cNvPr id="6" name="Audio 5">
            <a:hlinkClick r:id="" action="ppaction://media"/>
            <a:extLst>
              <a:ext uri="{FF2B5EF4-FFF2-40B4-BE49-F238E27FC236}">
                <a16:creationId xmlns:a16="http://schemas.microsoft.com/office/drawing/2014/main" id="{C6A6719F-1E70-A1B6-485D-25C8F7FF58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64"/>
    </mc:Choice>
    <mc:Fallback xmlns="">
      <p:transition spd="slow" advTm="1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594BD-890B-5331-1EC9-4D6B9660454E}"/>
              </a:ext>
            </a:extLst>
          </p:cNvPr>
          <p:cNvPicPr>
            <a:picLocks noChangeAspect="1"/>
          </p:cNvPicPr>
          <p:nvPr/>
        </p:nvPicPr>
        <p:blipFill>
          <a:blip r:embed="rId2"/>
          <a:stretch>
            <a:fillRect/>
          </a:stretch>
        </p:blipFill>
        <p:spPr>
          <a:xfrm>
            <a:off x="0" y="1"/>
            <a:ext cx="14107886" cy="6858000"/>
          </a:xfrm>
          <a:prstGeom prst="rect">
            <a:avLst/>
          </a:prstGeom>
        </p:spPr>
      </p:pic>
      <p:sp>
        <p:nvSpPr>
          <p:cNvPr id="2" name="TextBox 1">
            <a:extLst>
              <a:ext uri="{FF2B5EF4-FFF2-40B4-BE49-F238E27FC236}">
                <a16:creationId xmlns:a16="http://schemas.microsoft.com/office/drawing/2014/main" id="{03D3B04F-46DC-40E3-5BD9-2B7EF9CEEF6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ཁོང་ཚོས་མིར་ཡམ་ལ་“བུ་མོ། ཁྱོད་རང་ཅི་ལ་ངུ་”ཞེས་དྲིས་པས་ལན་དུ་ཁོ་མོས་“ཁོ་ཚོས་ངའི་གཙོ་བོ་ཕར་ཁྱེར་ནས་གང་དུ་བཞག་པ་མི་ཤེས་”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13“Woman, why are you weeping?” they asked.</a:t>
            </a:r>
          </a:p>
          <a:p>
            <a:r>
              <a:rPr lang="en-US" sz="4000" dirty="0">
                <a:solidFill>
                  <a:srgbClr val="777A7B"/>
                </a:solidFill>
                <a:latin typeface="Arial" panose="020B0604020202020204" pitchFamily="34" charset="0"/>
              </a:rPr>
              <a:t>“Because they have taken my Lord away,” she said, “and I do not know where they have put Him.”</a:t>
            </a:r>
            <a:endParaRPr lang="en-IN" dirty="0"/>
          </a:p>
        </p:txBody>
      </p:sp>
      <p:pic>
        <p:nvPicPr>
          <p:cNvPr id="6" name="Audio 5">
            <a:hlinkClick r:id="" action="ppaction://media"/>
            <a:extLst>
              <a:ext uri="{FF2B5EF4-FFF2-40B4-BE49-F238E27FC236}">
                <a16:creationId xmlns:a16="http://schemas.microsoft.com/office/drawing/2014/main" id="{C1D4F1E9-91B1-E4D9-6AD1-56790219AD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994"/>
    </mc:Choice>
    <mc:Fallback xmlns="">
      <p:transition spd="slow" advTm="1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855B-8DC1-0484-BA9F-3C140BA9AF7B}"/>
              </a:ext>
            </a:extLst>
          </p:cNvPr>
          <p:cNvPicPr>
            <a:picLocks noChangeAspect="1"/>
          </p:cNvPicPr>
          <p:nvPr/>
        </p:nvPicPr>
        <p:blipFill>
          <a:blip r:embed="rId2"/>
          <a:stretch>
            <a:fillRect/>
          </a:stretch>
        </p:blipFill>
        <p:spPr>
          <a:xfrm>
            <a:off x="0" y="1"/>
            <a:ext cx="13048879" cy="6858000"/>
          </a:xfrm>
          <a:prstGeom prst="rect">
            <a:avLst/>
          </a:prstGeom>
        </p:spPr>
      </p:pic>
      <p:sp>
        <p:nvSpPr>
          <p:cNvPr id="2" name="TextBox 1">
            <a:extLst>
              <a:ext uri="{FF2B5EF4-FFF2-40B4-BE49-F238E27FC236}">
                <a16:creationId xmlns:a16="http://schemas.microsoft.com/office/drawing/2014/main" id="{66756B03-92A8-2988-3938-897A722A048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མིར་ཡམ་ཁ་ཕྱིར་ལོག་སྟེ་ཡེ་ཤུ་དེར་བཞེངས་ནས་བཞུགས་ཡོད་པ་མཐོང་ཡང༌། ཡེ་ཤུ་ཡིན་པ་མ་ཤེས།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14When she had said this, she turned around and saw Jesus standing there; but she did not recognize that it was Jesus.</a:t>
            </a:r>
            <a:endParaRPr lang="en-IN" dirty="0"/>
          </a:p>
        </p:txBody>
      </p:sp>
      <p:pic>
        <p:nvPicPr>
          <p:cNvPr id="6" name="Audio 5">
            <a:hlinkClick r:id="" action="ppaction://media"/>
            <a:extLst>
              <a:ext uri="{FF2B5EF4-FFF2-40B4-BE49-F238E27FC236}">
                <a16:creationId xmlns:a16="http://schemas.microsoft.com/office/drawing/2014/main" id="{DB7CB636-C3D8-F668-DE26-238F31FED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43"/>
    </mc:Choice>
    <mc:Fallback xmlns="">
      <p:transition spd="slow" advTm="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5CBF-E813-1654-F495-B6DFDB55ADC0}"/>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93C3B07E-A866-24A7-FACD-C7082B71F9A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ཡེ་ཤུས་ཁོ་མོར་“བུ་མོ། ཁྱོད་ཅི་ལ་ངུ༌། ཁྱོད་སུ་འཚོལ་”ཞེས་གསུངས་པ་དང༌། མིར་ཡམ་གྱིས་ཁོང་ནི་ཚལ་སྲུང་མཁན་ཡིན་པར་བསམས་ཏེ་“སྐུ་ཞབས་ལགས། གལ་ཏེ་ཁྱེད་ཀྱིས་ཁོང་འདི་ནས་ཕར་ཁྱེར་བ་ཡིན་ན། གང་དུ་བཞག་པ་ཤོད་དང༌། ངས་ཕར་འཁྱེར་བར་བྱ་”ཞེས་བཤད།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15“Woman, why are you weeping?” Jesus asked. “Whom are you seeking?”</a:t>
            </a:r>
          </a:p>
          <a:p>
            <a:r>
              <a:rPr lang="en-US" sz="4000" dirty="0">
                <a:solidFill>
                  <a:srgbClr val="777A7B"/>
                </a:solidFill>
                <a:latin typeface="Arial" panose="020B0604020202020204" pitchFamily="34" charset="0"/>
              </a:rPr>
              <a:t>Thinking He was the gardener, she said, “Sir, if you have carried Him off, tell me where you have put Him, and I will get Him.”</a:t>
            </a:r>
            <a:endParaRPr lang="en-IN" dirty="0"/>
          </a:p>
        </p:txBody>
      </p:sp>
      <p:pic>
        <p:nvPicPr>
          <p:cNvPr id="6" name="Audio 5">
            <a:hlinkClick r:id="" action="ppaction://media"/>
            <a:extLst>
              <a:ext uri="{FF2B5EF4-FFF2-40B4-BE49-F238E27FC236}">
                <a16:creationId xmlns:a16="http://schemas.microsoft.com/office/drawing/2014/main" id="{F4529F48-F26F-02D0-53FD-C10475F456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2247"/>
    </mc:Choice>
    <mc:Fallback xmlns="">
      <p:transition spd="slow" advTm="2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20</a:t>
            </a:r>
          </a:p>
          <a:p>
            <a:r>
              <a:rPr lang="bo-CN" sz="8000" b="1" i="0" dirty="0">
                <a:solidFill>
                  <a:srgbClr val="121212"/>
                </a:solidFill>
                <a:effectLst/>
                <a:latin typeface="Arial" panose="020B0604020202020204" pitchFamily="34" charset="0"/>
              </a:rPr>
              <a:t>གཙོ་བོ་ཡེ་ཤུ་མག་རྡལ་མ་མིར་ཡམ་དང་མཇལ་བ།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Mary Magdalene meets Jesus - John 20:1-18</a:t>
            </a:r>
            <a:endParaRPr lang="en-IN" sz="4800" dirty="0"/>
          </a:p>
        </p:txBody>
      </p:sp>
      <p:pic>
        <p:nvPicPr>
          <p:cNvPr id="12" name="Audio 11">
            <a:hlinkClick r:id="" action="ppaction://media"/>
            <a:extLst>
              <a:ext uri="{FF2B5EF4-FFF2-40B4-BE49-F238E27FC236}">
                <a16:creationId xmlns:a16="http://schemas.microsoft.com/office/drawing/2014/main" id="{CDD1558E-57C1-8043-DDDE-EEE6DFB506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912"/>
    </mc:Choice>
    <mc:Fallback xmlns="">
      <p:transition spd="slow" advTm="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3CDCB-7CFE-AAD6-8CA1-E5BDDDDDEF45}"/>
              </a:ext>
            </a:extLst>
          </p:cNvPr>
          <p:cNvPicPr>
            <a:picLocks noChangeAspect="1"/>
          </p:cNvPicPr>
          <p:nvPr/>
        </p:nvPicPr>
        <p:blipFill>
          <a:blip r:embed="rId2"/>
          <a:stretch>
            <a:fillRect/>
          </a:stretch>
        </p:blipFill>
        <p:spPr>
          <a:xfrm>
            <a:off x="0" y="-374542"/>
            <a:ext cx="12192000" cy="7232542"/>
          </a:xfrm>
          <a:prstGeom prst="rect">
            <a:avLst/>
          </a:prstGeom>
        </p:spPr>
      </p:pic>
      <p:sp>
        <p:nvSpPr>
          <p:cNvPr id="2" name="TextBox 1">
            <a:extLst>
              <a:ext uri="{FF2B5EF4-FFF2-40B4-BE49-F238E27FC236}">
                <a16:creationId xmlns:a16="http://schemas.microsoft.com/office/drawing/2014/main" id="{5E5AC2B6-9A2E-1264-46CC-74D2057E396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ཡེ་ཤུས་ཁོ་མོར་“མིར་ཡམ་”ཞེས་གསུངས་པ་དང༌། ཁོ་མོས་ཁོང་གི་ཕྱོགས་སུ་བསྒྱུར་ཏེ་ཡ་ཧུ་དཱ་པའི་སྐད་དུ་“རབ་བུ་ནི་”ཞེས་བརྗོད། (དེ་ནི་སྟོན་པ་ལགས་ཞེས་པའི་དོན་ཡིན་)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16Jesus said to her, “Mary.”</a:t>
            </a:r>
          </a:p>
          <a:p>
            <a:r>
              <a:rPr lang="en-US" sz="4400" dirty="0">
                <a:solidFill>
                  <a:srgbClr val="777A7B"/>
                </a:solidFill>
                <a:latin typeface="Arial" panose="020B0604020202020204" pitchFamily="34" charset="0"/>
              </a:rPr>
              <a:t>She turned and said to Him in Hebrew, “</a:t>
            </a:r>
            <a:r>
              <a:rPr lang="en-US" sz="4400" dirty="0" err="1">
                <a:solidFill>
                  <a:srgbClr val="777A7B"/>
                </a:solidFill>
                <a:latin typeface="Arial" panose="020B0604020202020204" pitchFamily="34" charset="0"/>
              </a:rPr>
              <a:t>Rabboni</a:t>
            </a:r>
            <a:r>
              <a:rPr lang="en-US" sz="4400" dirty="0">
                <a:solidFill>
                  <a:srgbClr val="777A7B"/>
                </a:solidFill>
                <a:latin typeface="Arial" panose="020B0604020202020204" pitchFamily="34" charset="0"/>
              </a:rPr>
              <a:t>!” (which means “Teacher”).</a:t>
            </a:r>
            <a:endParaRPr lang="en-IN" dirty="0"/>
          </a:p>
        </p:txBody>
      </p:sp>
      <p:pic>
        <p:nvPicPr>
          <p:cNvPr id="6" name="Audio 5">
            <a:hlinkClick r:id="" action="ppaction://media"/>
            <a:extLst>
              <a:ext uri="{FF2B5EF4-FFF2-40B4-BE49-F238E27FC236}">
                <a16:creationId xmlns:a16="http://schemas.microsoft.com/office/drawing/2014/main" id="{A55D215E-45C3-660B-7F50-FC4E54796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212"/>
    </mc:Choice>
    <mc:Fallback xmlns="">
      <p:transition spd="slow" advTm="1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B825A-2F3D-6B01-2112-73FC68B20DEE}"/>
              </a:ext>
            </a:extLst>
          </p:cNvPr>
          <p:cNvPicPr>
            <a:picLocks noChangeAspect="1"/>
          </p:cNvPicPr>
          <p:nvPr/>
        </p:nvPicPr>
        <p:blipFill>
          <a:blip r:embed="rId2"/>
          <a:stretch>
            <a:fillRect/>
          </a:stretch>
        </p:blipFill>
        <p:spPr>
          <a:xfrm>
            <a:off x="-790073" y="0"/>
            <a:ext cx="12982074" cy="6858000"/>
          </a:xfrm>
          <a:prstGeom prst="rect">
            <a:avLst/>
          </a:prstGeom>
        </p:spPr>
      </p:pic>
      <p:sp>
        <p:nvSpPr>
          <p:cNvPr id="2" name="TextBox 1">
            <a:extLst>
              <a:ext uri="{FF2B5EF4-FFF2-40B4-BE49-F238E27FC236}">
                <a16:creationId xmlns:a16="http://schemas.microsoft.com/office/drawing/2014/main" id="{EB3E627F-E995-6703-1A4B-12457D1B47D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ཡེ་ཤུས་“ང་ད་དུང་ཡབ་ཀྱི་དྲུང་དུ་ཡར་མ་ཕྱིན་པས། ཁྱོད་ཀྱིས་ང་ལ་མ་ཟུངས་ཤིག ངའི་སྤུན་རྣམས་ཀྱི་དྲུང་དུ་སོང་སྟེ་ཁོ་ཚོར་ང་ནི་ང་རང་གི་ཡབ་དང་ཁྱེད་ཚོའི་ཡབ། ངའི་དཀོན་མཆོག་དང་ཁྱེད་ཚོའི་དཀོན་མཆོག་གི་དྲུང་དུ་ཡར་འགྲོའོ་ཞེས་གཏམ་བྱོས་ཤིག་”ཅེས་གསུངས།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17“Do not cling to Me,” Jesus said, “for I have not yet ascended to the Father. But go and tell My brothers, ‘I am ascending to My Father and your Father, to My God and your God.’”</a:t>
            </a:r>
            <a:endParaRPr lang="en-IN" dirty="0"/>
          </a:p>
        </p:txBody>
      </p:sp>
      <p:pic>
        <p:nvPicPr>
          <p:cNvPr id="6" name="Audio 5">
            <a:hlinkClick r:id="" action="ppaction://media"/>
            <a:extLst>
              <a:ext uri="{FF2B5EF4-FFF2-40B4-BE49-F238E27FC236}">
                <a16:creationId xmlns:a16="http://schemas.microsoft.com/office/drawing/2014/main" id="{7AE190C4-C986-06AD-D7EF-5054A4AE94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3528"/>
    </mc:Choice>
    <mc:Fallback xmlns="">
      <p:transition spd="slow" advTm="2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FC690-9E7F-2ADE-E3A4-E2E2B2497DB7}"/>
              </a:ext>
            </a:extLst>
          </p:cNvPr>
          <p:cNvPicPr>
            <a:picLocks noChangeAspect="1"/>
          </p:cNvPicPr>
          <p:nvPr/>
        </p:nvPicPr>
        <p:blipFill>
          <a:blip r:embed="rId2"/>
          <a:stretch>
            <a:fillRect/>
          </a:stretch>
        </p:blipFill>
        <p:spPr>
          <a:xfrm>
            <a:off x="-398406" y="0"/>
            <a:ext cx="12590406" cy="6858000"/>
          </a:xfrm>
          <a:prstGeom prst="rect">
            <a:avLst/>
          </a:prstGeom>
        </p:spPr>
      </p:pic>
      <p:sp>
        <p:nvSpPr>
          <p:cNvPr id="2" name="TextBox 1">
            <a:extLst>
              <a:ext uri="{FF2B5EF4-FFF2-40B4-BE49-F238E27FC236}">
                <a16:creationId xmlns:a16="http://schemas.microsoft.com/office/drawing/2014/main" id="{92F25B8F-2891-7574-D0B4-0EB406BA57C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མག་རྡལ་ནས་ཡིན་པའི་མིར་ཡམ་ཡོང་སྟེ་ཉེ་གནས་རྣམས་ལ་“ངས་གཙོ་བོ་མཇལ་བྱུང་”ཞེས་ཟེར་ཞིང༌། ཁོང་གིས་ཁོ་མོར་གང་གསུངས་པ་རྣམས་ཀྱང་ཁོ་ཚོ་ལ་བཤད།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18Mary </a:t>
            </a:r>
            <a:r>
              <a:rPr lang="en-US" sz="4400" dirty="0">
                <a:solidFill>
                  <a:srgbClr val="777A7B"/>
                </a:solidFill>
                <a:latin typeface="Arial" panose="020B0604020202020204" pitchFamily="34" charset="0"/>
              </a:rPr>
              <a:t>Magdalene went and announced to the disciples, “I have seen the Lord!” And she told them what He had said to her.</a:t>
            </a:r>
            <a:endParaRPr lang="en-IN" dirty="0"/>
          </a:p>
        </p:txBody>
      </p:sp>
      <p:pic>
        <p:nvPicPr>
          <p:cNvPr id="6" name="Audio 5">
            <a:hlinkClick r:id="" action="ppaction://media"/>
            <a:extLst>
              <a:ext uri="{FF2B5EF4-FFF2-40B4-BE49-F238E27FC236}">
                <a16:creationId xmlns:a16="http://schemas.microsoft.com/office/drawing/2014/main" id="{CBBDCE0B-9298-5769-8F3D-686F3AE3A8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125"/>
    </mc:Choice>
    <mc:Fallback xmlns="">
      <p:transition spd="slow" advTm="1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9A582-9CAE-9DDB-2245-8BA65FF253A0}"/>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42CA5EA6-C7DD-934E-86C4-7AEA5C571DA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15DA7-BE16-AB74-D5DE-54B84B42BCE1}"/>
              </a:ext>
            </a:extLst>
          </p:cNvPr>
          <p:cNvPicPr>
            <a:picLocks noChangeAspect="1"/>
          </p:cNvPicPr>
          <p:nvPr/>
        </p:nvPicPr>
        <p:blipFill>
          <a:blip r:embed="rId2"/>
          <a:stretch>
            <a:fillRect/>
          </a:stretch>
        </p:blipFill>
        <p:spPr>
          <a:xfrm>
            <a:off x="-633046" y="-73699"/>
            <a:ext cx="12825046" cy="6931699"/>
          </a:xfrm>
          <a:prstGeom prst="rect">
            <a:avLst/>
          </a:prstGeom>
        </p:spPr>
      </p:pic>
      <p:sp>
        <p:nvSpPr>
          <p:cNvPr id="3" name="TextBox 2">
            <a:extLst>
              <a:ext uri="{FF2B5EF4-FFF2-40B4-BE49-F238E27FC236}">
                <a16:creationId xmlns:a16="http://schemas.microsoft.com/office/drawing/2014/main" id="{65960F7E-0814-03C1-8C2C-6A27537B8E7F}"/>
              </a:ext>
            </a:extLst>
          </p:cNvPr>
          <p:cNvSpPr txBox="1"/>
          <p:nvPr/>
        </p:nvSpPr>
        <p:spPr>
          <a:xfrm>
            <a:off x="233807" y="2001150"/>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
        <p:nvSpPr>
          <p:cNvPr id="4" name="TextBox 3">
            <a:extLst>
              <a:ext uri="{FF2B5EF4-FFF2-40B4-BE49-F238E27FC236}">
                <a16:creationId xmlns:a16="http://schemas.microsoft.com/office/drawing/2014/main" id="{77340DE1-CCFF-2D05-78DA-306A4A2BF53A}"/>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ཡོ་ཧ་ནན། 20:1</a:t>
            </a:r>
          </a:p>
          <a:p>
            <a:r>
              <a:rPr lang="bo-CN" sz="6000" dirty="0">
                <a:solidFill>
                  <a:srgbClr val="121212"/>
                </a:solidFill>
                <a:latin typeface="Arial" panose="020B0604020202020204" pitchFamily="34" charset="0"/>
              </a:rPr>
              <a:t>དེ་ནས་གཟའ་འཁོར་གྱི་ཉིན་དང་པོར་ནམ་ཤིན་ཏུ་སྔ་བ་ད་དུང་མུན་པ་ཡོད་དུས་མག་རྡལ་ནས་ཡིན་པའི་མིར་ཡམ་དུར་ཁང་གི་མདུན་དུ་ཡོང་སྟེ། ཁ་རྡོ་དེ་དུར་ཁང་ནས་ཕར་བསྒྲིལ་ཚར་ཡོད་པ་མཐོང་བས།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1Early on the first day of the week, while it was still dark, Mary Magdalene went to the tomb and saw that the stone had been removed from the entrance. </a:t>
            </a:r>
            <a:endParaRPr lang="en-IN" dirty="0"/>
          </a:p>
        </p:txBody>
      </p:sp>
      <p:pic>
        <p:nvPicPr>
          <p:cNvPr id="8" name="Audio 7">
            <a:hlinkClick r:id="" action="ppaction://media"/>
            <a:extLst>
              <a:ext uri="{FF2B5EF4-FFF2-40B4-BE49-F238E27FC236}">
                <a16:creationId xmlns:a16="http://schemas.microsoft.com/office/drawing/2014/main" id="{851FBFFC-B596-6750-23C3-C92F568D9C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D8BD3-4106-5428-DE94-B54082A440AF}"/>
              </a:ext>
            </a:extLst>
          </p:cNvPr>
          <p:cNvPicPr>
            <a:picLocks noChangeAspect="1"/>
          </p:cNvPicPr>
          <p:nvPr/>
        </p:nvPicPr>
        <p:blipFill>
          <a:blip r:embed="rId2"/>
          <a:stretch>
            <a:fillRect/>
          </a:stretch>
        </p:blipFill>
        <p:spPr>
          <a:xfrm>
            <a:off x="0" y="5028"/>
            <a:ext cx="12192000" cy="6852972"/>
          </a:xfrm>
          <a:prstGeom prst="rect">
            <a:avLst/>
          </a:prstGeom>
        </p:spPr>
      </p:pic>
      <p:sp>
        <p:nvSpPr>
          <p:cNvPr id="2" name="TextBox 1">
            <a:extLst>
              <a:ext uri="{FF2B5EF4-FFF2-40B4-BE49-F238E27FC236}">
                <a16:creationId xmlns:a16="http://schemas.microsoft.com/office/drawing/2014/main" id="{3965DFF9-7D1B-1306-E8EA-933631D3B13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བརྒྱུགས་ཏེ་སི་མོན་པེ་ཏྲོ་དང༌། ཡེ་ཤུས་དམིགས་བསལ་གྱིས་བྱམས་པ་གནང་བའི་ཉེ་གནས་གཞན་དེའི་རྩར་སོང་ནས་“ཁོ་ཚོས་གཙོ་བོ་དུར་ཁང་ནས་ཁྱེར་བ་དང༌། ཁོང་གང་དུ་བཞག་ཡོད་པ་ང་ཚོས་མི་ཤེས་”ཞེས་ཟེར།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2So she came running to Simon Peter and the other disciple, the one whom Jesus loved. “They have taken the Lord out of the tomb,” she said, “and we do not know where they have put Him!”</a:t>
            </a:r>
            <a:endParaRPr lang="en-IN" dirty="0"/>
          </a:p>
        </p:txBody>
      </p:sp>
      <p:pic>
        <p:nvPicPr>
          <p:cNvPr id="6" name="Audio 5">
            <a:hlinkClick r:id="" action="ppaction://media"/>
            <a:extLst>
              <a:ext uri="{FF2B5EF4-FFF2-40B4-BE49-F238E27FC236}">
                <a16:creationId xmlns:a16="http://schemas.microsoft.com/office/drawing/2014/main" id="{5B8B6150-E192-4B74-35CA-92407A7908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98296-9AFE-34A3-E90F-7A4A021506F8}"/>
              </a:ext>
            </a:extLst>
          </p:cNvPr>
          <p:cNvPicPr>
            <a:picLocks noChangeAspect="1"/>
          </p:cNvPicPr>
          <p:nvPr/>
        </p:nvPicPr>
        <p:blipFill>
          <a:blip r:embed="rId2"/>
          <a:stretch>
            <a:fillRect/>
          </a:stretch>
        </p:blipFill>
        <p:spPr>
          <a:xfrm>
            <a:off x="-209840" y="0"/>
            <a:ext cx="12401840" cy="6858000"/>
          </a:xfrm>
          <a:prstGeom prst="rect">
            <a:avLst/>
          </a:prstGeom>
        </p:spPr>
      </p:pic>
      <p:sp>
        <p:nvSpPr>
          <p:cNvPr id="2" name="TextBox 1">
            <a:extLst>
              <a:ext uri="{FF2B5EF4-FFF2-40B4-BE49-F238E27FC236}">
                <a16:creationId xmlns:a16="http://schemas.microsoft.com/office/drawing/2014/main" id="{2555C9ED-47CE-6593-F2E3-09E02F7784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དེའི་ཕྱིར་པེ་ཏྲོ་དང་ཉེ་གནས་གཞན་པ་དེ་ཕྱི་རོལ་ཏུ་ཐོན་ནས་དུར་གྱི་ཕྱོགས་སུ་སོང༌།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ཡང་དེ་གཉིས་མཉམ་དུ་བརྒྱུགས་པ་དང༌། པེ་ཏྲོ་ལས་ཉེ་གནས་གཞན་དེ་མགྱོགས་པོར་བརྒྱུགས་པས་སྔོན་ལ་དུར་དུ་སླེབས་ཤིང༌།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and the other disciple set out for the tomb. 4The two were running together, but the other disciple outran Peter and reached the tomb first.</a:t>
            </a:r>
            <a:endParaRPr lang="en-IN" dirty="0"/>
          </a:p>
        </p:txBody>
      </p:sp>
      <p:pic>
        <p:nvPicPr>
          <p:cNvPr id="14" name="Audio 13">
            <a:hlinkClick r:id="" action="ppaction://media"/>
            <a:extLst>
              <a:ext uri="{FF2B5EF4-FFF2-40B4-BE49-F238E27FC236}">
                <a16:creationId xmlns:a16="http://schemas.microsoft.com/office/drawing/2014/main" id="{8FF0D824-BB68-FCA4-4F5C-84FABC8763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354"/>
    </mc:Choice>
    <mc:Fallback xmlns="">
      <p:transition spd="slow" advTm="1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2646</TotalTime>
  <Words>1516</Words>
  <Application>Microsoft Office PowerPoint</Application>
  <PresentationFormat>Widescreen</PresentationFormat>
  <Paragraphs>78</Paragraphs>
  <Slides>36</Slides>
  <Notes>1</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2024-07-23T13:10:36Z</dcterms:modified>
</cp:coreProperties>
</file>