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302" r:id="rId24"/>
    <p:sldId id="303"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324B45-8E14-46BF-9674-A8350E0BCE5F}" v="1" dt="2025-04-21T11:13:31.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18" autoAdjust="0"/>
    <p:restoredTop sz="94137" autoAdjust="0"/>
  </p:normalViewPr>
  <p:slideViewPr>
    <p:cSldViewPr snapToGrid="0">
      <p:cViewPr varScale="1">
        <p:scale>
          <a:sx n="75" d="100"/>
          <a:sy n="75" d="100"/>
        </p:scale>
        <p:origin x="787"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A662985-CA96-4769-8BF6-1824E24C31ED}"/>
    <pc:docChg chg="custSel modSld">
      <pc:chgData name="Leonie Smith" userId="fed1330f33f5650e" providerId="LiveId" clId="{5A662985-CA96-4769-8BF6-1824E24C31ED}" dt="2023-01-08T08:23:40.026" v="280" actId="20577"/>
      <pc:docMkLst>
        <pc:docMk/>
      </pc:docMkLst>
      <pc:sldChg chg="addSp modSp modNotesTx">
        <pc:chgData name="Leonie Smith" userId="fed1330f33f5650e" providerId="LiveId" clId="{5A662985-CA96-4769-8BF6-1824E24C31ED}" dt="2023-01-05T04:43:39.671" v="191" actId="5793"/>
        <pc:sldMkLst>
          <pc:docMk/>
          <pc:sldMk cId="1499918570" sldId="257"/>
        </pc:sldMkLst>
      </pc:sldChg>
      <pc:sldChg chg="addSp modSp mod">
        <pc:chgData name="Leonie Smith" userId="fed1330f33f5650e" providerId="LiveId" clId="{5A662985-CA96-4769-8BF6-1824E24C31ED}" dt="2023-01-08T08:17:39.191" v="200" actId="1076"/>
        <pc:sldMkLst>
          <pc:docMk/>
          <pc:sldMk cId="3788111665" sldId="258"/>
        </pc:sldMkLst>
      </pc:sldChg>
      <pc:sldChg chg="addSp delSp modSp mod modTransition modAnim">
        <pc:chgData name="Leonie Smith" userId="fed1330f33f5650e" providerId="LiveId" clId="{5A662985-CA96-4769-8BF6-1824E24C31ED}" dt="2023-01-04T04:59:39.741" v="7"/>
        <pc:sldMkLst>
          <pc:docMk/>
          <pc:sldMk cId="454763615" sldId="259"/>
        </pc:sldMkLst>
      </pc:sldChg>
      <pc:sldChg chg="addSp delSp modSp mod modTransition modAnim">
        <pc:chgData name="Leonie Smith" userId="fed1330f33f5650e" providerId="LiveId" clId="{5A662985-CA96-4769-8BF6-1824E24C31ED}" dt="2023-01-04T05:05:13.656" v="20"/>
        <pc:sldMkLst>
          <pc:docMk/>
          <pc:sldMk cId="2346136586" sldId="260"/>
        </pc:sldMkLst>
      </pc:sldChg>
      <pc:sldChg chg="addSp delSp modSp mod modTransition modAnim">
        <pc:chgData name="Leonie Smith" userId="fed1330f33f5650e" providerId="LiveId" clId="{5A662985-CA96-4769-8BF6-1824E24C31ED}" dt="2023-01-04T05:06:17.446" v="24"/>
        <pc:sldMkLst>
          <pc:docMk/>
          <pc:sldMk cId="4037329247" sldId="261"/>
        </pc:sldMkLst>
      </pc:sldChg>
      <pc:sldChg chg="addSp modSp">
        <pc:chgData name="Leonie Smith" userId="fed1330f33f5650e" providerId="LiveId" clId="{5A662985-CA96-4769-8BF6-1824E24C31ED}" dt="2023-01-04T05:08:16.618" v="25"/>
        <pc:sldMkLst>
          <pc:docMk/>
          <pc:sldMk cId="1909638311" sldId="262"/>
        </pc:sldMkLst>
      </pc:sldChg>
      <pc:sldChg chg="addSp delSp modSp mod modTransition modAnim">
        <pc:chgData name="Leonie Smith" userId="fed1330f33f5650e" providerId="LiveId" clId="{5A662985-CA96-4769-8BF6-1824E24C31ED}" dt="2023-01-04T05:17:19.253" v="45"/>
        <pc:sldMkLst>
          <pc:docMk/>
          <pc:sldMk cId="641208035" sldId="263"/>
        </pc:sldMkLst>
      </pc:sldChg>
      <pc:sldChg chg="addSp delSp modSp mod modTransition modAnim">
        <pc:chgData name="Leonie Smith" userId="fed1330f33f5650e" providerId="LiveId" clId="{5A662985-CA96-4769-8BF6-1824E24C31ED}" dt="2023-01-04T05:21:14.754" v="57"/>
        <pc:sldMkLst>
          <pc:docMk/>
          <pc:sldMk cId="4044745628" sldId="264"/>
        </pc:sldMkLst>
      </pc:sldChg>
      <pc:sldChg chg="addSp delSp modSp mod modTransition modAnim">
        <pc:chgData name="Leonie Smith" userId="fed1330f33f5650e" providerId="LiveId" clId="{5A662985-CA96-4769-8BF6-1824E24C31ED}" dt="2023-01-04T05:25:03.253" v="64"/>
        <pc:sldMkLst>
          <pc:docMk/>
          <pc:sldMk cId="978260341" sldId="265"/>
        </pc:sldMkLst>
      </pc:sldChg>
      <pc:sldChg chg="addSp delSp modSp mod modTransition modAnim">
        <pc:chgData name="Leonie Smith" userId="fed1330f33f5650e" providerId="LiveId" clId="{5A662985-CA96-4769-8BF6-1824E24C31ED}" dt="2023-01-04T05:26:26.445" v="68"/>
        <pc:sldMkLst>
          <pc:docMk/>
          <pc:sldMk cId="3575870363" sldId="266"/>
        </pc:sldMkLst>
      </pc:sldChg>
      <pc:sldChg chg="addSp modSp">
        <pc:chgData name="Leonie Smith" userId="fed1330f33f5650e" providerId="LiveId" clId="{5A662985-CA96-4769-8BF6-1824E24C31ED}" dt="2023-01-04T05:27:40.689" v="69"/>
        <pc:sldMkLst>
          <pc:docMk/>
          <pc:sldMk cId="4017137865" sldId="267"/>
        </pc:sldMkLst>
      </pc:sldChg>
      <pc:sldChg chg="addSp delSp modSp mod modTransition modAnim">
        <pc:chgData name="Leonie Smith" userId="fed1330f33f5650e" providerId="LiveId" clId="{5A662985-CA96-4769-8BF6-1824E24C31ED}" dt="2023-01-04T05:31:28.617" v="79"/>
        <pc:sldMkLst>
          <pc:docMk/>
          <pc:sldMk cId="3137811553" sldId="268"/>
        </pc:sldMkLst>
      </pc:sldChg>
      <pc:sldChg chg="addSp delSp modSp mod modTransition modAnim">
        <pc:chgData name="Leonie Smith" userId="fed1330f33f5650e" providerId="LiveId" clId="{5A662985-CA96-4769-8BF6-1824E24C31ED}" dt="2023-01-04T05:38:54.268" v="105"/>
        <pc:sldMkLst>
          <pc:docMk/>
          <pc:sldMk cId="100491716" sldId="269"/>
        </pc:sldMkLst>
      </pc:sldChg>
      <pc:sldChg chg="addSp modSp">
        <pc:chgData name="Leonie Smith" userId="fed1330f33f5650e" providerId="LiveId" clId="{5A662985-CA96-4769-8BF6-1824E24C31ED}" dt="2023-01-08T08:17:45.024" v="201"/>
        <pc:sldMkLst>
          <pc:docMk/>
          <pc:sldMk cId="4120481681" sldId="270"/>
        </pc:sldMkLst>
      </pc:sldChg>
      <pc:sldChg chg="addSp modSp mod">
        <pc:chgData name="Leonie Smith" userId="fed1330f33f5650e" providerId="LiveId" clId="{5A662985-CA96-4769-8BF6-1824E24C31ED}" dt="2023-01-08T08:20:31.239" v="225" actId="20577"/>
        <pc:sldMkLst>
          <pc:docMk/>
          <pc:sldMk cId="939110669" sldId="271"/>
        </pc:sldMkLst>
      </pc:sldChg>
      <pc:sldChg chg="addSp modSp mod">
        <pc:chgData name="Leonie Smith" userId="fed1330f33f5650e" providerId="LiveId" clId="{5A662985-CA96-4769-8BF6-1824E24C31ED}" dt="2023-01-08T08:20:37.596" v="227" actId="20577"/>
        <pc:sldMkLst>
          <pc:docMk/>
          <pc:sldMk cId="4024569785" sldId="272"/>
        </pc:sldMkLst>
      </pc:sldChg>
      <pc:sldChg chg="addSp modSp mod">
        <pc:chgData name="Leonie Smith" userId="fed1330f33f5650e" providerId="LiveId" clId="{5A662985-CA96-4769-8BF6-1824E24C31ED}" dt="2023-01-08T08:20:45.462" v="232" actId="20577"/>
        <pc:sldMkLst>
          <pc:docMk/>
          <pc:sldMk cId="487179600" sldId="273"/>
        </pc:sldMkLst>
      </pc:sldChg>
      <pc:sldChg chg="addSp modSp mod">
        <pc:chgData name="Leonie Smith" userId="fed1330f33f5650e" providerId="LiveId" clId="{5A662985-CA96-4769-8BF6-1824E24C31ED}" dt="2023-01-08T08:20:53.850" v="234" actId="20577"/>
        <pc:sldMkLst>
          <pc:docMk/>
          <pc:sldMk cId="2168401200" sldId="274"/>
        </pc:sldMkLst>
      </pc:sldChg>
      <pc:sldChg chg="addSp modSp mod">
        <pc:chgData name="Leonie Smith" userId="fed1330f33f5650e" providerId="LiveId" clId="{5A662985-CA96-4769-8BF6-1824E24C31ED}" dt="2023-01-08T08:21:02.179" v="236" actId="20577"/>
        <pc:sldMkLst>
          <pc:docMk/>
          <pc:sldMk cId="2996969115" sldId="275"/>
        </pc:sldMkLst>
      </pc:sldChg>
      <pc:sldChg chg="addSp modSp mod">
        <pc:chgData name="Leonie Smith" userId="fed1330f33f5650e" providerId="LiveId" clId="{5A662985-CA96-4769-8BF6-1824E24C31ED}" dt="2023-01-08T08:21:10.260" v="238" actId="20577"/>
        <pc:sldMkLst>
          <pc:docMk/>
          <pc:sldMk cId="2390376940" sldId="276"/>
        </pc:sldMkLst>
      </pc:sldChg>
      <pc:sldChg chg="addSp modSp mod">
        <pc:chgData name="Leonie Smith" userId="fed1330f33f5650e" providerId="LiveId" clId="{5A662985-CA96-4769-8BF6-1824E24C31ED}" dt="2023-01-08T08:21:21.393" v="240" actId="20577"/>
        <pc:sldMkLst>
          <pc:docMk/>
          <pc:sldMk cId="4265919077" sldId="277"/>
        </pc:sldMkLst>
      </pc:sldChg>
      <pc:sldChg chg="addSp modSp mod">
        <pc:chgData name="Leonie Smith" userId="fed1330f33f5650e" providerId="LiveId" clId="{5A662985-CA96-4769-8BF6-1824E24C31ED}" dt="2023-01-08T08:21:29.203" v="242" actId="20577"/>
        <pc:sldMkLst>
          <pc:docMk/>
          <pc:sldMk cId="210266664" sldId="278"/>
        </pc:sldMkLst>
      </pc:sldChg>
      <pc:sldChg chg="addSp modSp mod">
        <pc:chgData name="Leonie Smith" userId="fed1330f33f5650e" providerId="LiveId" clId="{5A662985-CA96-4769-8BF6-1824E24C31ED}" dt="2023-01-08T08:21:58.653" v="252" actId="20577"/>
        <pc:sldMkLst>
          <pc:docMk/>
          <pc:sldMk cId="888433145" sldId="279"/>
        </pc:sldMkLst>
      </pc:sldChg>
      <pc:sldChg chg="addSp modSp mod">
        <pc:chgData name="Leonie Smith" userId="fed1330f33f5650e" providerId="LiveId" clId="{5A662985-CA96-4769-8BF6-1824E24C31ED}" dt="2023-01-08T08:22:12.301" v="254" actId="20577"/>
        <pc:sldMkLst>
          <pc:docMk/>
          <pc:sldMk cId="791300187" sldId="280"/>
        </pc:sldMkLst>
      </pc:sldChg>
      <pc:sldChg chg="addSp delSp modSp mod modTransition modAnim">
        <pc:chgData name="Leonie Smith" userId="fed1330f33f5650e" providerId="LiveId" clId="{5A662985-CA96-4769-8BF6-1824E24C31ED}" dt="2023-01-04T05:43:25.150" v="121"/>
        <pc:sldMkLst>
          <pc:docMk/>
          <pc:sldMk cId="1922139011" sldId="281"/>
        </pc:sldMkLst>
      </pc:sldChg>
      <pc:sldChg chg="addSp modSp mod">
        <pc:chgData name="Leonie Smith" userId="fed1330f33f5650e" providerId="LiveId" clId="{5A662985-CA96-4769-8BF6-1824E24C31ED}" dt="2023-01-08T08:22:23.817" v="261" actId="20577"/>
        <pc:sldMkLst>
          <pc:docMk/>
          <pc:sldMk cId="1126511635" sldId="282"/>
        </pc:sldMkLst>
      </pc:sldChg>
      <pc:sldChg chg="addSp delSp modSp mod modTransition modAnim">
        <pc:chgData name="Leonie Smith" userId="fed1330f33f5650e" providerId="LiveId" clId="{5A662985-CA96-4769-8BF6-1824E24C31ED}" dt="2023-01-04T05:45:22.082" v="125"/>
        <pc:sldMkLst>
          <pc:docMk/>
          <pc:sldMk cId="3166251957" sldId="283"/>
        </pc:sldMkLst>
      </pc:sldChg>
      <pc:sldChg chg="addSp modSp mod">
        <pc:chgData name="Leonie Smith" userId="fed1330f33f5650e" providerId="LiveId" clId="{5A662985-CA96-4769-8BF6-1824E24C31ED}" dt="2023-01-08T08:22:31.776" v="263" actId="20577"/>
        <pc:sldMkLst>
          <pc:docMk/>
          <pc:sldMk cId="3922583308" sldId="284"/>
        </pc:sldMkLst>
      </pc:sldChg>
      <pc:sldChg chg="addSp delSp modSp mod modTransition modAnim">
        <pc:chgData name="Leonie Smith" userId="fed1330f33f5650e" providerId="LiveId" clId="{5A662985-CA96-4769-8BF6-1824E24C31ED}" dt="2023-01-04T05:48:21.995" v="129"/>
        <pc:sldMkLst>
          <pc:docMk/>
          <pc:sldMk cId="1522780631" sldId="285"/>
        </pc:sldMkLst>
      </pc:sldChg>
      <pc:sldChg chg="addSp modSp mod">
        <pc:chgData name="Leonie Smith" userId="fed1330f33f5650e" providerId="LiveId" clId="{5A662985-CA96-4769-8BF6-1824E24C31ED}" dt="2023-01-08T08:22:39.509" v="265" actId="20577"/>
        <pc:sldMkLst>
          <pc:docMk/>
          <pc:sldMk cId="1850742486" sldId="286"/>
        </pc:sldMkLst>
      </pc:sldChg>
      <pc:sldChg chg="addSp delSp modSp mod modTransition modAnim">
        <pc:chgData name="Leonie Smith" userId="fed1330f33f5650e" providerId="LiveId" clId="{5A662985-CA96-4769-8BF6-1824E24C31ED}" dt="2023-01-04T05:50:21.850" v="139"/>
        <pc:sldMkLst>
          <pc:docMk/>
          <pc:sldMk cId="2332778949" sldId="287"/>
        </pc:sldMkLst>
      </pc:sldChg>
      <pc:sldChg chg="addSp modSp mod">
        <pc:chgData name="Leonie Smith" userId="fed1330f33f5650e" providerId="LiveId" clId="{5A662985-CA96-4769-8BF6-1824E24C31ED}" dt="2023-01-08T08:22:48.026" v="267" actId="20577"/>
        <pc:sldMkLst>
          <pc:docMk/>
          <pc:sldMk cId="1828872212" sldId="288"/>
        </pc:sldMkLst>
      </pc:sldChg>
      <pc:sldChg chg="addSp delSp modSp mod modTransition modAnim">
        <pc:chgData name="Leonie Smith" userId="fed1330f33f5650e" providerId="LiveId" clId="{5A662985-CA96-4769-8BF6-1824E24C31ED}" dt="2023-01-04T05:51:55.826" v="143"/>
        <pc:sldMkLst>
          <pc:docMk/>
          <pc:sldMk cId="3153919605" sldId="289"/>
        </pc:sldMkLst>
      </pc:sldChg>
      <pc:sldChg chg="addSp modSp mod">
        <pc:chgData name="Leonie Smith" userId="fed1330f33f5650e" providerId="LiveId" clId="{5A662985-CA96-4769-8BF6-1824E24C31ED}" dt="2023-01-08T08:23:05.449" v="270" actId="1076"/>
        <pc:sldMkLst>
          <pc:docMk/>
          <pc:sldMk cId="1292473336" sldId="290"/>
        </pc:sldMkLst>
      </pc:sldChg>
      <pc:sldChg chg="addSp delSp modSp mod modTransition modAnim">
        <pc:chgData name="Leonie Smith" userId="fed1330f33f5650e" providerId="LiveId" clId="{5A662985-CA96-4769-8BF6-1824E24C31ED}" dt="2023-01-04T05:55:47.382" v="159"/>
        <pc:sldMkLst>
          <pc:docMk/>
          <pc:sldMk cId="1878919862" sldId="291"/>
        </pc:sldMkLst>
      </pc:sldChg>
      <pc:sldChg chg="addSp modSp mod">
        <pc:chgData name="Leonie Smith" userId="fed1330f33f5650e" providerId="LiveId" clId="{5A662985-CA96-4769-8BF6-1824E24C31ED}" dt="2023-01-08T08:23:12.502" v="272" actId="20577"/>
        <pc:sldMkLst>
          <pc:docMk/>
          <pc:sldMk cId="1014080634" sldId="292"/>
        </pc:sldMkLst>
      </pc:sldChg>
      <pc:sldChg chg="addSp modSp">
        <pc:chgData name="Leonie Smith" userId="fed1330f33f5650e" providerId="LiveId" clId="{5A662985-CA96-4769-8BF6-1824E24C31ED}" dt="2023-01-04T05:56:49.746" v="160"/>
        <pc:sldMkLst>
          <pc:docMk/>
          <pc:sldMk cId="2219299321" sldId="293"/>
        </pc:sldMkLst>
      </pc:sldChg>
      <pc:sldChg chg="addSp modSp mod">
        <pc:chgData name="Leonie Smith" userId="fed1330f33f5650e" providerId="LiveId" clId="{5A662985-CA96-4769-8BF6-1824E24C31ED}" dt="2023-01-08T08:23:21.027" v="274" actId="20577"/>
        <pc:sldMkLst>
          <pc:docMk/>
          <pc:sldMk cId="2859407553" sldId="294"/>
        </pc:sldMkLst>
      </pc:sldChg>
      <pc:sldChg chg="addSp delSp modSp mod modTransition modAnim">
        <pc:chgData name="Leonie Smith" userId="fed1330f33f5650e" providerId="LiveId" clId="{5A662985-CA96-4769-8BF6-1824E24C31ED}" dt="2023-01-04T06:01:00.129" v="167"/>
        <pc:sldMkLst>
          <pc:docMk/>
          <pc:sldMk cId="3279066978" sldId="295"/>
        </pc:sldMkLst>
      </pc:sldChg>
      <pc:sldChg chg="addSp modSp mod">
        <pc:chgData name="Leonie Smith" userId="fed1330f33f5650e" providerId="LiveId" clId="{5A662985-CA96-4769-8BF6-1824E24C31ED}" dt="2023-01-08T08:23:27.661" v="276" actId="20577"/>
        <pc:sldMkLst>
          <pc:docMk/>
          <pc:sldMk cId="1951543597" sldId="296"/>
        </pc:sldMkLst>
      </pc:sldChg>
      <pc:sldChg chg="addSp delSp modSp mod modTransition modAnim">
        <pc:chgData name="Leonie Smith" userId="fed1330f33f5650e" providerId="LiveId" clId="{5A662985-CA96-4769-8BF6-1824E24C31ED}" dt="2023-01-04T06:03:57.449" v="174"/>
        <pc:sldMkLst>
          <pc:docMk/>
          <pc:sldMk cId="2806517399" sldId="297"/>
        </pc:sldMkLst>
      </pc:sldChg>
      <pc:sldChg chg="addSp modSp mod">
        <pc:chgData name="Leonie Smith" userId="fed1330f33f5650e" providerId="LiveId" clId="{5A662985-CA96-4769-8BF6-1824E24C31ED}" dt="2023-01-08T08:23:33.147" v="278" actId="20577"/>
        <pc:sldMkLst>
          <pc:docMk/>
          <pc:sldMk cId="3510308169" sldId="298"/>
        </pc:sldMkLst>
      </pc:sldChg>
      <pc:sldChg chg="addSp delSp modSp mod modTransition modAnim">
        <pc:chgData name="Leonie Smith" userId="fed1330f33f5650e" providerId="LiveId" clId="{5A662985-CA96-4769-8BF6-1824E24C31ED}" dt="2023-01-04T06:06:32.138" v="184"/>
        <pc:sldMkLst>
          <pc:docMk/>
          <pc:sldMk cId="3842078667" sldId="299"/>
        </pc:sldMkLst>
      </pc:sldChg>
      <pc:sldChg chg="addSp modSp mod">
        <pc:chgData name="Leonie Smith" userId="fed1330f33f5650e" providerId="LiveId" clId="{5A662985-CA96-4769-8BF6-1824E24C31ED}" dt="2023-01-08T08:23:40.026" v="280" actId="20577"/>
        <pc:sldMkLst>
          <pc:docMk/>
          <pc:sldMk cId="1402436904" sldId="300"/>
        </pc:sldMkLst>
      </pc:sldChg>
      <pc:sldChg chg="addSp delSp modSp mod modTransition modAnim">
        <pc:chgData name="Leonie Smith" userId="fed1330f33f5650e" providerId="LiveId" clId="{5A662985-CA96-4769-8BF6-1824E24C31ED}" dt="2023-01-04T05:36:08.308" v="92"/>
        <pc:sldMkLst>
          <pc:docMk/>
          <pc:sldMk cId="837304107" sldId="302"/>
        </pc:sldMkLst>
      </pc:sldChg>
      <pc:sldChg chg="addSp modSp mod">
        <pc:chgData name="Leonie Smith" userId="fed1330f33f5650e" providerId="LiveId" clId="{5A662985-CA96-4769-8BF6-1824E24C31ED}" dt="2023-01-08T08:21:46.827" v="249" actId="20577"/>
        <pc:sldMkLst>
          <pc:docMk/>
          <pc:sldMk cId="4024255303" sldId="303"/>
        </pc:sldMkLst>
      </pc:sldChg>
    </pc:docChg>
  </pc:docChgLst>
  <pc:docChgLst>
    <pc:chgData name="Leonie Smith" userId="fed1330f33f5650e" providerId="LiveId" clId="{8FD1D3C9-831B-435B-8316-D66B8E5BC20B}"/>
    <pc:docChg chg="modSld">
      <pc:chgData name="Leonie Smith" userId="fed1330f33f5650e" providerId="LiveId" clId="{8FD1D3C9-831B-435B-8316-D66B8E5BC20B}" dt="2024-01-10T04:27:48.547" v="90" actId="20577"/>
      <pc:docMkLst>
        <pc:docMk/>
      </pc:docMkLst>
      <pc:sldChg chg="addSp delSp modSp mod modTransition modAnim modNotesTx">
        <pc:chgData name="Leonie Smith" userId="fed1330f33f5650e" providerId="LiveId" clId="{8FD1D3C9-831B-435B-8316-D66B8E5BC20B}" dt="2024-01-10T04:27:48.547" v="90" actId="20577"/>
        <pc:sldMkLst>
          <pc:docMk/>
          <pc:sldMk cId="1499918570" sldId="257"/>
        </pc:sldMkLst>
      </pc:sldChg>
      <pc:sldChg chg="addSp delSp modSp mod modTransition modAnim">
        <pc:chgData name="Leonie Smith" userId="fed1330f33f5650e" providerId="LiveId" clId="{8FD1D3C9-831B-435B-8316-D66B8E5BC20B}" dt="2024-01-09T03:21:18.203" v="5"/>
        <pc:sldMkLst>
          <pc:docMk/>
          <pc:sldMk cId="454763615" sldId="259"/>
        </pc:sldMkLst>
      </pc:sldChg>
      <pc:sldChg chg="addSp delSp modSp mod modTransition modAnim">
        <pc:chgData name="Leonie Smith" userId="fed1330f33f5650e" providerId="LiveId" clId="{8FD1D3C9-831B-435B-8316-D66B8E5BC20B}" dt="2024-01-09T03:21:37.692" v="8"/>
        <pc:sldMkLst>
          <pc:docMk/>
          <pc:sldMk cId="2346136586" sldId="260"/>
        </pc:sldMkLst>
      </pc:sldChg>
      <pc:sldChg chg="addSp delSp modSp mod modTransition modAnim">
        <pc:chgData name="Leonie Smith" userId="fed1330f33f5650e" providerId="LiveId" clId="{8FD1D3C9-831B-435B-8316-D66B8E5BC20B}" dt="2024-01-09T03:21:50.457" v="11"/>
        <pc:sldMkLst>
          <pc:docMk/>
          <pc:sldMk cId="4037329247" sldId="261"/>
        </pc:sldMkLst>
      </pc:sldChg>
      <pc:sldChg chg="addSp delSp modSp mod modTransition modAnim">
        <pc:chgData name="Leonie Smith" userId="fed1330f33f5650e" providerId="LiveId" clId="{8FD1D3C9-831B-435B-8316-D66B8E5BC20B}" dt="2024-01-09T03:22:26.802" v="17"/>
        <pc:sldMkLst>
          <pc:docMk/>
          <pc:sldMk cId="1909638311" sldId="262"/>
        </pc:sldMkLst>
      </pc:sldChg>
      <pc:sldChg chg="addSp delSp modSp mod modTransition modAnim">
        <pc:chgData name="Leonie Smith" userId="fed1330f33f5650e" providerId="LiveId" clId="{8FD1D3C9-831B-435B-8316-D66B8E5BC20B}" dt="2024-01-09T03:22:45.585" v="20"/>
        <pc:sldMkLst>
          <pc:docMk/>
          <pc:sldMk cId="641208035" sldId="263"/>
        </pc:sldMkLst>
      </pc:sldChg>
      <pc:sldChg chg="addSp delSp modSp mod modTransition modAnim">
        <pc:chgData name="Leonie Smith" userId="fed1330f33f5650e" providerId="LiveId" clId="{8FD1D3C9-831B-435B-8316-D66B8E5BC20B}" dt="2024-01-09T03:23:27.008" v="26"/>
        <pc:sldMkLst>
          <pc:docMk/>
          <pc:sldMk cId="4044745628" sldId="264"/>
        </pc:sldMkLst>
      </pc:sldChg>
      <pc:sldChg chg="addSp delSp modSp mod modTransition modAnim">
        <pc:chgData name="Leonie Smith" userId="fed1330f33f5650e" providerId="LiveId" clId="{8FD1D3C9-831B-435B-8316-D66B8E5BC20B}" dt="2024-01-09T03:23:52.450" v="29"/>
        <pc:sldMkLst>
          <pc:docMk/>
          <pc:sldMk cId="978260341" sldId="265"/>
        </pc:sldMkLst>
      </pc:sldChg>
      <pc:sldChg chg="addSp delSp modSp mod modTransition modAnim">
        <pc:chgData name="Leonie Smith" userId="fed1330f33f5650e" providerId="LiveId" clId="{8FD1D3C9-831B-435B-8316-D66B8E5BC20B}" dt="2024-01-09T03:24:43.163" v="38"/>
        <pc:sldMkLst>
          <pc:docMk/>
          <pc:sldMk cId="3575870363" sldId="266"/>
        </pc:sldMkLst>
      </pc:sldChg>
      <pc:sldChg chg="addSp delSp modSp mod modTransition modAnim">
        <pc:chgData name="Leonie Smith" userId="fed1330f33f5650e" providerId="LiveId" clId="{8FD1D3C9-831B-435B-8316-D66B8E5BC20B}" dt="2024-01-09T03:24:26.843" v="35"/>
        <pc:sldMkLst>
          <pc:docMk/>
          <pc:sldMk cId="4017137865" sldId="267"/>
        </pc:sldMkLst>
      </pc:sldChg>
      <pc:sldChg chg="addSp delSp modSp mod modTransition modAnim">
        <pc:chgData name="Leonie Smith" userId="fed1330f33f5650e" providerId="LiveId" clId="{8FD1D3C9-831B-435B-8316-D66B8E5BC20B}" dt="2024-01-09T03:25:09.343" v="41"/>
        <pc:sldMkLst>
          <pc:docMk/>
          <pc:sldMk cId="3137811553" sldId="268"/>
        </pc:sldMkLst>
      </pc:sldChg>
      <pc:sldChg chg="addSp delSp modSp mod modTransition modAnim">
        <pc:chgData name="Leonie Smith" userId="fed1330f33f5650e" providerId="LiveId" clId="{8FD1D3C9-831B-435B-8316-D66B8E5BC20B}" dt="2024-01-09T03:26:00.934" v="50"/>
        <pc:sldMkLst>
          <pc:docMk/>
          <pc:sldMk cId="100491716" sldId="269"/>
        </pc:sldMkLst>
      </pc:sldChg>
      <pc:sldChg chg="addSp delSp modSp mod modTransition modAnim">
        <pc:chgData name="Leonie Smith" userId="fed1330f33f5650e" providerId="LiveId" clId="{8FD1D3C9-831B-435B-8316-D66B8E5BC20B}" dt="2024-01-09T03:26:23.059" v="53"/>
        <pc:sldMkLst>
          <pc:docMk/>
          <pc:sldMk cId="1922139011" sldId="281"/>
        </pc:sldMkLst>
      </pc:sldChg>
      <pc:sldChg chg="addSp delSp modSp mod modTransition modAnim">
        <pc:chgData name="Leonie Smith" userId="fed1330f33f5650e" providerId="LiveId" clId="{8FD1D3C9-831B-435B-8316-D66B8E5BC20B}" dt="2024-01-09T03:26:41.736" v="56"/>
        <pc:sldMkLst>
          <pc:docMk/>
          <pc:sldMk cId="3166251957" sldId="283"/>
        </pc:sldMkLst>
      </pc:sldChg>
      <pc:sldChg chg="addSp delSp modSp mod modTransition modAnim">
        <pc:chgData name="Leonie Smith" userId="fed1330f33f5650e" providerId="LiveId" clId="{8FD1D3C9-831B-435B-8316-D66B8E5BC20B}" dt="2024-01-09T03:26:55.286" v="59"/>
        <pc:sldMkLst>
          <pc:docMk/>
          <pc:sldMk cId="1522780631" sldId="285"/>
        </pc:sldMkLst>
      </pc:sldChg>
      <pc:sldChg chg="addSp delSp modSp mod modTransition modAnim">
        <pc:chgData name="Leonie Smith" userId="fed1330f33f5650e" providerId="LiveId" clId="{8FD1D3C9-831B-435B-8316-D66B8E5BC20B}" dt="2024-01-09T03:27:16.452" v="62"/>
        <pc:sldMkLst>
          <pc:docMk/>
          <pc:sldMk cId="2332778949" sldId="287"/>
        </pc:sldMkLst>
      </pc:sldChg>
      <pc:sldChg chg="addSp delSp modSp mod modTransition modAnim">
        <pc:chgData name="Leonie Smith" userId="fed1330f33f5650e" providerId="LiveId" clId="{8FD1D3C9-831B-435B-8316-D66B8E5BC20B}" dt="2024-01-09T03:27:35.049" v="65"/>
        <pc:sldMkLst>
          <pc:docMk/>
          <pc:sldMk cId="3153919605" sldId="289"/>
        </pc:sldMkLst>
      </pc:sldChg>
      <pc:sldChg chg="addSp delSp modSp mod modTransition modAnim">
        <pc:chgData name="Leonie Smith" userId="fed1330f33f5650e" providerId="LiveId" clId="{8FD1D3C9-831B-435B-8316-D66B8E5BC20B}" dt="2024-01-09T03:27:50.822" v="68"/>
        <pc:sldMkLst>
          <pc:docMk/>
          <pc:sldMk cId="1878919862" sldId="291"/>
        </pc:sldMkLst>
      </pc:sldChg>
      <pc:sldChg chg="addSp delSp modSp mod modTransition modAnim">
        <pc:chgData name="Leonie Smith" userId="fed1330f33f5650e" providerId="LiveId" clId="{8FD1D3C9-831B-435B-8316-D66B8E5BC20B}" dt="2024-01-09T03:28:09.107" v="71"/>
        <pc:sldMkLst>
          <pc:docMk/>
          <pc:sldMk cId="2219299321" sldId="293"/>
        </pc:sldMkLst>
      </pc:sldChg>
      <pc:sldChg chg="addSp delSp modSp mod modTransition modAnim">
        <pc:chgData name="Leonie Smith" userId="fed1330f33f5650e" providerId="LiveId" clId="{8FD1D3C9-831B-435B-8316-D66B8E5BC20B}" dt="2024-01-09T03:28:25.284" v="74"/>
        <pc:sldMkLst>
          <pc:docMk/>
          <pc:sldMk cId="3279066978" sldId="295"/>
        </pc:sldMkLst>
      </pc:sldChg>
      <pc:sldChg chg="addSp delSp modSp mod modTransition modAnim">
        <pc:chgData name="Leonie Smith" userId="fed1330f33f5650e" providerId="LiveId" clId="{8FD1D3C9-831B-435B-8316-D66B8E5BC20B}" dt="2024-01-09T03:28:43.579" v="77"/>
        <pc:sldMkLst>
          <pc:docMk/>
          <pc:sldMk cId="2806517399" sldId="297"/>
        </pc:sldMkLst>
      </pc:sldChg>
      <pc:sldChg chg="addSp delSp modSp mod modTransition modAnim">
        <pc:chgData name="Leonie Smith" userId="fed1330f33f5650e" providerId="LiveId" clId="{8FD1D3C9-831B-435B-8316-D66B8E5BC20B}" dt="2024-01-09T03:29:01.502" v="80"/>
        <pc:sldMkLst>
          <pc:docMk/>
          <pc:sldMk cId="3842078667" sldId="299"/>
        </pc:sldMkLst>
      </pc:sldChg>
      <pc:sldChg chg="addSp delSp modSp mod modTransition modAnim">
        <pc:chgData name="Leonie Smith" userId="fed1330f33f5650e" providerId="LiveId" clId="{8FD1D3C9-831B-435B-8316-D66B8E5BC20B}" dt="2024-01-09T03:25:43.105" v="47"/>
        <pc:sldMkLst>
          <pc:docMk/>
          <pc:sldMk cId="837304107" sldId="302"/>
        </pc:sldMkLst>
      </pc:sldChg>
    </pc:docChg>
  </pc:docChgLst>
  <pc:docChgLst>
    <pc:chgData name="Alfred Smith" userId="3c60a3631c0db8ad" providerId="LiveId" clId="{D158D126-C73B-4C66-8268-D151D8F159D6}"/>
    <pc:docChg chg="undo redo custSel modSld">
      <pc:chgData name="Alfred Smith" userId="3c60a3631c0db8ad" providerId="LiveId" clId="{D158D126-C73B-4C66-8268-D151D8F159D6}" dt="2024-07-23T13:18:18.364" v="87"/>
      <pc:docMkLst>
        <pc:docMk/>
      </pc:docMkLst>
      <pc:sldChg chg="addSp delSp modSp mod">
        <pc:chgData name="Alfred Smith" userId="3c60a3631c0db8ad" providerId="LiveId" clId="{D158D126-C73B-4C66-8268-D151D8F159D6}" dt="2024-07-23T12:55:54.040" v="1"/>
        <pc:sldMkLst>
          <pc:docMk/>
          <pc:sldMk cId="1499918570" sldId="257"/>
        </pc:sldMkLst>
      </pc:sldChg>
      <pc:sldChg chg="modSp mod">
        <pc:chgData name="Alfred Smith" userId="3c60a3631c0db8ad" providerId="LiveId" clId="{D158D126-C73B-4C66-8268-D151D8F159D6}" dt="2024-07-23T13:12:04.706" v="28" actId="20577"/>
        <pc:sldMkLst>
          <pc:docMk/>
          <pc:sldMk cId="2346136586" sldId="260"/>
        </pc:sldMkLst>
      </pc:sldChg>
      <pc:sldChg chg="modSp mod">
        <pc:chgData name="Alfred Smith" userId="3c60a3631c0db8ad" providerId="LiveId" clId="{D158D126-C73B-4C66-8268-D151D8F159D6}" dt="2024-07-23T13:12:21.265" v="32"/>
        <pc:sldMkLst>
          <pc:docMk/>
          <pc:sldMk cId="4037329247" sldId="261"/>
        </pc:sldMkLst>
      </pc:sldChg>
      <pc:sldChg chg="modSp mod">
        <pc:chgData name="Alfred Smith" userId="3c60a3631c0db8ad" providerId="LiveId" clId="{D158D126-C73B-4C66-8268-D151D8F159D6}" dt="2024-07-23T13:12:38.189" v="34"/>
        <pc:sldMkLst>
          <pc:docMk/>
          <pc:sldMk cId="1909638311" sldId="262"/>
        </pc:sldMkLst>
      </pc:sldChg>
      <pc:sldChg chg="modSp mod">
        <pc:chgData name="Alfred Smith" userId="3c60a3631c0db8ad" providerId="LiveId" clId="{D158D126-C73B-4C66-8268-D151D8F159D6}" dt="2024-07-23T13:12:57.535" v="36"/>
        <pc:sldMkLst>
          <pc:docMk/>
          <pc:sldMk cId="641208035" sldId="263"/>
        </pc:sldMkLst>
      </pc:sldChg>
      <pc:sldChg chg="modSp mod">
        <pc:chgData name="Alfred Smith" userId="3c60a3631c0db8ad" providerId="LiveId" clId="{D158D126-C73B-4C66-8268-D151D8F159D6}" dt="2024-07-23T13:13:09.749" v="38"/>
        <pc:sldMkLst>
          <pc:docMk/>
          <pc:sldMk cId="4044745628" sldId="264"/>
        </pc:sldMkLst>
      </pc:sldChg>
      <pc:sldChg chg="modSp mod">
        <pc:chgData name="Alfred Smith" userId="3c60a3631c0db8ad" providerId="LiveId" clId="{D158D126-C73B-4C66-8268-D151D8F159D6}" dt="2024-07-23T13:13:24.241" v="40"/>
        <pc:sldMkLst>
          <pc:docMk/>
          <pc:sldMk cId="978260341" sldId="265"/>
        </pc:sldMkLst>
      </pc:sldChg>
      <pc:sldChg chg="modSp mod">
        <pc:chgData name="Alfred Smith" userId="3c60a3631c0db8ad" providerId="LiveId" clId="{D158D126-C73B-4C66-8268-D151D8F159D6}" dt="2024-07-23T13:13:36.986" v="42"/>
        <pc:sldMkLst>
          <pc:docMk/>
          <pc:sldMk cId="3575870363" sldId="266"/>
        </pc:sldMkLst>
      </pc:sldChg>
      <pc:sldChg chg="modSp mod">
        <pc:chgData name="Alfred Smith" userId="3c60a3631c0db8ad" providerId="LiveId" clId="{D158D126-C73B-4C66-8268-D151D8F159D6}" dt="2024-07-23T13:13:57.141" v="44"/>
        <pc:sldMkLst>
          <pc:docMk/>
          <pc:sldMk cId="4017137865" sldId="267"/>
        </pc:sldMkLst>
      </pc:sldChg>
      <pc:sldChg chg="modSp mod">
        <pc:chgData name="Alfred Smith" userId="3c60a3631c0db8ad" providerId="LiveId" clId="{D158D126-C73B-4C66-8268-D151D8F159D6}" dt="2024-07-23T13:14:48.650" v="57" actId="21"/>
        <pc:sldMkLst>
          <pc:docMk/>
          <pc:sldMk cId="3137811553" sldId="268"/>
        </pc:sldMkLst>
      </pc:sldChg>
      <pc:sldChg chg="modSp mod">
        <pc:chgData name="Alfred Smith" userId="3c60a3631c0db8ad" providerId="LiveId" clId="{D158D126-C73B-4C66-8268-D151D8F159D6}" dt="2024-07-23T13:15:12.968" v="60"/>
        <pc:sldMkLst>
          <pc:docMk/>
          <pc:sldMk cId="100491716" sldId="269"/>
        </pc:sldMkLst>
      </pc:sldChg>
      <pc:sldChg chg="addSp modSp mod">
        <pc:chgData name="Alfred Smith" userId="3c60a3631c0db8ad" providerId="LiveId" clId="{D158D126-C73B-4C66-8268-D151D8F159D6}" dt="2024-07-23T12:57:23.358" v="5"/>
        <pc:sldMkLst>
          <pc:docMk/>
          <pc:sldMk cId="4120481681" sldId="270"/>
        </pc:sldMkLst>
      </pc:sldChg>
      <pc:sldChg chg="modSp mod">
        <pc:chgData name="Alfred Smith" userId="3c60a3631c0db8ad" providerId="LiveId" clId="{D158D126-C73B-4C66-8268-D151D8F159D6}" dt="2024-07-23T13:15:29.100" v="62"/>
        <pc:sldMkLst>
          <pc:docMk/>
          <pc:sldMk cId="1922139011" sldId="281"/>
        </pc:sldMkLst>
      </pc:sldChg>
      <pc:sldChg chg="modSp mod">
        <pc:chgData name="Alfred Smith" userId="3c60a3631c0db8ad" providerId="LiveId" clId="{D158D126-C73B-4C66-8268-D151D8F159D6}" dt="2024-07-23T13:15:46.079" v="64"/>
        <pc:sldMkLst>
          <pc:docMk/>
          <pc:sldMk cId="3166251957" sldId="283"/>
        </pc:sldMkLst>
      </pc:sldChg>
      <pc:sldChg chg="modSp mod">
        <pc:chgData name="Alfred Smith" userId="3c60a3631c0db8ad" providerId="LiveId" clId="{D158D126-C73B-4C66-8268-D151D8F159D6}" dt="2024-07-23T13:15:58.819" v="66"/>
        <pc:sldMkLst>
          <pc:docMk/>
          <pc:sldMk cId="1522780631" sldId="285"/>
        </pc:sldMkLst>
      </pc:sldChg>
      <pc:sldChg chg="modSp mod">
        <pc:chgData name="Alfred Smith" userId="3c60a3631c0db8ad" providerId="LiveId" clId="{D158D126-C73B-4C66-8268-D151D8F159D6}" dt="2024-07-23T13:16:38.804" v="72"/>
        <pc:sldMkLst>
          <pc:docMk/>
          <pc:sldMk cId="2332778949" sldId="287"/>
        </pc:sldMkLst>
      </pc:sldChg>
      <pc:sldChg chg="modSp mod">
        <pc:chgData name="Alfred Smith" userId="3c60a3631c0db8ad" providerId="LiveId" clId="{D158D126-C73B-4C66-8268-D151D8F159D6}" dt="2024-07-23T13:16:59.373" v="76"/>
        <pc:sldMkLst>
          <pc:docMk/>
          <pc:sldMk cId="3153919605" sldId="289"/>
        </pc:sldMkLst>
      </pc:sldChg>
      <pc:sldChg chg="modSp mod">
        <pc:chgData name="Alfred Smith" userId="3c60a3631c0db8ad" providerId="LiveId" clId="{D158D126-C73B-4C66-8268-D151D8F159D6}" dt="2024-07-23T13:17:12.213" v="78"/>
        <pc:sldMkLst>
          <pc:docMk/>
          <pc:sldMk cId="1878919862" sldId="291"/>
        </pc:sldMkLst>
      </pc:sldChg>
      <pc:sldChg chg="modSp mod">
        <pc:chgData name="Alfred Smith" userId="3c60a3631c0db8ad" providerId="LiveId" clId="{D158D126-C73B-4C66-8268-D151D8F159D6}" dt="2024-07-23T13:17:28.802" v="81"/>
        <pc:sldMkLst>
          <pc:docMk/>
          <pc:sldMk cId="2219299321" sldId="293"/>
        </pc:sldMkLst>
      </pc:sldChg>
      <pc:sldChg chg="modSp mod">
        <pc:chgData name="Alfred Smith" userId="3c60a3631c0db8ad" providerId="LiveId" clId="{D158D126-C73B-4C66-8268-D151D8F159D6}" dt="2024-07-23T13:17:45.554" v="83"/>
        <pc:sldMkLst>
          <pc:docMk/>
          <pc:sldMk cId="3279066978" sldId="295"/>
        </pc:sldMkLst>
      </pc:sldChg>
      <pc:sldChg chg="modSp mod">
        <pc:chgData name="Alfred Smith" userId="3c60a3631c0db8ad" providerId="LiveId" clId="{D158D126-C73B-4C66-8268-D151D8F159D6}" dt="2024-07-23T13:18:06.138" v="85"/>
        <pc:sldMkLst>
          <pc:docMk/>
          <pc:sldMk cId="2806517399" sldId="297"/>
        </pc:sldMkLst>
      </pc:sldChg>
      <pc:sldChg chg="modSp mod">
        <pc:chgData name="Alfred Smith" userId="3c60a3631c0db8ad" providerId="LiveId" clId="{D158D126-C73B-4C66-8268-D151D8F159D6}" dt="2024-07-23T13:18:18.364" v="87"/>
        <pc:sldMkLst>
          <pc:docMk/>
          <pc:sldMk cId="3842078667" sldId="299"/>
        </pc:sldMkLst>
      </pc:sldChg>
      <pc:sldChg chg="modSp mod">
        <pc:chgData name="Alfred Smith" userId="3c60a3631c0db8ad" providerId="LiveId" clId="{D158D126-C73B-4C66-8268-D151D8F159D6}" dt="2024-07-23T13:14:53.037" v="58"/>
        <pc:sldMkLst>
          <pc:docMk/>
          <pc:sldMk cId="837304107" sldId="302"/>
        </pc:sldMkLst>
      </pc:sldChg>
    </pc:docChg>
  </pc:docChgLst>
  <pc:docChgLst>
    <pc:chgData name="Leonie Smith" userId="fed1330f33f5650e" providerId="LiveId" clId="{34E3870F-3674-4CE8-A5F6-A85BE435366D}"/>
    <pc:docChg chg="undo custSel addSld delSld modSld">
      <pc:chgData name="Leonie Smith" userId="fed1330f33f5650e" providerId="LiveId" clId="{34E3870F-3674-4CE8-A5F6-A85BE435366D}" dt="2023-04-02T07:44:39.837" v="5"/>
      <pc:docMkLst>
        <pc:docMk/>
      </pc:docMkLst>
      <pc:sldChg chg="addSp delSp modSp">
        <pc:chgData name="Leonie Smith" userId="fed1330f33f5650e" providerId="LiveId" clId="{34E3870F-3674-4CE8-A5F6-A85BE435366D}" dt="2023-04-02T07:44:39.837" v="5"/>
        <pc:sldMkLst>
          <pc:docMk/>
          <pc:sldMk cId="1499918570" sldId="257"/>
        </pc:sldMkLst>
      </pc:sldChg>
      <pc:sldChg chg="add del">
        <pc:chgData name="Leonie Smith" userId="fed1330f33f5650e" providerId="LiveId" clId="{34E3870F-3674-4CE8-A5F6-A85BE435366D}" dt="2023-04-02T07:44:36.211" v="3" actId="2696"/>
        <pc:sldMkLst>
          <pc:docMk/>
          <pc:sldMk cId="3788111665" sldId="258"/>
        </pc:sldMkLst>
      </pc:sldChg>
    </pc:docChg>
  </pc:docChgLst>
  <pc:docChgLst>
    <pc:chgData name="Alfred Smith" userId="3c60a3631c0db8ad" providerId="LiveId" clId="{EE324B45-8E14-46BF-9674-A8350E0BCE5F}"/>
    <pc:docChg chg="undo custSel modSld">
      <pc:chgData name="Alfred Smith" userId="3c60a3631c0db8ad" providerId="LiveId" clId="{EE324B45-8E14-46BF-9674-A8350E0BCE5F}" dt="2025-05-05T08:09:21.731" v="7" actId="27636"/>
      <pc:docMkLst>
        <pc:docMk/>
      </pc:docMkLst>
      <pc:sldChg chg="addSp delSp modSp mod">
        <pc:chgData name="Alfred Smith" userId="3c60a3631c0db8ad" providerId="LiveId" clId="{EE324B45-8E14-46BF-9674-A8350E0BCE5F}" dt="2025-05-05T08:09:21.731" v="7" actId="27636"/>
        <pc:sldMkLst>
          <pc:docMk/>
          <pc:sldMk cId="1499918570" sldId="257"/>
        </pc:sldMkLst>
        <pc:spChg chg="add mod">
          <ac:chgData name="Alfred Smith" userId="3c60a3631c0db8ad" providerId="LiveId" clId="{EE324B45-8E14-46BF-9674-A8350E0BCE5F}" dt="2025-05-05T08:09:21.731" v="7" actId="27636"/>
          <ac:spMkLst>
            <pc:docMk/>
            <pc:sldMk cId="1499918570" sldId="257"/>
            <ac:spMk id="7" creationId="{02FCE562-7E75-D356-A8E0-D2A129D9D342}"/>
          </ac:spMkLst>
        </pc:spChg>
      </pc:sldChg>
      <pc:sldChg chg="addSp delSp mod">
        <pc:chgData name="Alfred Smith" userId="3c60a3631c0db8ad" providerId="LiveId" clId="{EE324B45-8E14-46BF-9674-A8350E0BCE5F}" dt="2025-04-21T11:15:17.406" v="4" actId="21"/>
        <pc:sldMkLst>
          <pc:docMk/>
          <pc:sldMk cId="3137811553" sldId="268"/>
        </pc:sldMkLst>
        <pc:spChg chg="add del">
          <ac:chgData name="Alfred Smith" userId="3c60a3631c0db8ad" providerId="LiveId" clId="{EE324B45-8E14-46BF-9674-A8350E0BCE5F}" dt="2025-04-21T11:15:17.406" v="4" actId="21"/>
          <ac:spMkLst>
            <pc:docMk/>
            <pc:sldMk cId="3137811553" sldId="268"/>
            <ac:spMk id="3" creationId="{A58184BD-88F1-BA02-40C1-D8403D0EEC0D}"/>
          </ac:spMkLst>
        </pc:spChg>
        <pc:spChg chg="add del">
          <ac:chgData name="Alfred Smith" userId="3c60a3631c0db8ad" providerId="LiveId" clId="{EE324B45-8E14-46BF-9674-A8350E0BCE5F}" dt="2025-04-21T11:15:17.406" v="4" actId="21"/>
          <ac:spMkLst>
            <pc:docMk/>
            <pc:sldMk cId="3137811553" sldId="268"/>
            <ac:spMk id="4" creationId="{EE2AC625-9141-A801-F431-DD5F79396320}"/>
          </ac:spMkLst>
        </pc:spChg>
      </pc:sldChg>
      <pc:sldChg chg="modSp mod">
        <pc:chgData name="Alfred Smith" userId="3c60a3631c0db8ad" providerId="LiveId" clId="{EE324B45-8E14-46BF-9674-A8350E0BCE5F}" dt="2025-04-21T11:16:31.525" v="5" actId="20577"/>
        <pc:sldMkLst>
          <pc:docMk/>
          <pc:sldMk cId="2332778949" sldId="287"/>
        </pc:sldMkLst>
        <pc:spChg chg="mod">
          <ac:chgData name="Alfred Smith" userId="3c60a3631c0db8ad" providerId="LiveId" clId="{EE324B45-8E14-46BF-9674-A8350E0BCE5F}" dt="2025-04-21T11:16:31.525" v="5" actId="20577"/>
          <ac:spMkLst>
            <pc:docMk/>
            <pc:sldMk cId="2332778949" sldId="28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45 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45-3</a:t>
            </a:r>
          </a:p>
        </p:txBody>
      </p:sp>
      <p:pic>
        <p:nvPicPr>
          <p:cNvPr id="6" name="Audio 5">
            <a:hlinkClick r:id="" action="ppaction://media"/>
            <a:extLst>
              <a:ext uri="{FF2B5EF4-FFF2-40B4-BE49-F238E27FC236}">
                <a16:creationId xmlns:a16="http://schemas.microsoft.com/office/drawing/2014/main" id="{AB13D569-2E99-6125-E875-5952D7A194A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02FCE562-7E75-D356-A8E0-D2A129D9D34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51"/>
    </mc:Choice>
    <mc:Fallback xmlns="">
      <p:transition spd="slow" advTm="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E4200B-3846-783D-A251-391ECE0DA298}"/>
              </a:ext>
            </a:extLst>
          </p:cNvPr>
          <p:cNvPicPr>
            <a:picLocks noChangeAspect="1"/>
          </p:cNvPicPr>
          <p:nvPr/>
        </p:nvPicPr>
        <p:blipFill>
          <a:blip r:embed="rId2"/>
          <a:stretch>
            <a:fillRect/>
          </a:stretch>
        </p:blipFill>
        <p:spPr>
          <a:xfrm>
            <a:off x="-517865" y="0"/>
            <a:ext cx="12709865" cy="6858000"/>
          </a:xfrm>
          <a:prstGeom prst="rect">
            <a:avLst/>
          </a:prstGeom>
        </p:spPr>
      </p:pic>
      <p:sp>
        <p:nvSpPr>
          <p:cNvPr id="2" name="TextBox 1">
            <a:extLst>
              <a:ext uri="{FF2B5EF4-FFF2-40B4-BE49-F238E27FC236}">
                <a16:creationId xmlns:a16="http://schemas.microsoft.com/office/drawing/2014/main" id="{D938D62D-9254-E19B-1AF7-EC9C28D6A48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ཡང་ཁོང་གིས་ཁོ་ཚོར་“ཁྱེད་ཚོ་ལམ་ལ་འགྲོ་དུས་གཏམ་གླེང་ཅི་བྱེད་”ཅེས་གསུངས་པས་ཁོ་ཚོའི་གདོང་ལ་སྐྱོ་བའི་ཉམས་ཤིག་ཤར་ནས་བ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17He asked them, “What are you discussing so intently as you walk along?”</a:t>
            </a:r>
          </a:p>
          <a:p>
            <a:r>
              <a:rPr lang="en-US" sz="4800" dirty="0">
                <a:solidFill>
                  <a:srgbClr val="777A7B"/>
                </a:solidFill>
                <a:latin typeface="Arial" panose="020B0604020202020204" pitchFamily="34" charset="0"/>
              </a:rPr>
              <a:t>They stood still, with sadness on their faces.</a:t>
            </a:r>
            <a:endParaRPr lang="en-IN" dirty="0"/>
          </a:p>
        </p:txBody>
      </p:sp>
      <p:pic>
        <p:nvPicPr>
          <p:cNvPr id="6" name="Audio 5">
            <a:hlinkClick r:id="" action="ppaction://media"/>
            <a:extLst>
              <a:ext uri="{FF2B5EF4-FFF2-40B4-BE49-F238E27FC236}">
                <a16:creationId xmlns:a16="http://schemas.microsoft.com/office/drawing/2014/main" id="{46AD7BF3-1E0B-2458-A3B0-AC955662B6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D68425-4884-6051-9AC9-4CEA42918C46}"/>
              </a:ext>
            </a:extLst>
          </p:cNvPr>
          <p:cNvPicPr>
            <a:picLocks noChangeAspect="1"/>
          </p:cNvPicPr>
          <p:nvPr/>
        </p:nvPicPr>
        <p:blipFill>
          <a:blip r:embed="rId2"/>
          <a:stretch>
            <a:fillRect/>
          </a:stretch>
        </p:blipFill>
        <p:spPr>
          <a:xfrm flipH="1">
            <a:off x="-1121575" y="1"/>
            <a:ext cx="13313575" cy="6858000"/>
          </a:xfrm>
          <a:prstGeom prst="rect">
            <a:avLst/>
          </a:prstGeom>
        </p:spPr>
      </p:pic>
      <p:sp>
        <p:nvSpPr>
          <p:cNvPr id="2" name="TextBox 1">
            <a:extLst>
              <a:ext uri="{FF2B5EF4-FFF2-40B4-BE49-F238E27FC236}">
                <a16:creationId xmlns:a16="http://schemas.microsoft.com/office/drawing/2014/main" id="{C0C5FCE8-63F3-4792-5FC5-CFB9BB90D9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ལན་དུ་ཁོ་གཉིས་ལས་ཀཱ་ལི་ཨོ་ཕཱ་ཟེར་མཁན་གཅིག་གིས་ཁོང་ལ་“ཡེ་རུ་ཤ་ལེམ་གྱི་མཇལ་མཁན་རྣམས་ལས་ཁྱེད་གཅིག་པུས་དེང་སང་གང་བྱུང་བ་མི་ཤེས་པ་ཡིན་ནམ་”ཞེ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18One of them, named Cleopas, asked Him, “Are You the only visitor to Jerusalem who does not know the things that have happened there in recent days?”</a:t>
            </a:r>
            <a:endParaRPr lang="en-IN" dirty="0"/>
          </a:p>
        </p:txBody>
      </p:sp>
      <p:pic>
        <p:nvPicPr>
          <p:cNvPr id="10" name="Audio 9">
            <a:hlinkClick r:id="" action="ppaction://media"/>
            <a:extLst>
              <a:ext uri="{FF2B5EF4-FFF2-40B4-BE49-F238E27FC236}">
                <a16:creationId xmlns:a16="http://schemas.microsoft.com/office/drawing/2014/main" id="{2EA70F60-91EC-C3EC-A7E3-941FE88993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092"/>
    </mc:Choice>
    <mc:Fallback xmlns="">
      <p:transition spd="slow" advTm="1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338473-7B71-A99D-BDE9-4ECC5FCE39CC}"/>
              </a:ext>
            </a:extLst>
          </p:cNvPr>
          <p:cNvPicPr>
            <a:picLocks noChangeAspect="1"/>
          </p:cNvPicPr>
          <p:nvPr/>
        </p:nvPicPr>
        <p:blipFill>
          <a:blip r:embed="rId2"/>
          <a:stretch>
            <a:fillRect/>
          </a:stretch>
        </p:blipFill>
        <p:spPr>
          <a:xfrm flipH="1">
            <a:off x="0" y="-275079"/>
            <a:ext cx="12192000" cy="7133079"/>
          </a:xfrm>
          <a:prstGeom prst="rect">
            <a:avLst/>
          </a:prstGeom>
        </p:spPr>
      </p:pic>
      <p:sp>
        <p:nvSpPr>
          <p:cNvPr id="2" name="TextBox 1">
            <a:extLst>
              <a:ext uri="{FF2B5EF4-FFF2-40B4-BE49-F238E27FC236}">
                <a16:creationId xmlns:a16="http://schemas.microsoft.com/office/drawing/2014/main" id="{CD4B4CEA-9A1A-6DF8-ED2E-4EFD2D204A0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ཡང་ཡེ་ཤུས་“གང་བྱུང་”ཞེས་གསུངས་པས་ཁོ་ཚོས་ཁོང་ལ་“ན་ཙ་རེལ་པ་ཡེ་ཤུ་ལ་གང་བྱུང་བའི་སྐོར་ནི། ཁོང་དཀོན་མཆོག་དང་མི་ཐམས་ཅད་ཀྱི་མདུན་དུ་འཕྲིན་ལས་དང་བཀའ་ལ་ནུས་མཐུ་དང་ལྡན་པའི་ལུང་སྟོན་པ་ཞིག་ཡིན་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19“What things?” He asked.</a:t>
            </a:r>
          </a:p>
          <a:p>
            <a:r>
              <a:rPr lang="en-US" sz="4000" dirty="0">
                <a:solidFill>
                  <a:srgbClr val="777A7B"/>
                </a:solidFill>
                <a:latin typeface="Arial" panose="020B0604020202020204" pitchFamily="34" charset="0"/>
              </a:rPr>
              <a:t>“The events involving Jesus of Nazareth,” they answered. “This man was a prophet, powerful in speech and action before God and all the people. </a:t>
            </a:r>
            <a:endParaRPr lang="en-IN" dirty="0"/>
          </a:p>
        </p:txBody>
      </p:sp>
      <p:pic>
        <p:nvPicPr>
          <p:cNvPr id="6" name="Audio 5">
            <a:hlinkClick r:id="" action="ppaction://media"/>
            <a:extLst>
              <a:ext uri="{FF2B5EF4-FFF2-40B4-BE49-F238E27FC236}">
                <a16:creationId xmlns:a16="http://schemas.microsoft.com/office/drawing/2014/main" id="{79BF6359-C974-3618-B814-4194916301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884"/>
    </mc:Choice>
    <mc:Fallback xmlns="">
      <p:transition spd="slow" advTm="1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2A3B5-57A9-42FE-BE38-27386DA80FFC}"/>
              </a:ext>
            </a:extLst>
          </p:cNvPr>
          <p:cNvPicPr>
            <a:picLocks noChangeAspect="1"/>
          </p:cNvPicPr>
          <p:nvPr/>
        </p:nvPicPr>
        <p:blipFill>
          <a:blip r:embed="rId2"/>
          <a:stretch>
            <a:fillRect/>
          </a:stretch>
        </p:blipFill>
        <p:spPr>
          <a:xfrm flipH="1">
            <a:off x="-82199" y="0"/>
            <a:ext cx="12356397" cy="6858000"/>
          </a:xfrm>
          <a:prstGeom prst="rect">
            <a:avLst/>
          </a:prstGeom>
        </p:spPr>
      </p:pic>
      <p:sp>
        <p:nvSpPr>
          <p:cNvPr id="2" name="TextBox 1">
            <a:extLst>
              <a:ext uri="{FF2B5EF4-FFF2-40B4-BE49-F238E27FC236}">
                <a16:creationId xmlns:a16="http://schemas.microsoft.com/office/drawing/2014/main" id="{2C1CA0B9-180A-9B18-470F-7586A1C58BA7}"/>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བླ་ཆེན་དང་ང་ཚོའི་དཔོན་རིགས་ཀྱིས་ཁོང་ལ་སྲོག་ཁྲིམས་གཏོང་བའི་ཕྱིར་པི་ལ་ཏུ་ལ་གཏད་ནས་རྒྱང་ཤིང་སྒང་ལ་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20Our chief priests and rulers delivered Him up to the sentence of death, and they crucified Him. </a:t>
            </a:r>
            <a:endParaRPr lang="en-IN" dirty="0"/>
          </a:p>
        </p:txBody>
      </p:sp>
      <p:pic>
        <p:nvPicPr>
          <p:cNvPr id="11" name="Audio 10">
            <a:hlinkClick r:id="" action="ppaction://media"/>
            <a:extLst>
              <a:ext uri="{FF2B5EF4-FFF2-40B4-BE49-F238E27FC236}">
                <a16:creationId xmlns:a16="http://schemas.microsoft.com/office/drawing/2014/main" id="{4DA177A9-5644-EBDF-C2E2-F128A9CFC9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351"/>
    </mc:Choice>
    <mc:Fallback xmlns="">
      <p:transition spd="slow" advTm="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ECB26-BD08-B45C-0255-DB1BD3F7FE47}"/>
              </a:ext>
            </a:extLst>
          </p:cNvPr>
          <p:cNvPicPr>
            <a:picLocks noChangeAspect="1"/>
          </p:cNvPicPr>
          <p:nvPr/>
        </p:nvPicPr>
        <p:blipFill>
          <a:blip r:embed="rId2"/>
          <a:stretch>
            <a:fillRect/>
          </a:stretch>
        </p:blipFill>
        <p:spPr>
          <a:xfrm>
            <a:off x="0" y="1"/>
            <a:ext cx="12650414" cy="6858000"/>
          </a:xfrm>
          <a:prstGeom prst="rect">
            <a:avLst/>
          </a:prstGeom>
        </p:spPr>
      </p:pic>
      <p:sp>
        <p:nvSpPr>
          <p:cNvPr id="2" name="TextBox 1">
            <a:extLst>
              <a:ext uri="{FF2B5EF4-FFF2-40B4-BE49-F238E27FC236}">
                <a16:creationId xmlns:a16="http://schemas.microsoft.com/office/drawing/2014/main" id="{77FDBC85-7FB1-B68B-DF54-1EEEEC2EDC1C}"/>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21</a:t>
            </a:r>
            <a:r>
              <a:rPr lang="bo-CN" sz="6600" dirty="0">
                <a:solidFill>
                  <a:srgbClr val="121212"/>
                </a:solidFill>
                <a:latin typeface="Arial" panose="020B0604020202020204" pitchFamily="34" charset="0"/>
              </a:rPr>
              <a:t>ཡི་སི་ར་ཨེལ་གྱི་སྐྱབས་མཛད་མཁན་ཁོང་ཡིན་པ་དེ་ང་ཚོས་རེ་བ་བྱས། མ་ཟད་བྱ་བ་དེ་ཐམས་ཅད་བྱུང་ནས་ཉི་མ་གསུམ་སོང་བ་ལ།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we were hoping He was the One who would redeem Israel. And besides all this, it is the third day since these things took place.</a:t>
            </a:r>
            <a:endParaRPr lang="en-IN" dirty="0"/>
          </a:p>
        </p:txBody>
      </p:sp>
      <p:pic>
        <p:nvPicPr>
          <p:cNvPr id="6" name="Audio 5">
            <a:hlinkClick r:id="" action="ppaction://media"/>
            <a:extLst>
              <a:ext uri="{FF2B5EF4-FFF2-40B4-BE49-F238E27FC236}">
                <a16:creationId xmlns:a16="http://schemas.microsoft.com/office/drawing/2014/main" id="{5958DF4E-D04A-2841-ABC9-72A74C1531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497"/>
    </mc:Choice>
    <mc:Fallback xmlns="">
      <p:transition spd="slow" advTm="10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61BF7-E074-03CC-F3E8-277F2D2C461A}"/>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A57BBCB0-7694-156D-4F60-CB55DE848D78}"/>
              </a:ext>
            </a:extLst>
          </p:cNvPr>
          <p:cNvSpPr txBox="1"/>
          <p:nvPr/>
        </p:nvSpPr>
        <p:spPr>
          <a:xfrm>
            <a:off x="375781" y="1600484"/>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1335A-B651-F448-7DE8-3C13AE743D49}"/>
              </a:ext>
            </a:extLst>
          </p:cNvPr>
          <p:cNvPicPr>
            <a:picLocks noChangeAspect="1"/>
          </p:cNvPicPr>
          <p:nvPr/>
        </p:nvPicPr>
        <p:blipFill>
          <a:blip r:embed="rId2"/>
          <a:stretch>
            <a:fillRect/>
          </a:stretch>
        </p:blipFill>
        <p:spPr>
          <a:xfrm>
            <a:off x="1" y="-255995"/>
            <a:ext cx="12192000" cy="7113996"/>
          </a:xfrm>
          <a:prstGeom prst="rect">
            <a:avLst/>
          </a:prstGeom>
        </p:spPr>
      </p:pic>
      <p:sp>
        <p:nvSpPr>
          <p:cNvPr id="2" name="TextBox 1">
            <a:extLst>
              <a:ext uri="{FF2B5EF4-FFF2-40B4-BE49-F238E27FC236}">
                <a16:creationId xmlns:a16="http://schemas.microsoft.com/office/drawing/2014/main" id="{8BAD40EA-997F-BEF2-12C3-B618D88E5E8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ཡང་ང་ཚོའི་ནང་ནས་བུད་མེད་ཁ་ཤས་ཀྱིས་ང་ཚོར་ཡ་མཚན་སྐྱེད་དུ་བཅུག གང་ལགས་ཟེར་ན། དེ་རིང་ཞོགས་པ་ཉི་མ་ཤར་ཙམ་ལ་ཁོ་ཚོ་དུར་ཁང་ལ་འགྲོ་སྐབས།</a:t>
            </a:r>
            <a:r>
              <a:rPr lang="bo-CN" sz="6000" b="0" i="0" dirty="0">
                <a:solidFill>
                  <a:srgbClr val="777A7B"/>
                </a:solidFill>
                <a:effectLst/>
                <a:latin typeface="Arial" panose="020B0604020202020204" pitchFamily="34" charset="0"/>
              </a:rPr>
              <a:t> 23</a:t>
            </a:r>
            <a:r>
              <a:rPr lang="bo-CN" sz="6000" b="0" i="0" dirty="0">
                <a:solidFill>
                  <a:srgbClr val="121212"/>
                </a:solidFill>
                <a:effectLst/>
                <a:latin typeface="Arial" panose="020B0604020202020204" pitchFamily="34" charset="0"/>
              </a:rPr>
              <a:t>ཁོང་གི་སྐུ་ཕུང་མ་རྙེད།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22Furthermore, some of our women astounded us. They were at the tomb early this morning, 23but they did not find His body. </a:t>
            </a:r>
            <a:endParaRPr lang="en-IN" sz="4800" dirty="0"/>
          </a:p>
        </p:txBody>
      </p:sp>
      <p:pic>
        <p:nvPicPr>
          <p:cNvPr id="6" name="Audio 5">
            <a:hlinkClick r:id="" action="ppaction://media"/>
            <a:extLst>
              <a:ext uri="{FF2B5EF4-FFF2-40B4-BE49-F238E27FC236}">
                <a16:creationId xmlns:a16="http://schemas.microsoft.com/office/drawing/2014/main" id="{7D920216-1BEB-04BB-CA00-7C423820BB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966"/>
    </mc:Choice>
    <mc:Fallback xmlns="">
      <p:transition spd="slow" advTm="13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71F3ED-E264-30CF-1992-D33F71A9F508}"/>
              </a:ext>
            </a:extLst>
          </p:cNvPr>
          <p:cNvPicPr>
            <a:picLocks noChangeAspect="1"/>
          </p:cNvPicPr>
          <p:nvPr/>
        </p:nvPicPr>
        <p:blipFill>
          <a:blip r:embed="rId2"/>
          <a:stretch>
            <a:fillRect/>
          </a:stretch>
        </p:blipFill>
        <p:spPr>
          <a:xfrm>
            <a:off x="0" y="-32627"/>
            <a:ext cx="12192001" cy="6890627"/>
          </a:xfrm>
          <a:prstGeom prst="rect">
            <a:avLst/>
          </a:prstGeom>
        </p:spPr>
      </p:pic>
      <p:sp>
        <p:nvSpPr>
          <p:cNvPr id="2" name="TextBox 1">
            <a:extLst>
              <a:ext uri="{FF2B5EF4-FFF2-40B4-BE49-F238E27FC236}">
                <a16:creationId xmlns:a16="http://schemas.microsoft.com/office/drawing/2014/main" id="{6B44E19B-5E59-DCE9-8837-EDE315412EC6}"/>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121212"/>
                </a:solidFill>
                <a:effectLst/>
                <a:latin typeface="Arial" panose="020B0604020202020204" pitchFamily="34" charset="0"/>
              </a:rPr>
              <a:t>དེ་ནས་ཁོ་ཚོ་ཡོང་ནས་ང་ཚོ་ལ་དཀོན་མཆོག་གི་ཕོ་ཉ་ཡིས་ང་ཚོར་ཁོང་གསོན་པོ་ཡིན་ཞེས་གསུངས་པའི་ཞལ་གཟིགས་མཐོང་བྱུང་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They came and told us they had seen a vision of angels, who said that Jesus was alive.</a:t>
            </a:r>
            <a:endParaRPr lang="en-IN" sz="2400" dirty="0"/>
          </a:p>
        </p:txBody>
      </p:sp>
      <p:pic>
        <p:nvPicPr>
          <p:cNvPr id="10" name="Audio 9">
            <a:hlinkClick r:id="" action="ppaction://media"/>
            <a:extLst>
              <a:ext uri="{FF2B5EF4-FFF2-40B4-BE49-F238E27FC236}">
                <a16:creationId xmlns:a16="http://schemas.microsoft.com/office/drawing/2014/main" id="{59EAB5C5-49A2-802F-4DE8-3B4E013CCB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7304107"/>
      </p:ext>
    </p:extLst>
  </p:cSld>
  <p:clrMapOvr>
    <a:masterClrMapping/>
  </p:clrMapOvr>
  <mc:AlternateContent xmlns:mc="http://schemas.openxmlformats.org/markup-compatibility/2006" xmlns:p14="http://schemas.microsoft.com/office/powerpoint/2010/main">
    <mc:Choice Requires="p14">
      <p:transition spd="slow" p14:dur="2000" advTm="11282"/>
    </mc:Choice>
    <mc:Fallback xmlns="">
      <p:transition spd="slow" advTm="1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DF078-744A-7788-43E6-9BBC90FB09C3}"/>
              </a:ext>
            </a:extLst>
          </p:cNvPr>
          <p:cNvPicPr>
            <a:picLocks noChangeAspect="1"/>
          </p:cNvPicPr>
          <p:nvPr/>
        </p:nvPicPr>
        <p:blipFill>
          <a:blip r:embed="rId2"/>
          <a:stretch>
            <a:fillRect/>
          </a:stretch>
        </p:blipFill>
        <p:spPr>
          <a:xfrm>
            <a:off x="-657466" y="0"/>
            <a:ext cx="12849466" cy="6858000"/>
          </a:xfrm>
          <a:prstGeom prst="rect">
            <a:avLst/>
          </a:prstGeom>
        </p:spPr>
      </p:pic>
      <p:sp>
        <p:nvSpPr>
          <p:cNvPr id="2" name="TextBox 1">
            <a:extLst>
              <a:ext uri="{FF2B5EF4-FFF2-40B4-BE49-F238E27FC236}">
                <a16:creationId xmlns:a16="http://schemas.microsoft.com/office/drawing/2014/main" id="{15237E46-3C1E-29EB-F2A9-2416460CCC83}"/>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25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ང་ཚོ་དང་མཉམ་དུ་ཡོད་པ་ཁ་ཅིག་གིས་དུར་ཁང་ལ་ཕྱིན་ནས་བུད་མེད་ཀྱིས་བཤད་པ་ལྟར་མཐོང༌། འོན་ཀྱང་ཁོང་མཐོང་མ་བྱུང་”ཞེས་བཤད།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24Then some of our companions went to the tomb and found it just as the women had described. But Him they did not see.”</a:t>
            </a:r>
            <a:endParaRPr lang="en-IN" dirty="0"/>
          </a:p>
        </p:txBody>
      </p:sp>
      <p:pic>
        <p:nvPicPr>
          <p:cNvPr id="6" name="Audio 5">
            <a:hlinkClick r:id="" action="ppaction://media"/>
            <a:extLst>
              <a:ext uri="{FF2B5EF4-FFF2-40B4-BE49-F238E27FC236}">
                <a16:creationId xmlns:a16="http://schemas.microsoft.com/office/drawing/2014/main" id="{19C7450F-A2C0-CAB7-A469-C07EFEF0D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726"/>
    </mc:Choice>
    <mc:Fallback xmlns="">
      <p:transition spd="slow" advTm="9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580F0-3736-2947-C1BA-FAD10181952E}"/>
              </a:ext>
            </a:extLst>
          </p:cNvPr>
          <p:cNvPicPr>
            <a:picLocks noChangeAspect="1"/>
          </p:cNvPicPr>
          <p:nvPr/>
        </p:nvPicPr>
        <p:blipFill>
          <a:blip r:embed="rId2"/>
          <a:stretch>
            <a:fillRect/>
          </a:stretch>
        </p:blipFill>
        <p:spPr>
          <a:xfrm>
            <a:off x="-768097" y="0"/>
            <a:ext cx="13557045" cy="7559847"/>
          </a:xfrm>
          <a:prstGeom prst="rect">
            <a:avLst/>
          </a:prstGeom>
        </p:spPr>
      </p:pic>
      <p:sp>
        <p:nvSpPr>
          <p:cNvPr id="2" name="TextBox 1">
            <a:extLst>
              <a:ext uri="{FF2B5EF4-FFF2-40B4-BE49-F238E27FC236}">
                <a16:creationId xmlns:a16="http://schemas.microsoft.com/office/drawing/2014/main" id="{67FBFEEC-B17F-3FCA-5DEF-819F17CE393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ཡང་ཁོང་གིས་ཁོ་ཚོར་“ལུང་སྟོན་པ་རྣམས་ཀྱིས་གང་གསུངས་པ་ཐམས་ཅད་ལ་ཡིད་ཆེས་དཀའ་བ་བླུན་པོ་ཁྱོད་རྣམས།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སྐྱབས་མགོན་མཱ་ཤི་ཀ་སྡུག་བསྔལ་དེ་ལྟར་མྱོང་ནས་ཁོང་གི་གཟི་བརྗིད་ལ་ཞུགས་མི་དགོས་སམ་”ཞེས་གསུངས།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25Then Jesus said to them, “O foolish ones, how slow are your hearts to believe all that the prophets have spoken! 26Was it not necessary for the Christ to suffer these things and then to enter His glory?”</a:t>
            </a:r>
            <a:endParaRPr lang="en-IN" dirty="0"/>
          </a:p>
        </p:txBody>
      </p:sp>
      <p:pic>
        <p:nvPicPr>
          <p:cNvPr id="6" name="Audio 5">
            <a:hlinkClick r:id="" action="ppaction://media"/>
            <a:extLst>
              <a:ext uri="{FF2B5EF4-FFF2-40B4-BE49-F238E27FC236}">
                <a16:creationId xmlns:a16="http://schemas.microsoft.com/office/drawing/2014/main" id="{9B3ACD76-5F34-8322-697D-C12AB1F158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5028"/>
    </mc:Choice>
    <mc:Fallback xmlns="">
      <p:transition spd="slow" advTm="1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0F77FC-67C0-722F-245F-2331D5B713E5}"/>
              </a:ext>
            </a:extLst>
          </p:cNvPr>
          <p:cNvPicPr>
            <a:picLocks noChangeAspect="1"/>
          </p:cNvPicPr>
          <p:nvPr/>
        </p:nvPicPr>
        <p:blipFill>
          <a:blip r:embed="rId2"/>
          <a:stretch>
            <a:fillRect/>
          </a:stretch>
        </p:blipFill>
        <p:spPr>
          <a:xfrm>
            <a:off x="-95250" y="0"/>
            <a:ext cx="12287250" cy="6858000"/>
          </a:xfrm>
          <a:prstGeom prst="rect">
            <a:avLst/>
          </a:prstGeom>
        </p:spPr>
      </p:pic>
      <p:sp>
        <p:nvSpPr>
          <p:cNvPr id="2" name="TextBox 1">
            <a:extLst>
              <a:ext uri="{FF2B5EF4-FFF2-40B4-BE49-F238E27FC236}">
                <a16:creationId xmlns:a16="http://schemas.microsoft.com/office/drawing/2014/main" id="{EDB25A58-C819-D1F7-B5E7-D8655E78D25F}"/>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དེ་ནས་ལུང་སྟོན་པ་མོ་ཤེ་ཡི་མདོ་ནས་བཟུང་དང་ལུང་སྟོན་པ་གཞན་རྣམས་ཀྱི་མདོ་རེ་རེ་བཞིན་ཁོང་གི་སྐོར་ལ་གང་བྲིས་པ་ཁོ་ཚོར་གསལ་སྟོན་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27And beginning with Moses and all the Prophets, He explained to them what was written in all the Scriptures about Himself.</a:t>
            </a:r>
            <a:endParaRPr lang="en-IN" dirty="0"/>
          </a:p>
        </p:txBody>
      </p:sp>
      <p:pic>
        <p:nvPicPr>
          <p:cNvPr id="6" name="Audio 5">
            <a:hlinkClick r:id="" action="ppaction://media"/>
            <a:extLst>
              <a:ext uri="{FF2B5EF4-FFF2-40B4-BE49-F238E27FC236}">
                <a16:creationId xmlns:a16="http://schemas.microsoft.com/office/drawing/2014/main" id="{19FCC08C-8CBB-7F10-6920-E2A9FEED76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982"/>
    </mc:Choice>
    <mc:Fallback xmlns="">
      <p:transition spd="slow" advTm="1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24</a:t>
            </a:r>
          </a:p>
          <a:p>
            <a:r>
              <a:rPr lang="bo-CN" sz="8000" b="1" i="0" dirty="0">
                <a:solidFill>
                  <a:srgbClr val="121212"/>
                </a:solidFill>
                <a:effectLst/>
                <a:latin typeface="Arial" panose="020B0604020202020204" pitchFamily="34" charset="0"/>
              </a:rPr>
              <a:t>གཙོ་བོ་ཡེ་ཤུས་ཉེ་གནས་གཉིས་ལ་མངོན་པར་མཛད་པ།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Road to Emmaus - Luke 24:13-35 </a:t>
            </a:r>
            <a:endParaRPr lang="en-IN" sz="5400" dirty="0"/>
          </a:p>
        </p:txBody>
      </p:sp>
      <p:pic>
        <p:nvPicPr>
          <p:cNvPr id="6" name="Audio 5">
            <a:hlinkClick r:id="" action="ppaction://media"/>
            <a:extLst>
              <a:ext uri="{FF2B5EF4-FFF2-40B4-BE49-F238E27FC236}">
                <a16:creationId xmlns:a16="http://schemas.microsoft.com/office/drawing/2014/main" id="{64FF7F5B-ABDC-46A6-8EF4-4035868FA5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72"/>
    </mc:Choice>
    <mc:Fallback xmlns="">
      <p:transition spd="slow" advTm="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02AC6-9479-7B7E-C818-234CB1E1B4CE}"/>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2FA0DC93-A8CA-1C0C-10DD-34DAE0672D1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28</a:t>
            </a:r>
            <a:r>
              <a:rPr lang="bo-CN" sz="8000" dirty="0">
                <a:solidFill>
                  <a:srgbClr val="121212"/>
                </a:solidFill>
                <a:latin typeface="Arial" panose="020B0604020202020204" pitchFamily="34" charset="0"/>
              </a:rPr>
              <a:t>ཁོ་ཚོ་འགྲོ་སའི་གྲོང་གསེབ་དང་ཉེ་བར་སླེབས་སྐབས་ཁོང་ད་དུང་ཕར་ལ་ཕེབས་པའི་ཚུལ་མཛད།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28As they approached the village where they were headed, He seemed to be going farther.</a:t>
            </a:r>
            <a:endParaRPr lang="en-IN" dirty="0"/>
          </a:p>
        </p:txBody>
      </p:sp>
      <p:pic>
        <p:nvPicPr>
          <p:cNvPr id="6" name="Audio 5">
            <a:hlinkClick r:id="" action="ppaction://media"/>
            <a:extLst>
              <a:ext uri="{FF2B5EF4-FFF2-40B4-BE49-F238E27FC236}">
                <a16:creationId xmlns:a16="http://schemas.microsoft.com/office/drawing/2014/main" id="{4B0167E1-99AB-D7D8-7F96-A29AEEB258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6481"/>
    </mc:Choice>
    <mc:Fallback xmlns="">
      <p:transition spd="slow" advTm="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D7D56-F29D-34D4-2C61-C9AB80C376CD}"/>
              </a:ext>
            </a:extLst>
          </p:cNvPr>
          <p:cNvPicPr>
            <a:picLocks noChangeAspect="1"/>
          </p:cNvPicPr>
          <p:nvPr/>
        </p:nvPicPr>
        <p:blipFill>
          <a:blip r:embed="rId2"/>
          <a:stretch>
            <a:fillRect/>
          </a:stretch>
        </p:blipFill>
        <p:spPr>
          <a:xfrm>
            <a:off x="0" y="0"/>
            <a:ext cx="12192000" cy="6942667"/>
          </a:xfrm>
          <a:prstGeom prst="rect">
            <a:avLst/>
          </a:prstGeom>
        </p:spPr>
      </p:pic>
      <p:sp>
        <p:nvSpPr>
          <p:cNvPr id="2" name="TextBox 1">
            <a:extLst>
              <a:ext uri="{FF2B5EF4-FFF2-40B4-BE49-F238E27FC236}">
                <a16:creationId xmlns:a16="http://schemas.microsoft.com/office/drawing/2014/main" id="{0D7A91F5-27E9-840F-0653-D64639852D62}"/>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b="0" i="0" dirty="0">
                <a:solidFill>
                  <a:srgbClr val="777A7B"/>
                </a:solidFill>
                <a:effectLst/>
                <a:latin typeface="Arial" panose="020B0604020202020204" pitchFamily="34" charset="0"/>
              </a:rPr>
              <a:t>29</a:t>
            </a:r>
            <a:r>
              <a:rPr lang="bo-CN" sz="6600" b="0" i="0" dirty="0">
                <a:solidFill>
                  <a:srgbClr val="121212"/>
                </a:solidFill>
                <a:effectLst/>
                <a:latin typeface="Arial" panose="020B0604020202020204" pitchFamily="34" charset="0"/>
              </a:rPr>
              <a:t>འོན་ཀྱང་མི་དེ་ཚོས་“ཕྱི་དྲོ་ཡིན་ཏེ་ཉི་མ་ནུབ་ལ་ཉེ་བས་ང་ཚོ་དང་མཉམ་དུ་བཞུགས་རོགས་”ཞེས་ནན་གྱིས་ཞུས། ཁོང་ཁོ་ཚོ་དང་མཉམ་དུ་བཞུགས་པའི་ཕྱིར་གནས་ཁང་ནང་ལ་ཕེབས།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29But they pleaded with Him, “Stay with us, for it is nearly evening and the day is almost over.”</a:t>
            </a:r>
          </a:p>
          <a:p>
            <a:r>
              <a:rPr lang="en-US" sz="4400" dirty="0">
                <a:solidFill>
                  <a:srgbClr val="777A7B"/>
                </a:solidFill>
                <a:latin typeface="Arial" panose="020B0604020202020204" pitchFamily="34" charset="0"/>
              </a:rPr>
              <a:t>So He went in to stay with them.</a:t>
            </a:r>
            <a:endParaRPr lang="en-IN" dirty="0"/>
          </a:p>
        </p:txBody>
      </p:sp>
      <p:pic>
        <p:nvPicPr>
          <p:cNvPr id="6" name="Audio 5">
            <a:hlinkClick r:id="" action="ppaction://media"/>
            <a:extLst>
              <a:ext uri="{FF2B5EF4-FFF2-40B4-BE49-F238E27FC236}">
                <a16:creationId xmlns:a16="http://schemas.microsoft.com/office/drawing/2014/main" id="{E8406081-D1F6-883E-7DC1-1C2D492EA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733"/>
    </mc:Choice>
    <mc:Fallback xmlns="">
      <p:transition spd="slow" advTm="13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A2007-8948-C032-8A6C-24CDFA48C96F}"/>
              </a:ext>
            </a:extLst>
          </p:cNvPr>
          <p:cNvPicPr>
            <a:picLocks noChangeAspect="1"/>
          </p:cNvPicPr>
          <p:nvPr/>
        </p:nvPicPr>
        <p:blipFill>
          <a:blip r:embed="rId2"/>
          <a:stretch>
            <a:fillRect/>
          </a:stretch>
        </p:blipFill>
        <p:spPr>
          <a:xfrm flipH="1">
            <a:off x="0" y="-495905"/>
            <a:ext cx="12192000" cy="7353905"/>
          </a:xfrm>
          <a:prstGeom prst="rect">
            <a:avLst/>
          </a:prstGeom>
        </p:spPr>
      </p:pic>
      <p:sp>
        <p:nvSpPr>
          <p:cNvPr id="2" name="TextBox 1">
            <a:extLst>
              <a:ext uri="{FF2B5EF4-FFF2-40B4-BE49-F238E27FC236}">
                <a16:creationId xmlns:a16="http://schemas.microsoft.com/office/drawing/2014/main" id="{16CCF967-ED76-E7D1-19D2-63396296632D}"/>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ཁོ་ཚོ་དང་མཉམ་དུ་ཅོག་ཙེར་བཞུགས་ཚེ་ཡེ་ཤུས་བག་ལེབ་ཕྱག་ཏུ་བསྣམས་ཤིང༌། དཀོན་མཆོག་ལ་བཀའ་དྲིན་ཆེ་ཞུས་རྗེས་དུམ་བུར་བགོས་ནས་ཁོ་རྣམས་ལ་གནང༌།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30While He was reclining at the table with them, He took bread, spoke a blessing and broke it, and gave it to them.</a:t>
            </a:r>
            <a:endParaRPr lang="en-IN" dirty="0"/>
          </a:p>
        </p:txBody>
      </p:sp>
      <p:pic>
        <p:nvPicPr>
          <p:cNvPr id="6" name="Audio 5">
            <a:hlinkClick r:id="" action="ppaction://media"/>
            <a:extLst>
              <a:ext uri="{FF2B5EF4-FFF2-40B4-BE49-F238E27FC236}">
                <a16:creationId xmlns:a16="http://schemas.microsoft.com/office/drawing/2014/main" id="{6F83541B-539D-A403-4DBD-938E912656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009"/>
    </mc:Choice>
    <mc:Fallback xmlns="">
      <p:transition spd="slow" advTm="11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56926-08C7-7887-B2F9-AAC8A2ECB931}"/>
              </a:ext>
            </a:extLst>
          </p:cNvPr>
          <p:cNvPicPr>
            <a:picLocks noChangeAspect="1"/>
          </p:cNvPicPr>
          <p:nvPr/>
        </p:nvPicPr>
        <p:blipFill>
          <a:blip r:embed="rId2"/>
          <a:stretch>
            <a:fillRect/>
          </a:stretch>
        </p:blipFill>
        <p:spPr>
          <a:xfrm>
            <a:off x="0" y="-351183"/>
            <a:ext cx="12192000" cy="7209183"/>
          </a:xfrm>
          <a:prstGeom prst="rect">
            <a:avLst/>
          </a:prstGeom>
        </p:spPr>
      </p:pic>
      <p:sp>
        <p:nvSpPr>
          <p:cNvPr id="2" name="TextBox 1">
            <a:extLst>
              <a:ext uri="{FF2B5EF4-FFF2-40B4-BE49-F238E27FC236}">
                <a16:creationId xmlns:a16="http://schemas.microsoft.com/office/drawing/2014/main" id="{32BD037E-70BD-4DD1-D0D2-C4F101D35C11}"/>
              </a:ext>
            </a:extLst>
          </p:cNvPr>
          <p:cNvSpPr txBox="1"/>
          <p:nvPr/>
        </p:nvSpPr>
        <p:spPr>
          <a:xfrm>
            <a:off x="676433" y="5691775"/>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དེ་ནས་ཁོ་ཚོའི་མིག་ཕྱེ་ནས་ཁོང་སུ་ཡིན་པ་ཤེས་རྗེས་ཁོང་དེ་ཚོའི་མིག་ལམ་ནས་མི་སྣང་བར་གྱུར།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31Then their eyes were opened and they recognized Jesus—and He disappeared from their sight.</a:t>
            </a:r>
            <a:endParaRPr lang="en-IN" dirty="0"/>
          </a:p>
        </p:txBody>
      </p:sp>
      <p:pic>
        <p:nvPicPr>
          <p:cNvPr id="6" name="Audio 5">
            <a:hlinkClick r:id="" action="ppaction://media"/>
            <a:extLst>
              <a:ext uri="{FF2B5EF4-FFF2-40B4-BE49-F238E27FC236}">
                <a16:creationId xmlns:a16="http://schemas.microsoft.com/office/drawing/2014/main" id="{F5CA596C-0885-4C61-C146-18A6ADC6CC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8403"/>
    </mc:Choice>
    <mc:Fallback xmlns="">
      <p:transition spd="slow" advTm="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AE5E3-48CB-69EC-8A04-77422E605965}"/>
              </a:ext>
            </a:extLst>
          </p:cNvPr>
          <p:cNvPicPr>
            <a:picLocks noChangeAspect="1"/>
          </p:cNvPicPr>
          <p:nvPr/>
        </p:nvPicPr>
        <p:blipFill>
          <a:blip r:embed="rId2"/>
          <a:stretch>
            <a:fillRect/>
          </a:stretch>
        </p:blipFill>
        <p:spPr>
          <a:xfrm>
            <a:off x="-1" y="0"/>
            <a:ext cx="12750085" cy="6858000"/>
          </a:xfrm>
          <a:prstGeom prst="rect">
            <a:avLst/>
          </a:prstGeom>
        </p:spPr>
      </p:pic>
      <p:sp>
        <p:nvSpPr>
          <p:cNvPr id="2" name="TextBox 1">
            <a:extLst>
              <a:ext uri="{FF2B5EF4-FFF2-40B4-BE49-F238E27FC236}">
                <a16:creationId xmlns:a16="http://schemas.microsoft.com/office/drawing/2014/main" id="{CE4DF11E-03AA-0190-62D6-7B66F5B92E90}"/>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ཁོ་ཚོས་གཅིག་གིས་གཅིག་ལ་“ལམ་ལ་ཁོང་གིས་ང་ཚོར་གསུང་གླེང་དང་གསུང་རབ་གསལ་སྟོན་མཛད་སྐབས་ང་ཚོ་སེམས་འགུལ་མི་ཐེབས་ས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32They asked each other, “Were not our hearts burning within us as He spoke with us on the road and opened the Scriptures to us?”</a:t>
            </a:r>
            <a:endParaRPr lang="en-IN" dirty="0"/>
          </a:p>
        </p:txBody>
      </p:sp>
      <p:pic>
        <p:nvPicPr>
          <p:cNvPr id="7" name="Audio 6">
            <a:hlinkClick r:id="" action="ppaction://media"/>
            <a:extLst>
              <a:ext uri="{FF2B5EF4-FFF2-40B4-BE49-F238E27FC236}">
                <a16:creationId xmlns:a16="http://schemas.microsoft.com/office/drawing/2014/main" id="{32CC6D30-F9B3-61EF-9DB0-CD9495E175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357"/>
    </mc:Choice>
    <mc:Fallback xmlns="">
      <p:transition spd="slow" advTm="1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7FFF7A-4955-1FE4-49E3-B01E200891F1}"/>
              </a:ext>
            </a:extLst>
          </p:cNvPr>
          <p:cNvPicPr>
            <a:picLocks noChangeAspect="1"/>
          </p:cNvPicPr>
          <p:nvPr/>
        </p:nvPicPr>
        <p:blipFill>
          <a:blip r:embed="rId2"/>
          <a:stretch>
            <a:fillRect/>
          </a:stretch>
        </p:blipFill>
        <p:spPr>
          <a:xfrm>
            <a:off x="0" y="-203481"/>
            <a:ext cx="12192000" cy="7061481"/>
          </a:xfrm>
          <a:prstGeom prst="rect">
            <a:avLst/>
          </a:prstGeom>
        </p:spPr>
      </p:pic>
      <p:sp>
        <p:nvSpPr>
          <p:cNvPr id="3" name="TextBox 2">
            <a:extLst>
              <a:ext uri="{FF2B5EF4-FFF2-40B4-BE49-F238E27FC236}">
                <a16:creationId xmlns:a16="http://schemas.microsoft.com/office/drawing/2014/main" id="{ED81DE31-3366-ADB9-B9C6-56931A1DA844}"/>
              </a:ext>
            </a:extLst>
          </p:cNvPr>
          <p:cNvSpPr txBox="1"/>
          <p:nvPr/>
        </p:nvSpPr>
        <p:spPr>
          <a:xfrm>
            <a:off x="412727" y="870811"/>
            <a:ext cx="4897676" cy="525751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24</a:t>
            </a:r>
          </a:p>
          <a:p>
            <a:r>
              <a:rPr lang="bo-CN" sz="8000" b="1" i="0" dirty="0">
                <a:solidFill>
                  <a:schemeClr val="bg1"/>
                </a:solidFill>
                <a:effectLst/>
                <a:latin typeface="Arial" panose="020B0604020202020204" pitchFamily="34" charset="0"/>
              </a:rPr>
              <a:t>གཙོ་བོ་ཡེ་ཤུས་ཉེ་གནས་གཉིས་ལ་མངོན་པར་མཛད་པ།</a:t>
            </a:r>
            <a:endParaRPr lang="en-IN" sz="8000" dirty="0">
              <a:solidFill>
                <a:schemeClr val="bg1"/>
              </a:solidFill>
            </a:endParaRPr>
          </a:p>
        </p:txBody>
      </p:sp>
      <p:sp>
        <p:nvSpPr>
          <p:cNvPr id="4" name="TextBox 3">
            <a:extLst>
              <a:ext uri="{FF2B5EF4-FFF2-40B4-BE49-F238E27FC236}">
                <a16:creationId xmlns:a16="http://schemas.microsoft.com/office/drawing/2014/main" id="{C7FD84B1-094C-DED5-4059-63BCC7E21143}"/>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D90191-C3B9-A58F-D00A-567B93118DC8}"/>
              </a:ext>
            </a:extLst>
          </p:cNvPr>
          <p:cNvPicPr>
            <a:picLocks noChangeAspect="1"/>
          </p:cNvPicPr>
          <p:nvPr/>
        </p:nvPicPr>
        <p:blipFill>
          <a:blip r:embed="rId2"/>
          <a:stretch>
            <a:fillRect/>
          </a:stretch>
        </p:blipFill>
        <p:spPr>
          <a:xfrm>
            <a:off x="-104819" y="-36576"/>
            <a:ext cx="12296819" cy="6894576"/>
          </a:xfrm>
          <a:prstGeom prst="rect">
            <a:avLst/>
          </a:prstGeom>
        </p:spPr>
      </p:pic>
      <p:sp>
        <p:nvSpPr>
          <p:cNvPr id="2" name="TextBox 1">
            <a:extLst>
              <a:ext uri="{FF2B5EF4-FFF2-40B4-BE49-F238E27FC236}">
                <a16:creationId xmlns:a16="http://schemas.microsoft.com/office/drawing/2014/main" id="{29A386F5-A648-0ADE-CCDA-7A096F980FE8}"/>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ཆུ་ཚོད་དེ་རང་ལ་ཁོ་ཚོ་ལངས་ནས་ཡེ་རུ་ཤ་ལེམ་ལ་ཕྱིར་ལོག ཉེ་གནས་བཅུ་གཅིག་པོ་སོགས་འཛོམས་པ་དང་ཐུག་ནས།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33And they got up that very hour and returned to Jerusalem.</a:t>
            </a:r>
          </a:p>
          <a:p>
            <a:r>
              <a:rPr lang="en-US" sz="4400" dirty="0">
                <a:solidFill>
                  <a:srgbClr val="777A7B"/>
                </a:solidFill>
                <a:latin typeface="Arial" panose="020B0604020202020204" pitchFamily="34" charset="0"/>
              </a:rPr>
              <a:t>There they found the Eleven and those with them, gathered together</a:t>
            </a:r>
            <a:endParaRPr lang="en-IN" dirty="0"/>
          </a:p>
        </p:txBody>
      </p:sp>
      <p:pic>
        <p:nvPicPr>
          <p:cNvPr id="6" name="Audio 5">
            <a:hlinkClick r:id="" action="ppaction://media"/>
            <a:extLst>
              <a:ext uri="{FF2B5EF4-FFF2-40B4-BE49-F238E27FC236}">
                <a16:creationId xmlns:a16="http://schemas.microsoft.com/office/drawing/2014/main" id="{1244EB5D-3A1B-7DB7-582F-9391BC3608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88"/>
    </mc:Choice>
    <mc:Fallback xmlns="">
      <p:transition spd="slow" advTm="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16C58-0F4C-B290-850C-69933D266AF8}"/>
              </a:ext>
            </a:extLst>
          </p:cNvPr>
          <p:cNvPicPr>
            <a:picLocks noChangeAspect="1"/>
          </p:cNvPicPr>
          <p:nvPr/>
        </p:nvPicPr>
        <p:blipFill>
          <a:blip r:embed="rId2"/>
          <a:stretch>
            <a:fillRect/>
          </a:stretch>
        </p:blipFill>
        <p:spPr>
          <a:xfrm flipH="1">
            <a:off x="0" y="-54864"/>
            <a:ext cx="12226834" cy="6912864"/>
          </a:xfrm>
          <a:prstGeom prst="rect">
            <a:avLst/>
          </a:prstGeom>
        </p:spPr>
      </p:pic>
      <p:sp>
        <p:nvSpPr>
          <p:cNvPr id="2" name="TextBox 1">
            <a:extLst>
              <a:ext uri="{FF2B5EF4-FFF2-40B4-BE49-F238E27FC236}">
                <a16:creationId xmlns:a16="http://schemas.microsoft.com/office/drawing/2014/main" id="{E29A4FC1-FF1B-2D0C-453A-CF212E0DFEE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1543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ཁོ་རྣམས་ཀྱིས་“གཙོ་བོ་དངོས་སུ་སྐུ་གསོན་པོར་བཞེངས་པ་དང་སི་མོན་ལ་མངོན་སུམ་དུ་གྱུར་རོ་”ཞེས་སྨྲས།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34and saying, “The Lord has indeed risen and has appeared to Simon!”</a:t>
            </a:r>
            <a:endParaRPr lang="en-IN" dirty="0"/>
          </a:p>
        </p:txBody>
      </p:sp>
      <p:pic>
        <p:nvPicPr>
          <p:cNvPr id="6" name="Audio 5">
            <a:hlinkClick r:id="" action="ppaction://media"/>
            <a:extLst>
              <a:ext uri="{FF2B5EF4-FFF2-40B4-BE49-F238E27FC236}">
                <a16:creationId xmlns:a16="http://schemas.microsoft.com/office/drawing/2014/main" id="{3934BC26-6DD4-2A45-86C0-5B908DC336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06517399"/>
      </p:ext>
    </p:extLst>
  </p:cSld>
  <p:clrMapOvr>
    <a:masterClrMapping/>
  </p:clrMapOvr>
  <mc:AlternateContent xmlns:mc="http://schemas.openxmlformats.org/markup-compatibility/2006" xmlns:p14="http://schemas.microsoft.com/office/powerpoint/2010/main">
    <mc:Choice Requires="p14">
      <p:transition spd="slow" p14:dur="2000" advTm="8378"/>
    </mc:Choice>
    <mc:Fallback xmlns="">
      <p:transition spd="slow" advTm="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D86E1C-2D1D-8A97-FC89-CDD1F6A0CC22}"/>
              </a:ext>
            </a:extLst>
          </p:cNvPr>
          <p:cNvPicPr>
            <a:picLocks noChangeAspect="1"/>
          </p:cNvPicPr>
          <p:nvPr/>
        </p:nvPicPr>
        <p:blipFill>
          <a:blip r:embed="rId2"/>
          <a:stretch>
            <a:fillRect/>
          </a:stretch>
        </p:blipFill>
        <p:spPr>
          <a:xfrm>
            <a:off x="0" y="-323589"/>
            <a:ext cx="12192000" cy="7181589"/>
          </a:xfrm>
          <a:prstGeom prst="rect">
            <a:avLst/>
          </a:prstGeom>
        </p:spPr>
      </p:pic>
      <p:sp>
        <p:nvSpPr>
          <p:cNvPr id="2" name="TextBox 1">
            <a:extLst>
              <a:ext uri="{FF2B5EF4-FFF2-40B4-BE49-F238E27FC236}">
                <a16:creationId xmlns:a16="http://schemas.microsoft.com/office/drawing/2014/main" id="{958E166B-B943-0770-8B60-EBA6326828AB}"/>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1030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35</a:t>
            </a:r>
            <a:r>
              <a:rPr lang="bo-CN" sz="7200" dirty="0">
                <a:solidFill>
                  <a:srgbClr val="121212"/>
                </a:solidFill>
                <a:latin typeface="Arial" panose="020B0604020202020204" pitchFamily="34" charset="0"/>
              </a:rPr>
              <a:t>ཁོ་གཉིས་ཀྱིས་ལམ་ལ་གང་བྱུང་བའི་གཏམ་དང༌། ཅི་ལྟར་བག་ལེབ་བགོས་པའི་སྒོ་ནས་ཁོ་ཚོས་ཁོང་སུ་ཡིན་ངོ་ཤེས་པར་སྨྲས།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35Then the two told what had happened on the road, and how they had recognized Jesus in the breaking of the bread.</a:t>
            </a:r>
            <a:endParaRPr lang="en-IN" dirty="0"/>
          </a:p>
        </p:txBody>
      </p:sp>
      <p:pic>
        <p:nvPicPr>
          <p:cNvPr id="6" name="Audio 5">
            <a:hlinkClick r:id="" action="ppaction://media"/>
            <a:extLst>
              <a:ext uri="{FF2B5EF4-FFF2-40B4-BE49-F238E27FC236}">
                <a16:creationId xmlns:a16="http://schemas.microsoft.com/office/drawing/2014/main" id="{D624ED58-22ED-2FC8-737A-7232ED5E9C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42078667"/>
      </p:ext>
    </p:extLst>
  </p:cSld>
  <p:clrMapOvr>
    <a:masterClrMapping/>
  </p:clrMapOvr>
  <mc:AlternateContent xmlns:mc="http://schemas.openxmlformats.org/markup-compatibility/2006" xmlns:p14="http://schemas.microsoft.com/office/powerpoint/2010/main">
    <mc:Choice Requires="p14">
      <p:transition spd="slow" p14:dur="2000" advTm="10164"/>
    </mc:Choice>
    <mc:Fallback xmlns="">
      <p:transition spd="slow" advTm="1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B783A3-BA51-A9F7-ED0C-B3BA96C15A78}"/>
              </a:ext>
            </a:extLst>
          </p:cNvPr>
          <p:cNvPicPr>
            <a:picLocks noChangeAspect="1"/>
          </p:cNvPicPr>
          <p:nvPr/>
        </p:nvPicPr>
        <p:blipFill>
          <a:blip r:embed="rId2"/>
          <a:stretch>
            <a:fillRect/>
          </a:stretch>
        </p:blipFill>
        <p:spPr>
          <a:xfrm>
            <a:off x="0" y="-203481"/>
            <a:ext cx="12192000" cy="7061481"/>
          </a:xfrm>
          <a:prstGeom prst="rect">
            <a:avLst/>
          </a:prstGeom>
        </p:spPr>
      </p:pic>
      <p:sp>
        <p:nvSpPr>
          <p:cNvPr id="2" name="TextBox 1">
            <a:extLst>
              <a:ext uri="{FF2B5EF4-FFF2-40B4-BE49-F238E27FC236}">
                <a16:creationId xmlns:a16="http://schemas.microsoft.com/office/drawing/2014/main" id="{E268308F-348A-D806-653B-A760BA88873A}"/>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0243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ལུ་ཀཱ 24:13</a:t>
            </a:r>
          </a:p>
          <a:p>
            <a:r>
              <a:rPr lang="bo-CN" sz="7200" dirty="0">
                <a:solidFill>
                  <a:srgbClr val="121212"/>
                </a:solidFill>
                <a:latin typeface="Arial" panose="020B0604020202020204" pitchFamily="34" charset="0"/>
              </a:rPr>
              <a:t>ཉིན་དེ་རང་ལ་ཁོ་ཚོ་ནས་མི་གཉིས་ཡེ་རུ་ཤ་ལེམ་ནས་རྒྱང་ཐག་སྤྱི་ལེ་བཅུ་གཅིག་ཙམ་ཡོད་པའི་ཨེ་མ་ཨུ་ཞེས་པའི་གྲོང་གསེབ་ལ་འགྲོ་སྐ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13That same day two of them were going to a village called Emmaus, about seven miles (11 </a:t>
            </a:r>
            <a:r>
              <a:rPr lang="en-US" sz="4400" dirty="0" err="1">
                <a:solidFill>
                  <a:srgbClr val="777A7B"/>
                </a:solidFill>
                <a:latin typeface="Arial" panose="020B0604020202020204" pitchFamily="34" charset="0"/>
              </a:rPr>
              <a:t>kilometres</a:t>
            </a:r>
            <a:r>
              <a:rPr lang="en-US" sz="4400" dirty="0">
                <a:solidFill>
                  <a:srgbClr val="777A7B"/>
                </a:solidFill>
                <a:latin typeface="Arial" panose="020B0604020202020204" pitchFamily="34" charset="0"/>
              </a:rPr>
              <a:t>) from Jerusalem.</a:t>
            </a:r>
            <a:endParaRPr lang="en-IN" dirty="0"/>
          </a:p>
        </p:txBody>
      </p:sp>
      <p:pic>
        <p:nvPicPr>
          <p:cNvPr id="6" name="Audio 5">
            <a:hlinkClick r:id="" action="ppaction://media"/>
            <a:extLst>
              <a:ext uri="{FF2B5EF4-FFF2-40B4-BE49-F238E27FC236}">
                <a16:creationId xmlns:a16="http://schemas.microsoft.com/office/drawing/2014/main" id="{C9A043F4-7DEB-EBA9-F2C8-1854DD543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501"/>
    </mc:Choice>
    <mc:Fallback xmlns="">
      <p:transition spd="slow" advTm="10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950D4-CF5D-957E-5A77-11A02B214B95}"/>
              </a:ext>
            </a:extLst>
          </p:cNvPr>
          <p:cNvPicPr>
            <a:picLocks noChangeAspect="1"/>
          </p:cNvPicPr>
          <p:nvPr/>
        </p:nvPicPr>
        <p:blipFill>
          <a:blip r:embed="rId2"/>
          <a:stretch>
            <a:fillRect/>
          </a:stretch>
        </p:blipFill>
        <p:spPr>
          <a:xfrm>
            <a:off x="-329183" y="-21885"/>
            <a:ext cx="12521184" cy="6879886"/>
          </a:xfrm>
          <a:prstGeom prst="rect">
            <a:avLst/>
          </a:prstGeom>
        </p:spPr>
      </p:pic>
      <p:sp>
        <p:nvSpPr>
          <p:cNvPr id="2" name="TextBox 1">
            <a:extLst>
              <a:ext uri="{FF2B5EF4-FFF2-40B4-BE49-F238E27FC236}">
                <a16:creationId xmlns:a16="http://schemas.microsoft.com/office/drawing/2014/main" id="{A01242D1-DEA4-EEA7-E877-56DCEF459A65}"/>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14</a:t>
            </a:r>
            <a:r>
              <a:rPr lang="bo-CN" sz="8000" dirty="0">
                <a:solidFill>
                  <a:srgbClr val="121212"/>
                </a:solidFill>
                <a:latin typeface="Arial" panose="020B0604020202020204" pitchFamily="34" charset="0"/>
              </a:rPr>
              <a:t>ཁོ་ཚོས་གང་བྱུང་བ་ཐམས་ཅད་ཀྱི་སྐོར་ལ་གཏམ་གླེང་བྱེད་པ་དང༌།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14They were talking with each other about everything that had happened. </a:t>
            </a:r>
            <a:endParaRPr lang="en-IN" dirty="0"/>
          </a:p>
        </p:txBody>
      </p:sp>
      <p:pic>
        <p:nvPicPr>
          <p:cNvPr id="6" name="Audio 5">
            <a:hlinkClick r:id="" action="ppaction://media"/>
            <a:extLst>
              <a:ext uri="{FF2B5EF4-FFF2-40B4-BE49-F238E27FC236}">
                <a16:creationId xmlns:a16="http://schemas.microsoft.com/office/drawing/2014/main" id="{E1874815-2E68-ACA3-4C2A-0E1963FAFE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5287"/>
    </mc:Choice>
    <mc:Fallback xmlns="">
      <p:transition spd="slow" advTm="5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8E8EA-3F56-24F7-49C1-61A00D1C142A}"/>
              </a:ext>
            </a:extLst>
          </p:cNvPr>
          <p:cNvPicPr>
            <a:picLocks noChangeAspect="1"/>
          </p:cNvPicPr>
          <p:nvPr/>
        </p:nvPicPr>
        <p:blipFill>
          <a:blip r:embed="rId2"/>
          <a:stretch>
            <a:fillRect/>
          </a:stretch>
        </p:blipFill>
        <p:spPr>
          <a:xfrm>
            <a:off x="0" y="-101806"/>
            <a:ext cx="12192000" cy="6959806"/>
          </a:xfrm>
          <a:prstGeom prst="rect">
            <a:avLst/>
          </a:prstGeom>
        </p:spPr>
      </p:pic>
      <p:sp>
        <p:nvSpPr>
          <p:cNvPr id="2" name="TextBox 1">
            <a:extLst>
              <a:ext uri="{FF2B5EF4-FFF2-40B4-BE49-F238E27FC236}">
                <a16:creationId xmlns:a16="http://schemas.microsoft.com/office/drawing/2014/main" id="{F9253392-931E-5194-0115-92C47B78AC49}"/>
              </a:ext>
            </a:extLst>
          </p:cNvPr>
          <p:cNvSpPr txBox="1"/>
          <p:nvPr/>
        </p:nvSpPr>
        <p:spPr>
          <a:xfrm>
            <a:off x="663907" y="242953"/>
            <a:ext cx="2853917" cy="769441"/>
          </a:xfrm>
          <a:prstGeom prst="rect">
            <a:avLst/>
          </a:prstGeom>
          <a:noFill/>
        </p:spPr>
        <p:txBody>
          <a:bodyPr wrap="square" rtlCol="0">
            <a:spAutoFit/>
          </a:bodyPr>
          <a:lstStyle/>
          <a:p>
            <a:r>
              <a:rPr lang="bo-CN" sz="4400" b="1" cap="all" dirty="0">
                <a:solidFill>
                  <a:schemeClr val="bg1"/>
                </a:solidFill>
                <a:latin typeface="ArialMT"/>
              </a:rPr>
              <a:t>ལུ་ཀཱ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དེའི་དུས་སུ་ཡེ་ཤུ་རང་ཉིད་ཉེ་བར་བྱོན་ཏེ་ཁོ་ཚོ་དང་མཉམ་དུ་ཕེབས། </a:t>
            </a:r>
            <a:r>
              <a:rPr lang="bo-CN" sz="6600" dirty="0">
                <a:solidFill>
                  <a:srgbClr val="777A7B"/>
                </a:solidFill>
                <a:latin typeface="Arial" panose="020B0604020202020204" pitchFamily="34" charset="0"/>
              </a:rPr>
              <a:t>16</a:t>
            </a:r>
            <a:r>
              <a:rPr lang="bo-CN" sz="6600" dirty="0">
                <a:solidFill>
                  <a:srgbClr val="121212"/>
                </a:solidFill>
                <a:latin typeface="Arial" panose="020B0604020202020204" pitchFamily="34" charset="0"/>
              </a:rPr>
              <a:t>ཁོ་ཚོ་མིག་བསྒྲིབས་པ་ལྟར་གྱུར་བས་ཁོང་མཐོང་ན་ཡང་སུ་ཡིན་པ་མ་ཤེས།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15And as they talked and deliberated, Jesus Himself came up and walked along with them. 16But their eyes were kept from recognizing Him.</a:t>
            </a:r>
            <a:endParaRPr lang="en-IN" dirty="0"/>
          </a:p>
        </p:txBody>
      </p:sp>
      <p:pic>
        <p:nvPicPr>
          <p:cNvPr id="11" name="Audio 10">
            <a:hlinkClick r:id="" action="ppaction://media"/>
            <a:extLst>
              <a:ext uri="{FF2B5EF4-FFF2-40B4-BE49-F238E27FC236}">
                <a16:creationId xmlns:a16="http://schemas.microsoft.com/office/drawing/2014/main" id="{6BBD3DB4-0E7A-569D-02DD-4C9716631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54"/>
    </mc:Choice>
    <mc:Fallback xmlns="">
      <p:transition spd="slow" advTm="1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1622</Words>
  <Application>Microsoft Office PowerPoint</Application>
  <PresentationFormat>Widescreen</PresentationFormat>
  <Paragraphs>94</Paragraphs>
  <Slides>46</Slides>
  <Notes>1</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45-3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2025-05-05T08:09:31Z</dcterms:modified>
</cp:coreProperties>
</file>