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9" r:id="rId30"/>
    <p:sldId id="286" r:id="rId31"/>
    <p:sldId id="287" r:id="rId32"/>
    <p:sldId id="288" r:id="rId33"/>
    <p:sldId id="285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976199-CEC3-4FA7-8898-D5625DAE5C8E}" v="1" dt="2025-05-23T10:26:04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84641" autoAdjust="0"/>
  </p:normalViewPr>
  <p:slideViewPr>
    <p:cSldViewPr snapToGrid="0">
      <p:cViewPr varScale="1">
        <p:scale>
          <a:sx n="46" d="100"/>
          <a:sy n="46" d="100"/>
        </p:scale>
        <p:origin x="62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06FC0AC-47DC-49E3-9AA9-78A4983784CA}"/>
    <pc:docChg chg="undo custSel modSld">
      <pc:chgData name="Alfred Smith" userId="3c60a3631c0db8ad" providerId="LiveId" clId="{406FC0AC-47DC-49E3-9AA9-78A4983784CA}" dt="2024-07-23T13:25:02.480" v="46"/>
      <pc:docMkLst>
        <pc:docMk/>
      </pc:docMkLst>
      <pc:sldChg chg="addSp delSp modSp mod">
        <pc:chgData name="Alfred Smith" userId="3c60a3631c0db8ad" providerId="LiveId" clId="{406FC0AC-47DC-49E3-9AA9-78A4983784CA}" dt="2024-07-23T12:56:02.081" v="1"/>
        <pc:sldMkLst>
          <pc:docMk/>
          <pc:sldMk cId="1499918570" sldId="257"/>
        </pc:sldMkLst>
      </pc:sldChg>
      <pc:sldChg chg="modSp mod">
        <pc:chgData name="Alfred Smith" userId="3c60a3631c0db8ad" providerId="LiveId" clId="{406FC0AC-47DC-49E3-9AA9-78A4983784CA}" dt="2024-07-23T13:19:02.762" v="6"/>
        <pc:sldMkLst>
          <pc:docMk/>
          <pc:sldMk cId="2346136586" sldId="260"/>
        </pc:sldMkLst>
      </pc:sldChg>
      <pc:sldChg chg="modSp mod">
        <pc:chgData name="Alfred Smith" userId="3c60a3631c0db8ad" providerId="LiveId" clId="{406FC0AC-47DC-49E3-9AA9-78A4983784CA}" dt="2024-07-23T13:19:34.131" v="8"/>
        <pc:sldMkLst>
          <pc:docMk/>
          <pc:sldMk cId="4037329247" sldId="261"/>
        </pc:sldMkLst>
      </pc:sldChg>
      <pc:sldChg chg="modSp mod">
        <pc:chgData name="Alfred Smith" userId="3c60a3631c0db8ad" providerId="LiveId" clId="{406FC0AC-47DC-49E3-9AA9-78A4983784CA}" dt="2024-07-23T13:19:51.737" v="10"/>
        <pc:sldMkLst>
          <pc:docMk/>
          <pc:sldMk cId="1909638311" sldId="262"/>
        </pc:sldMkLst>
      </pc:sldChg>
      <pc:sldChg chg="modSp mod">
        <pc:chgData name="Alfred Smith" userId="3c60a3631c0db8ad" providerId="LiveId" clId="{406FC0AC-47DC-49E3-9AA9-78A4983784CA}" dt="2024-07-23T13:20:06.418" v="12"/>
        <pc:sldMkLst>
          <pc:docMk/>
          <pc:sldMk cId="641208035" sldId="263"/>
        </pc:sldMkLst>
      </pc:sldChg>
      <pc:sldChg chg="modSp mod">
        <pc:chgData name="Alfred Smith" userId="3c60a3631c0db8ad" providerId="LiveId" clId="{406FC0AC-47DC-49E3-9AA9-78A4983784CA}" dt="2024-07-23T13:20:17.925" v="14"/>
        <pc:sldMkLst>
          <pc:docMk/>
          <pc:sldMk cId="4044745628" sldId="264"/>
        </pc:sldMkLst>
      </pc:sldChg>
      <pc:sldChg chg="modSp mod">
        <pc:chgData name="Alfred Smith" userId="3c60a3631c0db8ad" providerId="LiveId" clId="{406FC0AC-47DC-49E3-9AA9-78A4983784CA}" dt="2024-07-23T13:20:36.047" v="16"/>
        <pc:sldMkLst>
          <pc:docMk/>
          <pc:sldMk cId="978260341" sldId="265"/>
        </pc:sldMkLst>
      </pc:sldChg>
      <pc:sldChg chg="modSp mod">
        <pc:chgData name="Alfred Smith" userId="3c60a3631c0db8ad" providerId="LiveId" clId="{406FC0AC-47DC-49E3-9AA9-78A4983784CA}" dt="2024-07-23T13:21:01.434" v="22"/>
        <pc:sldMkLst>
          <pc:docMk/>
          <pc:sldMk cId="3575870363" sldId="266"/>
        </pc:sldMkLst>
      </pc:sldChg>
      <pc:sldChg chg="modSp mod">
        <pc:chgData name="Alfred Smith" userId="3c60a3631c0db8ad" providerId="LiveId" clId="{406FC0AC-47DC-49E3-9AA9-78A4983784CA}" dt="2024-07-23T13:21:16.062" v="24"/>
        <pc:sldMkLst>
          <pc:docMk/>
          <pc:sldMk cId="4017137865" sldId="267"/>
        </pc:sldMkLst>
      </pc:sldChg>
      <pc:sldChg chg="modSp mod">
        <pc:chgData name="Alfred Smith" userId="3c60a3631c0db8ad" providerId="LiveId" clId="{406FC0AC-47DC-49E3-9AA9-78A4983784CA}" dt="2024-07-23T13:21:26.357" v="25"/>
        <pc:sldMkLst>
          <pc:docMk/>
          <pc:sldMk cId="3137811553" sldId="268"/>
        </pc:sldMkLst>
      </pc:sldChg>
      <pc:sldChg chg="modSp mod">
        <pc:chgData name="Alfred Smith" userId="3c60a3631c0db8ad" providerId="LiveId" clId="{406FC0AC-47DC-49E3-9AA9-78A4983784CA}" dt="2024-07-23T13:21:42.173" v="28" actId="6549"/>
        <pc:sldMkLst>
          <pc:docMk/>
          <pc:sldMk cId="100491716" sldId="269"/>
        </pc:sldMkLst>
      </pc:sldChg>
      <pc:sldChg chg="addSp modSp mod">
        <pc:chgData name="Alfred Smith" userId="3c60a3631c0db8ad" providerId="LiveId" clId="{406FC0AC-47DC-49E3-9AA9-78A4983784CA}" dt="2024-07-23T12:57:07.936" v="3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406FC0AC-47DC-49E3-9AA9-78A4983784CA}" dt="2024-07-23T13:22:40.665" v="32"/>
        <pc:sldMkLst>
          <pc:docMk/>
          <pc:sldMk cId="1922139011" sldId="281"/>
        </pc:sldMkLst>
      </pc:sldChg>
      <pc:sldChg chg="modSp mod">
        <pc:chgData name="Alfred Smith" userId="3c60a3631c0db8ad" providerId="LiveId" clId="{406FC0AC-47DC-49E3-9AA9-78A4983784CA}" dt="2024-07-23T13:22:57.639" v="34"/>
        <pc:sldMkLst>
          <pc:docMk/>
          <pc:sldMk cId="3166251957" sldId="283"/>
        </pc:sldMkLst>
      </pc:sldChg>
      <pc:sldChg chg="modSp mod">
        <pc:chgData name="Alfred Smith" userId="3c60a3631c0db8ad" providerId="LiveId" clId="{406FC0AC-47DC-49E3-9AA9-78A4983784CA}" dt="2024-07-23T13:25:02.480" v="46"/>
        <pc:sldMkLst>
          <pc:docMk/>
          <pc:sldMk cId="1522780631" sldId="285"/>
        </pc:sldMkLst>
      </pc:sldChg>
      <pc:sldChg chg="modSp mod">
        <pc:chgData name="Alfred Smith" userId="3c60a3631c0db8ad" providerId="LiveId" clId="{406FC0AC-47DC-49E3-9AA9-78A4983784CA}" dt="2024-07-23T13:24:11.331" v="41"/>
        <pc:sldMkLst>
          <pc:docMk/>
          <pc:sldMk cId="2332778949" sldId="287"/>
        </pc:sldMkLst>
      </pc:sldChg>
      <pc:sldChg chg="modSp mod">
        <pc:chgData name="Alfred Smith" userId="3c60a3631c0db8ad" providerId="LiveId" clId="{406FC0AC-47DC-49E3-9AA9-78A4983784CA}" dt="2024-07-23T13:23:45.310" v="37"/>
        <pc:sldMkLst>
          <pc:docMk/>
          <pc:sldMk cId="3153919605" sldId="289"/>
        </pc:sldMkLst>
      </pc:sldChg>
      <pc:sldChg chg="modSp mod">
        <pc:chgData name="Alfred Smith" userId="3c60a3631c0db8ad" providerId="LiveId" clId="{406FC0AC-47DC-49E3-9AA9-78A4983784CA}" dt="2024-07-23T13:24:26.790" v="43" actId="1076"/>
        <pc:sldMkLst>
          <pc:docMk/>
          <pc:sldMk cId="1292473336" sldId="290"/>
        </pc:sldMkLst>
      </pc:sldChg>
    </pc:docChg>
  </pc:docChgLst>
  <pc:docChgLst>
    <pc:chgData name="Alfred Smith" userId="3c60a3631c0db8ad" providerId="LiveId" clId="{AACEF7DE-646D-4AA1-AD23-768232AC33A2}"/>
    <pc:docChg chg="custSel modSld">
      <pc:chgData name="Alfred Smith" userId="3c60a3631c0db8ad" providerId="LiveId" clId="{AACEF7DE-646D-4AA1-AD23-768232AC33A2}" dt="2025-05-05T07:58:01.783" v="10"/>
      <pc:docMkLst>
        <pc:docMk/>
      </pc:docMkLst>
      <pc:sldChg chg="addSp delSp modSp mod">
        <pc:chgData name="Alfred Smith" userId="3c60a3631c0db8ad" providerId="LiveId" clId="{AACEF7DE-646D-4AA1-AD23-768232AC33A2}" dt="2025-05-05T07:57:20.092" v="9"/>
        <pc:sldMkLst>
          <pc:docMk/>
          <pc:sldMk cId="1499918570" sldId="257"/>
        </pc:sldMkLst>
        <pc:spChg chg="add mod">
          <ac:chgData name="Alfred Smith" userId="3c60a3631c0db8ad" providerId="LiveId" clId="{AACEF7DE-646D-4AA1-AD23-768232AC33A2}" dt="2025-05-05T07:57:20.092" v="9"/>
          <ac:spMkLst>
            <pc:docMk/>
            <pc:sldMk cId="1499918570" sldId="257"/>
            <ac:spMk id="9" creationId="{71EA32D7-FECB-2A82-32EA-3E57D12DF7D2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3788111665" sldId="258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3788111665" sldId="258"/>
            <ac:spMk id="2" creationId="{33FE2842-4200-786F-87D9-B4036D564F4A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454763615" sldId="259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4120481681" sldId="270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4120481681" sldId="270"/>
            <ac:spMk id="2" creationId="{507BDC3E-5518-7D5C-9330-F9BF71E0CFA9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1922139011" sldId="281"/>
        </pc:sldMkLst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1126511635" sldId="282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1126511635" sldId="282"/>
            <ac:spMk id="2" creationId="{8D27C600-24E3-1ECD-2073-5046FDD8E6E4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3922583308" sldId="284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3922583308" sldId="284"/>
            <ac:spMk id="2" creationId="{B4FBDC7E-BE00-F826-91F8-C84FA88F04AB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1522780631" sldId="285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1522780631" sldId="285"/>
            <ac:spMk id="3" creationId="{A58184BD-88F1-BA02-40C1-D8403D0EEC0D}"/>
          </ac:spMkLst>
        </pc:spChg>
      </pc:sldChg>
      <pc:sldChg chg="modSp">
        <pc:chgData name="Alfred Smith" userId="3c60a3631c0db8ad" providerId="LiveId" clId="{AACEF7DE-646D-4AA1-AD23-768232AC33A2}" dt="2025-05-05T07:58:01.783" v="10"/>
        <pc:sldMkLst>
          <pc:docMk/>
          <pc:sldMk cId="1292473336" sldId="290"/>
        </pc:sldMkLst>
        <pc:spChg chg="mod">
          <ac:chgData name="Alfred Smith" userId="3c60a3631c0db8ad" providerId="LiveId" clId="{AACEF7DE-646D-4AA1-AD23-768232AC33A2}" dt="2025-05-05T07:58:01.783" v="10"/>
          <ac:spMkLst>
            <pc:docMk/>
            <pc:sldMk cId="1292473336" sldId="290"/>
            <ac:spMk id="2" creationId="{C984115F-8D12-183A-B3AC-AB8000730285}"/>
          </ac:spMkLst>
        </pc:spChg>
      </pc:sldChg>
    </pc:docChg>
  </pc:docChgLst>
  <pc:docChgLst>
    <pc:chgData name="Leonie Smith" userId="fed1330f33f5650e" providerId="LiveId" clId="{0102961E-A218-4E02-9203-AC35419F4A8A}"/>
    <pc:docChg chg="undo custSel modSld">
      <pc:chgData name="Leonie Smith" userId="fed1330f33f5650e" providerId="LiveId" clId="{0102961E-A218-4E02-9203-AC35419F4A8A}" dt="2023-01-06T04:44:11.294" v="221" actId="5793"/>
      <pc:docMkLst>
        <pc:docMk/>
      </pc:docMkLst>
      <pc:sldChg chg="addSp modSp modNotesTx">
        <pc:chgData name="Leonie Smith" userId="fed1330f33f5650e" providerId="LiveId" clId="{0102961E-A218-4E02-9203-AC35419F4A8A}" dt="2023-01-06T04:44:11.294" v="221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0102961E-A218-4E02-9203-AC35419F4A8A}" dt="2023-01-05T07:05:50.727" v="132" actId="1076"/>
        <pc:sldMkLst>
          <pc:docMk/>
          <pc:sldMk cId="3788111665" sldId="258"/>
        </pc:sldMkLst>
      </pc:sldChg>
      <pc:sldChg chg="addSp modSp mod">
        <pc:chgData name="Leonie Smith" userId="fed1330f33f5650e" providerId="LiveId" clId="{0102961E-A218-4E02-9203-AC35419F4A8A}" dt="2023-01-05T07:04:17.417" v="124" actId="12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102961E-A218-4E02-9203-AC35419F4A8A}" dt="2023-01-05T04:50:55.695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0102961E-A218-4E02-9203-AC35419F4A8A}" dt="2023-01-05T04:54:49.187" v="15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0102961E-A218-4E02-9203-AC35419F4A8A}" dt="2023-01-05T04:58:16.599" v="28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0102961E-A218-4E02-9203-AC35419F4A8A}" dt="2023-01-05T05:01:11.088" v="3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0102961E-A218-4E02-9203-AC35419F4A8A}" dt="2023-01-05T05:02:41.901" v="4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0102961E-A218-4E02-9203-AC35419F4A8A}" dt="2023-01-05T05:08:30.960" v="4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0102961E-A218-4E02-9203-AC35419F4A8A}" dt="2023-01-05T05:13:54.418" v="7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0102961E-A218-4E02-9203-AC35419F4A8A}" dt="2023-01-05T05:22:50.255" v="9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0102961E-A218-4E02-9203-AC35419F4A8A}" dt="2023-01-05T05:18:57.428" v="85"/>
        <pc:sldMkLst>
          <pc:docMk/>
          <pc:sldMk cId="3137811553" sldId="268"/>
        </pc:sldMkLst>
      </pc:sldChg>
      <pc:sldChg chg="addSp modSp">
        <pc:chgData name="Leonie Smith" userId="fed1330f33f5650e" providerId="LiveId" clId="{0102961E-A218-4E02-9203-AC35419F4A8A}" dt="2023-01-05T05:29:19.697" v="95"/>
        <pc:sldMkLst>
          <pc:docMk/>
          <pc:sldMk cId="100491716" sldId="269"/>
        </pc:sldMkLst>
      </pc:sldChg>
      <pc:sldChg chg="addSp modSp">
        <pc:chgData name="Leonie Smith" userId="fed1330f33f5650e" providerId="LiveId" clId="{0102961E-A218-4E02-9203-AC35419F4A8A}" dt="2023-01-05T07:05:56.262" v="133"/>
        <pc:sldMkLst>
          <pc:docMk/>
          <pc:sldMk cId="4120481681" sldId="270"/>
        </pc:sldMkLst>
      </pc:sldChg>
      <pc:sldChg chg="addSp modSp mod">
        <pc:chgData name="Leonie Smith" userId="fed1330f33f5650e" providerId="LiveId" clId="{0102961E-A218-4E02-9203-AC35419F4A8A}" dt="2023-01-05T07:11:42.930" v="17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0102961E-A218-4E02-9203-AC35419F4A8A}" dt="2023-01-05T07:12:01.259" v="177" actId="1076"/>
        <pc:sldMkLst>
          <pc:docMk/>
          <pc:sldMk cId="4024569785" sldId="272"/>
        </pc:sldMkLst>
      </pc:sldChg>
      <pc:sldChg chg="addSp modSp mod">
        <pc:chgData name="Leonie Smith" userId="fed1330f33f5650e" providerId="LiveId" clId="{0102961E-A218-4E02-9203-AC35419F4A8A}" dt="2023-01-05T07:12:13.112" v="18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0102961E-A218-4E02-9203-AC35419F4A8A}" dt="2023-01-05T07:12:22.735" v="18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0102961E-A218-4E02-9203-AC35419F4A8A}" dt="2023-01-05T07:12:31.972" v="189" actId="20577"/>
        <pc:sldMkLst>
          <pc:docMk/>
          <pc:sldMk cId="2996969115" sldId="275"/>
        </pc:sldMkLst>
      </pc:sldChg>
      <pc:sldChg chg="addSp delSp modSp mod">
        <pc:chgData name="Leonie Smith" userId="fed1330f33f5650e" providerId="LiveId" clId="{0102961E-A218-4E02-9203-AC35419F4A8A}" dt="2023-01-05T07:12:39.847" v="191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0102961E-A218-4E02-9203-AC35419F4A8A}" dt="2023-01-05T07:12:57.196" v="197" actId="1076"/>
        <pc:sldMkLst>
          <pc:docMk/>
          <pc:sldMk cId="4265919077" sldId="277"/>
        </pc:sldMkLst>
      </pc:sldChg>
      <pc:sldChg chg="addSp modSp mod">
        <pc:chgData name="Leonie Smith" userId="fed1330f33f5650e" providerId="LiveId" clId="{0102961E-A218-4E02-9203-AC35419F4A8A}" dt="2023-01-05T07:13:06.304" v="19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0102961E-A218-4E02-9203-AC35419F4A8A}" dt="2023-01-05T07:13:17.914" v="202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0102961E-A218-4E02-9203-AC35419F4A8A}" dt="2023-01-05T07:13:28.426" v="204" actId="20577"/>
        <pc:sldMkLst>
          <pc:docMk/>
          <pc:sldMk cId="791300187" sldId="280"/>
        </pc:sldMkLst>
      </pc:sldChg>
      <pc:sldChg chg="addSp modSp">
        <pc:chgData name="Leonie Smith" userId="fed1330f33f5650e" providerId="LiveId" clId="{0102961E-A218-4E02-9203-AC35419F4A8A}" dt="2023-01-05T05:30:00.116" v="96"/>
        <pc:sldMkLst>
          <pc:docMk/>
          <pc:sldMk cId="1922139011" sldId="281"/>
        </pc:sldMkLst>
      </pc:sldChg>
      <pc:sldChg chg="addSp modSp mod">
        <pc:chgData name="Leonie Smith" userId="fed1330f33f5650e" providerId="LiveId" clId="{0102961E-A218-4E02-9203-AC35419F4A8A}" dt="2023-01-05T07:13:37.787" v="206" actId="20577"/>
        <pc:sldMkLst>
          <pc:docMk/>
          <pc:sldMk cId="1126511635" sldId="282"/>
        </pc:sldMkLst>
      </pc:sldChg>
      <pc:sldChg chg="addSp modSp">
        <pc:chgData name="Leonie Smith" userId="fed1330f33f5650e" providerId="LiveId" clId="{0102961E-A218-4E02-9203-AC35419F4A8A}" dt="2023-01-05T05:31:11.301" v="97"/>
        <pc:sldMkLst>
          <pc:docMk/>
          <pc:sldMk cId="3166251957" sldId="283"/>
        </pc:sldMkLst>
      </pc:sldChg>
      <pc:sldChg chg="addSp modSp mod">
        <pc:chgData name="Leonie Smith" userId="fed1330f33f5650e" providerId="LiveId" clId="{0102961E-A218-4E02-9203-AC35419F4A8A}" dt="2023-01-05T07:13:46.780" v="208" actId="20577"/>
        <pc:sldMkLst>
          <pc:docMk/>
          <pc:sldMk cId="3922583308" sldId="284"/>
        </pc:sldMkLst>
      </pc:sldChg>
      <pc:sldChg chg="addSp delSp modSp mod modTransition modAnim">
        <pc:chgData name="Leonie Smith" userId="fed1330f33f5650e" providerId="LiveId" clId="{0102961E-A218-4E02-9203-AC35419F4A8A}" dt="2023-01-05T05:45:04.032" v="118"/>
        <pc:sldMkLst>
          <pc:docMk/>
          <pc:sldMk cId="1522780631" sldId="285"/>
        </pc:sldMkLst>
      </pc:sldChg>
      <pc:sldChg chg="addSp modSp mod">
        <pc:chgData name="Leonie Smith" userId="fed1330f33f5650e" providerId="LiveId" clId="{0102961E-A218-4E02-9203-AC35419F4A8A}" dt="2023-01-05T07:13:57.320" v="210" actId="20577"/>
        <pc:sldMkLst>
          <pc:docMk/>
          <pc:sldMk cId="1850742486" sldId="286"/>
        </pc:sldMkLst>
      </pc:sldChg>
      <pc:sldChg chg="addSp delSp modSp mod modTransition modAnim">
        <pc:chgData name="Leonie Smith" userId="fed1330f33f5650e" providerId="LiveId" clId="{0102961E-A218-4E02-9203-AC35419F4A8A}" dt="2023-01-06T04:43:20.514" v="217"/>
        <pc:sldMkLst>
          <pc:docMk/>
          <pc:sldMk cId="2332778949" sldId="287"/>
        </pc:sldMkLst>
      </pc:sldChg>
      <pc:sldChg chg="addSp modSp mod">
        <pc:chgData name="Leonie Smith" userId="fed1330f33f5650e" providerId="LiveId" clId="{0102961E-A218-4E02-9203-AC35419F4A8A}" dt="2023-01-05T07:14:05.180" v="212" actId="20577"/>
        <pc:sldMkLst>
          <pc:docMk/>
          <pc:sldMk cId="1828872212" sldId="288"/>
        </pc:sldMkLst>
      </pc:sldChg>
      <pc:sldChg chg="addSp modSp">
        <pc:chgData name="Leonie Smith" userId="fed1330f33f5650e" providerId="LiveId" clId="{0102961E-A218-4E02-9203-AC35419F4A8A}" dt="2023-01-05T05:33:51.687" v="98"/>
        <pc:sldMkLst>
          <pc:docMk/>
          <pc:sldMk cId="3153919605" sldId="289"/>
        </pc:sldMkLst>
      </pc:sldChg>
      <pc:sldChg chg="addSp modSp mod">
        <pc:chgData name="Leonie Smith" userId="fed1330f33f5650e" providerId="LiveId" clId="{0102961E-A218-4E02-9203-AC35419F4A8A}" dt="2023-01-05T07:14:19.991" v="214" actId="20577"/>
        <pc:sldMkLst>
          <pc:docMk/>
          <pc:sldMk cId="1292473336" sldId="290"/>
        </pc:sldMkLst>
      </pc:sldChg>
    </pc:docChg>
  </pc:docChgLst>
  <pc:docChgLst>
    <pc:chgData name="Leonie Smith" userId="fed1330f33f5650e" providerId="LiveId" clId="{BD17DA6F-C1CD-4946-A3DA-62F40A241DF5}"/>
    <pc:docChg chg="modSld">
      <pc:chgData name="Leonie Smith" userId="fed1330f33f5650e" providerId="LiveId" clId="{BD17DA6F-C1CD-4946-A3DA-62F40A241DF5}" dt="2024-01-10T04:31:50.400" v="78" actId="20577"/>
      <pc:docMkLst>
        <pc:docMk/>
      </pc:docMkLst>
      <pc:sldChg chg="addSp delSp modSp mod modTransition modAnim modNotesTx">
        <pc:chgData name="Leonie Smith" userId="fed1330f33f5650e" providerId="LiveId" clId="{BD17DA6F-C1CD-4946-A3DA-62F40A241DF5}" dt="2024-01-10T04:31:50.400" v="78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BD17DA6F-C1CD-4946-A3DA-62F40A241DF5}" dt="2024-01-09T03:29:38.720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D17DA6F-C1CD-4946-A3DA-62F40A241DF5}" dt="2024-01-09T03:29:56.816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BD17DA6F-C1CD-4946-A3DA-62F40A241DF5}" dt="2024-01-09T03:32:02.423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BD17DA6F-C1CD-4946-A3DA-62F40A241DF5}" dt="2024-01-09T03:32:27.888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BD17DA6F-C1CD-4946-A3DA-62F40A241DF5}" dt="2024-01-09T03:32:47.296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D17DA6F-C1CD-4946-A3DA-62F40A241DF5}" dt="2024-01-09T03:33:25.231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BD17DA6F-C1CD-4946-A3DA-62F40A241DF5}" dt="2024-01-09T03:33:49.838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BD17DA6F-C1CD-4946-A3DA-62F40A241DF5}" dt="2024-01-09T03:34:52.988" v="38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BD17DA6F-C1CD-4946-A3DA-62F40A241DF5}" dt="2024-01-09T03:35:12.015" v="4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BD17DA6F-C1CD-4946-A3DA-62F40A241DF5}" dt="2024-01-09T03:35:37.804" v="4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BD17DA6F-C1CD-4946-A3DA-62F40A241DF5}" dt="2024-01-09T03:36:18.852" v="53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BD17DA6F-C1CD-4946-A3DA-62F40A241DF5}" dt="2024-01-09T03:36:33.496" v="56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BD17DA6F-C1CD-4946-A3DA-62F40A241DF5}" dt="2024-01-09T03:36:51.621" v="59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BD17DA6F-C1CD-4946-A3DA-62F40A241DF5}" dt="2024-01-09T03:37:46.168" v="68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BD17DA6F-C1CD-4946-A3DA-62F40A241DF5}" dt="2024-01-09T03:37:25.061" v="65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BD17DA6F-C1CD-4946-A3DA-62F40A241DF5}" dt="2024-01-09T03:37:07.764" v="62"/>
        <pc:sldMkLst>
          <pc:docMk/>
          <pc:sldMk cId="3153919605" sldId="289"/>
        </pc:sldMkLst>
      </pc:sldChg>
    </pc:docChg>
  </pc:docChgLst>
  <pc:docChgLst>
    <pc:chgData name="Alfred Smith" userId="3c60a3631c0db8ad" providerId="LiveId" clId="{20976199-CEC3-4FA7-8898-D5625DAE5C8E}"/>
    <pc:docChg chg="custSel modSld">
      <pc:chgData name="Alfred Smith" userId="3c60a3631c0db8ad" providerId="LiveId" clId="{20976199-CEC3-4FA7-8898-D5625DAE5C8E}" dt="2025-05-23T10:26:04.924" v="1"/>
      <pc:docMkLst>
        <pc:docMk/>
      </pc:docMkLst>
      <pc:sldChg chg="addSp delSp modSp mod">
        <pc:chgData name="Alfred Smith" userId="3c60a3631c0db8ad" providerId="LiveId" clId="{20976199-CEC3-4FA7-8898-D5625DAE5C8E}" dt="2025-05-23T10:26:04.924" v="1"/>
        <pc:sldMkLst>
          <pc:docMk/>
          <pc:sldMk cId="1922139011" sldId="281"/>
        </pc:sldMkLst>
        <pc:spChg chg="add mod">
          <ac:chgData name="Alfred Smith" userId="3c60a3631c0db8ad" providerId="LiveId" clId="{20976199-CEC3-4FA7-8898-D5625DAE5C8E}" dt="2025-05-23T10:26:04.924" v="1"/>
          <ac:spMkLst>
            <pc:docMk/>
            <pc:sldMk cId="1922139011" sldId="281"/>
            <ac:spMk id="2" creationId="{2C076FA2-2945-9BF1-876A-1712CE39270C}"/>
          </ac:spMkLst>
        </pc:spChg>
        <pc:spChg chg="del">
          <ac:chgData name="Alfred Smith" userId="3c60a3631c0db8ad" providerId="LiveId" clId="{20976199-CEC3-4FA7-8898-D5625DAE5C8E}" dt="2025-05-23T10:26:03.557" v="0" actId="478"/>
          <ac:spMkLst>
            <pc:docMk/>
            <pc:sldMk cId="1922139011" sldId="281"/>
            <ac:spMk id="3" creationId="{A58184BD-88F1-BA02-40C1-D8403D0EEC0D}"/>
          </ac:spMkLst>
        </pc:spChg>
        <pc:spChg chg="del">
          <ac:chgData name="Alfred Smith" userId="3c60a3631c0db8ad" providerId="LiveId" clId="{20976199-CEC3-4FA7-8898-D5625DAE5C8E}" dt="2025-05-23T10:26:03.557" v="0" actId="478"/>
          <ac:spMkLst>
            <pc:docMk/>
            <pc:sldMk cId="1922139011" sldId="281"/>
            <ac:spMk id="4" creationId="{EE2AC625-9141-A801-F431-DD5F79396320}"/>
          </ac:spMkLst>
        </pc:spChg>
        <pc:spChg chg="add mod">
          <ac:chgData name="Alfred Smith" userId="3c60a3631c0db8ad" providerId="LiveId" clId="{20976199-CEC3-4FA7-8898-D5625DAE5C8E}" dt="2025-05-23T10:26:04.924" v="1"/>
          <ac:spMkLst>
            <pc:docMk/>
            <pc:sldMk cId="1922139011" sldId="281"/>
            <ac:spMk id="5" creationId="{D87554D3-46C0-E345-BD53-568E7524326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45 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28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B9CF77-7EF9-0F9A-F105-EB670762C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EA32D7-FECB-2A82-32EA-3E57D12DF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"/>
    </mc:Choice>
    <mc:Fallback xmlns="">
      <p:transition spd="slow" advTm="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ACE2C-51B0-7596-C29D-373477C27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22589-259F-13A6-A21A-E130FEA4A83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24:39,40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ེམས་དགའ་བའི་རྐྱེན་གྱིས་ཁོ་ཚོས་ད་དུང་ཡིད་མ་ཆེས་ཏེ་ཡ་མཚན་ཆེན་པོར་གྱུར་བའི་དུས་སུ་ཁོང་གིས་ཁོ་ཚོར་“ཟས་ཅི་ཞིག་ཡོད་དམ་”ཞེས་གསུངས་ན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41While they were still in disbelief because of their joy and amazement, He asked them, “Do you have anything here to eat?”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8CA0B5-F583-BF76-FEBF-26D2DC739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9"/>
    </mc:Choice>
    <mc:Fallback xmlns="">
      <p:transition spd="slow" advTm="1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26896-6933-AF89-A4B5-CE593CCC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533" y="0"/>
            <a:ext cx="130979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80EC1-BF69-D8FD-8E8C-0E989BAA31C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ཁོ་ཚོས་ཁོང་ལ་མེ་སྲེག་ཐེབས་པའི་ཉ་ཤ་དུམ་བུ་ཞིག་སྟེར་ནས།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དེ་ཕྱག་ཏུ་བསྣམས་ཏེ་ཁོ་ཚོའི་མདུན་དུ་བཞེས།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42So they gave Him a piece of broiled fish, 43and He took it and ate it in front of them.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C00CB59-7C0A-AC12-0933-1E1A87348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7"/>
    </mc:Choice>
    <mc:Fallback xmlns="">
      <p:transition spd="slow" advTm="9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39FFF-AA7D-40BA-AD4A-8BD00F1F7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305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31179-116B-F0A5-EB25-2A0CE16A314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24:42,43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44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དེ་ནས་ཁོང་གིས་ཁོ་ཚོར་“ཁྱོད་ཚོ་དང་མཉམ་དུ་ཡོད་པའི་ཚེ་ངས་འདི་ལྟར་སྨྲས། མོ་ཤེ་ཡི་བཀའ་ཁྲིམས་དང༌། ལུང་སྟོན་པ་རྣམས་དང་གསུང་མགུར་ཞེས་པའི་མདོ་ལས་ངའི་སྐོར་བྲིས་པ་ཐམས་ཅད་འགྲུབ་པར་འགྱུར་ངེས་ཡིན་ན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44Jesus said to them, “These are the words I spoke to you while I was still with you: Everything must be fulfilled that is written about Me in the Law of Moses, the Prophets, and the Psalms.”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721CE1-0EEC-FD45-FA2B-4FBDC82C9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2"/>
    </mc:Choice>
    <mc:Fallback xmlns="">
      <p:transition spd="slow" advTm="1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6C8C2-8F66-C6F1-0071-753843D9F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048" y="0"/>
            <a:ext cx="132360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712AE-5D7C-CCE3-4415-F24A5731595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དེ་ནས་མདོ་རྣམས་རྟོགས་པའི་ཕྱིར་ཁོང་གིས་ཁོ་ཚོའི་བློ་སྒོ་འབྱེད་པར་མཛད་པ་དང༌།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ར་“སྐྱབས་མགོན་མཱ་ཤི་ཀ་སྡུག་བསྔལ་མྱོང་ནས་ཉི་མ་གསུམ་པར་འཆི་བ་ལས་གསོན་པོར་བཞེངས་པར་འགྱུར་ཞི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45Then He opened their minds to understand the Scriptures.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46And He told them, “This is what is written: The Christ will suffer and rise from the dead on the third day,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7534DE0-0905-A86D-60EF-51F0D5EE7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6"/>
    </mc:Choice>
    <mc:Fallback xmlns="">
      <p:transition spd="slow" advTm="15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7086F-ECBB-3B92-3D97-99EE124F8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889"/>
            <a:ext cx="12192000" cy="7132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17BA-1F15-9EFF-8E1B-C797CA6B8A94}"/>
              </a:ext>
            </a:extLst>
          </p:cNvPr>
          <p:cNvSpPr txBox="1"/>
          <p:nvPr/>
        </p:nvSpPr>
        <p:spPr>
          <a:xfrm>
            <a:off x="9524767" y="25680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24:45,46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རུ་ཤ་ལེམ་ནས་བཟུང་སྟེ་མི་རིགས་ཀུན་ལ་ཁོང་གི་མཚན་གྱི་ཐོག་ནས་སྡིག་ཉེས་སེལ་བའི་ཆེད་སྤྱོད་པ་ངན་པ་སྤངས་ནས་སེམས་བསྒྱུར་བ་དེ་སྒྲོག་དགོས་པ་བྲིས་འདུག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47and in His name repentance and forgiveness of sins will be proclaimed to all nations, beginning in Jerusalem.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697C8D-E3D6-B8D0-7E26-4376A390B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9"/>
    </mc:Choice>
    <mc:Fallback xmlns="">
      <p:transition spd="slow" advTm="11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0315C-3CEA-134A-D4F5-5C17B52F2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E2842-4200-786F-87D9-B4036D564F4A}"/>
              </a:ext>
            </a:extLst>
          </p:cNvPr>
          <p:cNvSpPr txBox="1"/>
          <p:nvPr/>
        </p:nvSpPr>
        <p:spPr>
          <a:xfrm>
            <a:off x="3532910" y="4087092"/>
            <a:ext cx="8977746" cy="2770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16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24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91D70-5FE0-10D5-235D-B1E66FD2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262" y="0"/>
            <a:ext cx="126992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0AD12-EB7B-2D84-93EB-AAAE7C51A44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དོན་འདི་ཚོ་ལ་དཔང་པོ་བྱེད་མཁན་ཁྱེད་རྣམས་ཡིན་ནོ།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48You are witnesses of these things.</a:t>
            </a:r>
            <a:endParaRPr lang="en-IN" sz="4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2449EDD-0622-425C-918F-6C36CFA8C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5"/>
    </mc:Choice>
    <mc:Fallback xmlns="">
      <p:transition spd="slow" advTm="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24AE9-AC71-92A7-BFBF-A3412688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50107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AE26D-F189-5DA0-48D6-EC07EEED1781}"/>
              </a:ext>
            </a:extLst>
          </p:cNvPr>
          <p:cNvSpPr txBox="1"/>
          <p:nvPr/>
        </p:nvSpPr>
        <p:spPr>
          <a:xfrm>
            <a:off x="10217494" y="4507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ཡང་ལྟོས་ཤིག ངའི་ཡབ་ཀྱིས་ཞལ་གྱིས་བཞེས་པའི་དམ་པའི་ཐུགས་ཉིད་ངས་ཁྱེད་ཚོར་འབབ་ཏུ་འཇུག ཁྱེད་ཚོར་སྟེང་ནས་ནུས་མཐུ་ཡིས་ཡོངས་སུ་མ་ཁྱབ་པའི་བར་དུ་གྲོང་ཁྱེར་ལ་སྡོད་ཅིག་”ཅེས་གསུངས།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49And behold, I am sending the promise of My Father upon you. But remain in the city until you have been clothed with power from on high.”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A7FD54-411C-1A08-7537-58B705702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1"/>
    </mc:Choice>
    <mc:Fallback xmlns="">
      <p:transition spd="slow" advTm="1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E21C6-3D21-6FC5-E41A-6A18C2380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267" y="0"/>
            <a:ext cx="133921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08E9C-0A5D-68AF-2628-BC14EBB582E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50E72D-C03E-C037-46E0-67D1FA7B7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76FA2-2945-9BF1-876A-1712CE39270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28:18</a:t>
            </a:r>
            <a:r>
              <a:rPr lang="en-IN" sz="7200" dirty="0">
                <a:solidFill>
                  <a:srgbClr val="777A7B"/>
                </a:solidFill>
                <a:latin typeface="Arial" panose="020B0604020202020204" pitchFamily="34" charset="0"/>
              </a:rPr>
              <a:t>…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ཡེ་ཤུ་ཁོ་ཚོའི་རྩར་ཕེབས་ནས་“དཀོན་མཆོག་གི་ཞིང་ཁམས་དང་འཇིག་རྟེན་གྱི་དབང་ཆ་ཀུན་ང་ལ་གཏད་པ་ཡིན།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7554D3-46C0-E345-BD53-568E7524326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…“All authority in heaven and on earth has been given to 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8"/>
    </mc:Choice>
    <mc:Fallback xmlns="">
      <p:transition spd="slow" advTm="7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163B3-7537-4D7B-7474-90CCCC92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6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27C600-24E3-1ECD-2073-5046FDD8E6E4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དེའི་ཕྱིར། སོང་ལ། མི་རིགས་ཐམས་ཅད་སློབ་མར་འཇུག ཡབ་དང་སྲས། དམ་པའི་ཐུགས་ཉིད་ཀྱི་མཚན་གྱི་ཐོག་ནས་ཁོ་ཚོར་ཁྲུས་གསོལ་བྱོས་ལ།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19Therefore go and make disciples  of all nations, baptizing them in the name of the Father, and of the Son, and of the Holy Spirit,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E84370-CA14-DCE7-1DA9-098824DA9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"/>
    </mc:Choice>
    <mc:Fallback xmlns=""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33802-AB7A-E073-9E8B-16A1C8ED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BDC7E-BE00-F826-91F8-C84FA88F04A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མར་ཀུ 16:16</a:t>
            </a: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སུ་ཡང་དད་པ་བྱས་ནས་ཁྲུས་གསོལ་ཐོབ་པ་དེ་ཐར་བར་འགྱུར། སུ་ཡང་དད་པ་མི་བྱེད་པ་དེ་ལ་ཆད་པ་གཅོད་པར་འགྱུར།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Mark 16: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16Whoever believes and is baptized will be saved, but whoever does not believe will be condemned.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D15557-0821-536E-930B-C633366C4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0"/>
    </mc:Choice>
    <mc:Fallback xmlns="">
      <p:transition spd="slow" advTm="8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མར་ཀུ 16</a:t>
            </a:r>
          </a:p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24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000" b="0" i="0" u="none" strike="noStrike" baseline="0" dirty="0">
                <a:latin typeface="TimesNewRomanPSMT"/>
              </a:rPr>
              <a:t>Jesus and Disciples - Matt 28:16-20; </a:t>
            </a:r>
            <a:r>
              <a:rPr lang="en-IN" sz="4000" b="0" i="0" u="none" strike="noStrike" baseline="0" dirty="0" err="1">
                <a:latin typeface="TimesNewRomanPSMT"/>
              </a:rPr>
              <a:t>Mrk</a:t>
            </a:r>
            <a:r>
              <a:rPr lang="en-IN" sz="4000" b="0" i="0" u="none" strike="noStrike" baseline="0" dirty="0">
                <a:latin typeface="TimesNewRomanPSMT"/>
              </a:rPr>
              <a:t> 16:14-19; </a:t>
            </a:r>
            <a:r>
              <a:rPr lang="en-IN" sz="4000" i="0" u="none" strike="noStrike" baseline="0" dirty="0">
                <a:latin typeface="TimesNewRomanPSMT"/>
              </a:rPr>
              <a:t>Luke 24:36-49</a:t>
            </a:r>
            <a:endParaRPr lang="en-IN" sz="4000" b="0" i="0" u="none" strike="noStrike" baseline="0" dirty="0">
              <a:latin typeface="TimesNewRomanPSMT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31E92C-FF6A-B3ED-B77D-BD075635C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"/>
    </mc:Choice>
    <mc:Fallback xmlns="">
      <p:transition spd="slow" advTm="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B7BD-D95E-D377-5F70-97DE8FE4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181" y="0"/>
            <a:ext cx="13042181" cy="6976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93224-247B-AC09-291A-C57F25AE678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དད་པ་བྱེད་པ་རྣམས་ལ་ངོ་མཚར་ཆེ་བའི་ནུས་པ་འདི་ལྟར་ཡོད། ཁོང་ཚོས་ངའི་མིང་ཐོག་ནས་གདོན་འདྲེ་སྐྲོད་ཐུབ་ཅིང་སྐད་རིགས་གཞན་ཤོད་པ།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17And these signs will accompany those who believe: In My name they will drive out demons; they will speak in new tongues;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75268C-8F7B-4613-6B8D-EDAFBA5F0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7"/>
    </mc:Choice>
    <mc:Fallback xmlns="">
      <p:transition spd="slow" advTm="1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35FFE-67B6-BAE7-3130-983F0BBD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357"/>
            <a:ext cx="12192000" cy="7120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DD9CC-80CB-D00C-B54E-622C7280923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28:20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ངས་ཁྱེད་ཚོར་བཀའ་བསྒོས་པ་ཐམས་ཅད་སྲུང་དགོས་པར་སློབས་ཤིག ཉོན་དང༌། ང་ནི་ནམ་ཡང་ཁྱེད་ཚོ་དང་མཉམ་དུ་གནས། དུས་ཀྱི་མཐའ་མའི་བར་དུའང་ཡོད་དོ་”ཞེས་གསུངས་སོ།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20and teaching them to obey all that I have commanded you. </a:t>
            </a:r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And surely I am with you always, even to the end of the age.”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31CA03-585E-43E1-FDDC-AA3A1EE03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4"/>
    </mc:Choice>
    <mc:Fallback xmlns="">
      <p:transition spd="slow" advTm="1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5327C-AA79-B04F-13F5-767900FD8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777" y="-304799"/>
            <a:ext cx="14106777" cy="716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4115F-8D12-183A-B3AC-AB800073028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8437D-ED7F-712C-14B9-0A18F3B5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5"/>
            <a:ext cx="12192000" cy="6829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BDC3E-5518-7D5C-9330-F9BF71E0CFA9}"/>
              </a:ext>
            </a:extLst>
          </p:cNvPr>
          <p:cNvSpPr txBox="1"/>
          <p:nvPr/>
        </p:nvSpPr>
        <p:spPr>
          <a:xfrm>
            <a:off x="3590544" y="3074966"/>
            <a:ext cx="8977746" cy="2770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16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24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8A8D43-B5C0-AE5D-8E3E-76DD05C267A1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24:36</a:t>
            </a: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ལྟར་བཤད་པའི་དུས་སུ་ཁོང་ཉིད་ཁོ་ཚོའི་དཀྱིལ་ལ་བཞེངས་ཏེ་ཁོ་ཚོར་“ཞི་བདེ་ཁྱེད་རྣམས་ལ་འབབ་པར་ཤོག་”ཅེས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24: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36While they were describing these events, Jesus Himself stood among them and said, “Peace be with you.”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0D5DB7-1FB8-2D89-C160-932ABD897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2"/>
    </mc:Choice>
    <mc:Fallback xmlns="">
      <p:transition spd="slow" advTm="10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96850-D663-8795-1B04-8CF7B295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155" y="0"/>
            <a:ext cx="130881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83F83-F617-FD62-7B95-401353222BF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ཁོ་ཚོས་དེ་མཐོང་ནས་གདོན་འདྲེ་ཡིན་པར་བསམས་ཏེ་འཇིགས་སྐྲག་སྐྱེས།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ཁོང་གིས་ཁོ་ཚོར་“ཁྱོད་ཚོ་ཅི་ལ་ཞེད་སྣང་སྐྱེས་ཤིང༌། ཁྱོད་ཀྱི་སེམས་སུ་ཅིའི་ཕྱིར་ཐེ་ཚོམ་སྐྱེས།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37But they were startled and frightened, thinking they had seen a spirit.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38“Why are you troubled,” Jesus asked, “and why do doubts arise in your hearts?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773EF49-D035-16B8-9642-76F571504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7"/>
    </mc:Choice>
    <mc:Fallback xmlns="">
      <p:transition spd="slow" advTm="12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096F63-0805-0A0F-E59F-4B5A11316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A0D9B-BA86-DC1C-616B-18DD59B276D0}"/>
              </a:ext>
            </a:extLst>
          </p:cNvPr>
          <p:cNvSpPr txBox="1"/>
          <p:nvPr/>
        </p:nvSpPr>
        <p:spPr>
          <a:xfrm>
            <a:off x="9552476" y="21524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24:37,38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</a:t>
            </a:r>
            <a:r>
              <a:rPr lang="bo-CN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ངའི་རྐང་པ་དང་ལག་པ་ལ་ལྟོས་དང༌། ངའི་ལུས་ལ་རེག་ནས་ང་རང་ཡིན་པ་རྟོགས་པར་གྱིས་ཤིག གང་ཡིན་ཞེ་ན། ང་ལྟར་གདོན་འདྲེ་ལ་ཤ་དང་རུས་པ་མེད་”ཅེས་གསུངས། </a:t>
            </a:r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bo-CN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ཁོང་གིས་དེ་ལྟར་གསུངས་ནས་རང་གི་ཞབས་དང་ཕྱག་ཁོ་ཚོ་ལ་སྟོན་པར་མཛད།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39Look at My hands and My feet. It is I Myself. Touch Me and see—for a spirit does not have flesh and bones, as you see I have.” 40And when He had said this, He showed them His hands and feet.</a:t>
            </a:r>
            <a:endParaRPr lang="en-US" sz="4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4D057B-D8BE-BD6F-A9CC-390F75DA3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1333</Words>
  <Application>Microsoft Office PowerPoint</Application>
  <PresentationFormat>Widescreen</PresentationFormat>
  <Paragraphs>78</Paragraphs>
  <Slides>34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45-4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2025-05-23T10:26:08Z</dcterms:modified>
</cp:coreProperties>
</file>