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84" r:id="rId29"/>
    <p:sldId id="289" r:id="rId30"/>
    <p:sldId id="286" r:id="rId31"/>
    <p:sldId id="287" r:id="rId32"/>
    <p:sldId id="288" r:id="rId33"/>
    <p:sldId id="285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D07D6B-E743-4904-BEF3-9A5300CF21FC}" v="17" dt="2025-05-23T10:24:44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84641" autoAdjust="0"/>
  </p:normalViewPr>
  <p:slideViewPr>
    <p:cSldViewPr snapToGrid="0">
      <p:cViewPr varScale="1">
        <p:scale>
          <a:sx n="46" d="100"/>
          <a:sy n="46" d="100"/>
        </p:scale>
        <p:origin x="67" y="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06FC0AC-47DC-49E3-9AA9-78A4983784CA}"/>
    <pc:docChg chg="undo custSel modSld">
      <pc:chgData name="Alfred Smith" userId="3c60a3631c0db8ad" providerId="LiveId" clId="{406FC0AC-47DC-49E3-9AA9-78A4983784CA}" dt="2024-07-23T13:25:02.480" v="46"/>
      <pc:docMkLst>
        <pc:docMk/>
      </pc:docMkLst>
      <pc:sldChg chg="addSp delSp modSp mod">
        <pc:chgData name="Alfred Smith" userId="3c60a3631c0db8ad" providerId="LiveId" clId="{406FC0AC-47DC-49E3-9AA9-78A4983784CA}" dt="2024-07-23T12:56:02.081" v="1"/>
        <pc:sldMkLst>
          <pc:docMk/>
          <pc:sldMk cId="1499918570" sldId="257"/>
        </pc:sldMkLst>
      </pc:sldChg>
      <pc:sldChg chg="modSp mod">
        <pc:chgData name="Alfred Smith" userId="3c60a3631c0db8ad" providerId="LiveId" clId="{406FC0AC-47DC-49E3-9AA9-78A4983784CA}" dt="2024-07-23T13:19:02.762" v="6"/>
        <pc:sldMkLst>
          <pc:docMk/>
          <pc:sldMk cId="2346136586" sldId="260"/>
        </pc:sldMkLst>
      </pc:sldChg>
      <pc:sldChg chg="modSp mod">
        <pc:chgData name="Alfred Smith" userId="3c60a3631c0db8ad" providerId="LiveId" clId="{406FC0AC-47DC-49E3-9AA9-78A4983784CA}" dt="2024-07-23T13:19:34.131" v="8"/>
        <pc:sldMkLst>
          <pc:docMk/>
          <pc:sldMk cId="4037329247" sldId="261"/>
        </pc:sldMkLst>
      </pc:sldChg>
      <pc:sldChg chg="modSp mod">
        <pc:chgData name="Alfred Smith" userId="3c60a3631c0db8ad" providerId="LiveId" clId="{406FC0AC-47DC-49E3-9AA9-78A4983784CA}" dt="2024-07-23T13:19:51.737" v="10"/>
        <pc:sldMkLst>
          <pc:docMk/>
          <pc:sldMk cId="1909638311" sldId="262"/>
        </pc:sldMkLst>
      </pc:sldChg>
      <pc:sldChg chg="modSp mod">
        <pc:chgData name="Alfred Smith" userId="3c60a3631c0db8ad" providerId="LiveId" clId="{406FC0AC-47DC-49E3-9AA9-78A4983784CA}" dt="2024-07-23T13:20:06.418" v="12"/>
        <pc:sldMkLst>
          <pc:docMk/>
          <pc:sldMk cId="641208035" sldId="263"/>
        </pc:sldMkLst>
      </pc:sldChg>
      <pc:sldChg chg="modSp mod">
        <pc:chgData name="Alfred Smith" userId="3c60a3631c0db8ad" providerId="LiveId" clId="{406FC0AC-47DC-49E3-9AA9-78A4983784CA}" dt="2024-07-23T13:20:17.925" v="14"/>
        <pc:sldMkLst>
          <pc:docMk/>
          <pc:sldMk cId="4044745628" sldId="264"/>
        </pc:sldMkLst>
      </pc:sldChg>
      <pc:sldChg chg="modSp mod">
        <pc:chgData name="Alfred Smith" userId="3c60a3631c0db8ad" providerId="LiveId" clId="{406FC0AC-47DC-49E3-9AA9-78A4983784CA}" dt="2024-07-23T13:20:36.047" v="16"/>
        <pc:sldMkLst>
          <pc:docMk/>
          <pc:sldMk cId="978260341" sldId="265"/>
        </pc:sldMkLst>
      </pc:sldChg>
      <pc:sldChg chg="modSp mod">
        <pc:chgData name="Alfred Smith" userId="3c60a3631c0db8ad" providerId="LiveId" clId="{406FC0AC-47DC-49E3-9AA9-78A4983784CA}" dt="2024-07-23T13:21:01.434" v="22"/>
        <pc:sldMkLst>
          <pc:docMk/>
          <pc:sldMk cId="3575870363" sldId="266"/>
        </pc:sldMkLst>
      </pc:sldChg>
      <pc:sldChg chg="modSp mod">
        <pc:chgData name="Alfred Smith" userId="3c60a3631c0db8ad" providerId="LiveId" clId="{406FC0AC-47DC-49E3-9AA9-78A4983784CA}" dt="2024-07-23T13:21:16.062" v="24"/>
        <pc:sldMkLst>
          <pc:docMk/>
          <pc:sldMk cId="4017137865" sldId="267"/>
        </pc:sldMkLst>
      </pc:sldChg>
      <pc:sldChg chg="modSp mod">
        <pc:chgData name="Alfred Smith" userId="3c60a3631c0db8ad" providerId="LiveId" clId="{406FC0AC-47DC-49E3-9AA9-78A4983784CA}" dt="2024-07-23T13:21:26.357" v="25"/>
        <pc:sldMkLst>
          <pc:docMk/>
          <pc:sldMk cId="3137811553" sldId="268"/>
        </pc:sldMkLst>
      </pc:sldChg>
      <pc:sldChg chg="modSp mod">
        <pc:chgData name="Alfred Smith" userId="3c60a3631c0db8ad" providerId="LiveId" clId="{406FC0AC-47DC-49E3-9AA9-78A4983784CA}" dt="2024-07-23T13:21:42.173" v="28" actId="6549"/>
        <pc:sldMkLst>
          <pc:docMk/>
          <pc:sldMk cId="100491716" sldId="269"/>
        </pc:sldMkLst>
      </pc:sldChg>
      <pc:sldChg chg="addSp modSp mod">
        <pc:chgData name="Alfred Smith" userId="3c60a3631c0db8ad" providerId="LiveId" clId="{406FC0AC-47DC-49E3-9AA9-78A4983784CA}" dt="2024-07-23T12:57:07.936" v="3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406FC0AC-47DC-49E3-9AA9-78A4983784CA}" dt="2024-07-23T13:22:40.665" v="32"/>
        <pc:sldMkLst>
          <pc:docMk/>
          <pc:sldMk cId="1922139011" sldId="281"/>
        </pc:sldMkLst>
      </pc:sldChg>
      <pc:sldChg chg="modSp mod">
        <pc:chgData name="Alfred Smith" userId="3c60a3631c0db8ad" providerId="LiveId" clId="{406FC0AC-47DC-49E3-9AA9-78A4983784CA}" dt="2024-07-23T13:22:57.639" v="34"/>
        <pc:sldMkLst>
          <pc:docMk/>
          <pc:sldMk cId="3166251957" sldId="283"/>
        </pc:sldMkLst>
      </pc:sldChg>
      <pc:sldChg chg="modSp mod">
        <pc:chgData name="Alfred Smith" userId="3c60a3631c0db8ad" providerId="LiveId" clId="{406FC0AC-47DC-49E3-9AA9-78A4983784CA}" dt="2024-07-23T13:25:02.480" v="46"/>
        <pc:sldMkLst>
          <pc:docMk/>
          <pc:sldMk cId="1522780631" sldId="285"/>
        </pc:sldMkLst>
      </pc:sldChg>
      <pc:sldChg chg="modSp mod">
        <pc:chgData name="Alfred Smith" userId="3c60a3631c0db8ad" providerId="LiveId" clId="{406FC0AC-47DC-49E3-9AA9-78A4983784CA}" dt="2024-07-23T13:24:11.331" v="41"/>
        <pc:sldMkLst>
          <pc:docMk/>
          <pc:sldMk cId="2332778949" sldId="287"/>
        </pc:sldMkLst>
      </pc:sldChg>
      <pc:sldChg chg="modSp mod">
        <pc:chgData name="Alfred Smith" userId="3c60a3631c0db8ad" providerId="LiveId" clId="{406FC0AC-47DC-49E3-9AA9-78A4983784CA}" dt="2024-07-23T13:23:45.310" v="37"/>
        <pc:sldMkLst>
          <pc:docMk/>
          <pc:sldMk cId="3153919605" sldId="289"/>
        </pc:sldMkLst>
      </pc:sldChg>
      <pc:sldChg chg="modSp mod">
        <pc:chgData name="Alfred Smith" userId="3c60a3631c0db8ad" providerId="LiveId" clId="{406FC0AC-47DC-49E3-9AA9-78A4983784CA}" dt="2024-07-23T13:24:26.790" v="43" actId="1076"/>
        <pc:sldMkLst>
          <pc:docMk/>
          <pc:sldMk cId="1292473336" sldId="290"/>
        </pc:sldMkLst>
      </pc:sldChg>
    </pc:docChg>
  </pc:docChgLst>
  <pc:docChgLst>
    <pc:chgData name="Alfred Smith" userId="3c60a3631c0db8ad" providerId="LiveId" clId="{AACEF7DE-646D-4AA1-AD23-768232AC33A2}"/>
    <pc:docChg chg="custSel modSld">
      <pc:chgData name="Alfred Smith" userId="3c60a3631c0db8ad" providerId="LiveId" clId="{AACEF7DE-646D-4AA1-AD23-768232AC33A2}" dt="2025-05-05T07:58:01.783" v="10"/>
      <pc:docMkLst>
        <pc:docMk/>
      </pc:docMkLst>
      <pc:sldChg chg="addSp delSp modSp mod">
        <pc:chgData name="Alfred Smith" userId="3c60a3631c0db8ad" providerId="LiveId" clId="{AACEF7DE-646D-4AA1-AD23-768232AC33A2}" dt="2025-05-05T07:57:20.092" v="9"/>
        <pc:sldMkLst>
          <pc:docMk/>
          <pc:sldMk cId="1499918570" sldId="257"/>
        </pc:sldMkLst>
        <pc:spChg chg="add mod">
          <ac:chgData name="Alfred Smith" userId="3c60a3631c0db8ad" providerId="LiveId" clId="{AACEF7DE-646D-4AA1-AD23-768232AC33A2}" dt="2025-05-05T07:57:20.092" v="9"/>
          <ac:spMkLst>
            <pc:docMk/>
            <pc:sldMk cId="1499918570" sldId="257"/>
            <ac:spMk id="9" creationId="{71EA32D7-FECB-2A82-32EA-3E57D12DF7D2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3788111665" sldId="258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3788111665" sldId="258"/>
            <ac:spMk id="2" creationId="{33FE2842-4200-786F-87D9-B4036D564F4A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454763615" sldId="259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4120481681" sldId="270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4120481681" sldId="270"/>
            <ac:spMk id="2" creationId="{507BDC3E-5518-7D5C-9330-F9BF71E0CFA9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1922139011" sldId="281"/>
        </pc:sldMkLst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1126511635" sldId="282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1126511635" sldId="282"/>
            <ac:spMk id="2" creationId="{8D27C600-24E3-1ECD-2073-5046FDD8E6E4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3922583308" sldId="284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3922583308" sldId="284"/>
            <ac:spMk id="2" creationId="{B4FBDC7E-BE00-F826-91F8-C84FA88F04AB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1522780631" sldId="285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1522780631" sldId="285"/>
            <ac:spMk id="3" creationId="{A58184BD-88F1-BA02-40C1-D8403D0EEC0D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1292473336" sldId="290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1292473336" sldId="290"/>
            <ac:spMk id="2" creationId="{C984115F-8D12-183A-B3AC-AB8000730285}"/>
          </ac:spMkLst>
        </pc:spChg>
      </pc:sldChg>
    </pc:docChg>
  </pc:docChgLst>
  <pc:docChgLst>
    <pc:chgData name="Leonie Smith" userId="fed1330f33f5650e" providerId="LiveId" clId="{0102961E-A218-4E02-9203-AC35419F4A8A}"/>
    <pc:docChg chg="undo custSel modSld">
      <pc:chgData name="Leonie Smith" userId="fed1330f33f5650e" providerId="LiveId" clId="{0102961E-A218-4E02-9203-AC35419F4A8A}" dt="2023-01-06T04:44:11.294" v="221" actId="5793"/>
      <pc:docMkLst>
        <pc:docMk/>
      </pc:docMkLst>
      <pc:sldChg chg="addSp modSp modNotesTx">
        <pc:chgData name="Leonie Smith" userId="fed1330f33f5650e" providerId="LiveId" clId="{0102961E-A218-4E02-9203-AC35419F4A8A}" dt="2023-01-06T04:44:11.294" v="221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0102961E-A218-4E02-9203-AC35419F4A8A}" dt="2023-01-05T07:05:50.727" v="132" actId="1076"/>
        <pc:sldMkLst>
          <pc:docMk/>
          <pc:sldMk cId="3788111665" sldId="258"/>
        </pc:sldMkLst>
      </pc:sldChg>
      <pc:sldChg chg="addSp modSp mod">
        <pc:chgData name="Leonie Smith" userId="fed1330f33f5650e" providerId="LiveId" clId="{0102961E-A218-4E02-9203-AC35419F4A8A}" dt="2023-01-05T07:04:17.417" v="124" actId="120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0102961E-A218-4E02-9203-AC35419F4A8A}" dt="2023-01-05T04:50:55.695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0102961E-A218-4E02-9203-AC35419F4A8A}" dt="2023-01-05T04:54:49.187" v="15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0102961E-A218-4E02-9203-AC35419F4A8A}" dt="2023-01-05T04:58:16.599" v="28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0102961E-A218-4E02-9203-AC35419F4A8A}" dt="2023-01-05T05:01:11.088" v="38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0102961E-A218-4E02-9203-AC35419F4A8A}" dt="2023-01-05T05:02:41.901" v="4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0102961E-A218-4E02-9203-AC35419F4A8A}" dt="2023-01-05T05:08:30.960" v="4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0102961E-A218-4E02-9203-AC35419F4A8A}" dt="2023-01-05T05:13:54.418" v="7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0102961E-A218-4E02-9203-AC35419F4A8A}" dt="2023-01-05T05:22:50.255" v="9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0102961E-A218-4E02-9203-AC35419F4A8A}" dt="2023-01-05T05:18:57.428" v="85"/>
        <pc:sldMkLst>
          <pc:docMk/>
          <pc:sldMk cId="3137811553" sldId="268"/>
        </pc:sldMkLst>
      </pc:sldChg>
      <pc:sldChg chg="addSp modSp">
        <pc:chgData name="Leonie Smith" userId="fed1330f33f5650e" providerId="LiveId" clId="{0102961E-A218-4E02-9203-AC35419F4A8A}" dt="2023-01-05T05:29:19.697" v="95"/>
        <pc:sldMkLst>
          <pc:docMk/>
          <pc:sldMk cId="100491716" sldId="269"/>
        </pc:sldMkLst>
      </pc:sldChg>
      <pc:sldChg chg="addSp modSp">
        <pc:chgData name="Leonie Smith" userId="fed1330f33f5650e" providerId="LiveId" clId="{0102961E-A218-4E02-9203-AC35419F4A8A}" dt="2023-01-05T07:05:56.262" v="133"/>
        <pc:sldMkLst>
          <pc:docMk/>
          <pc:sldMk cId="4120481681" sldId="270"/>
        </pc:sldMkLst>
      </pc:sldChg>
      <pc:sldChg chg="addSp modSp mod">
        <pc:chgData name="Leonie Smith" userId="fed1330f33f5650e" providerId="LiveId" clId="{0102961E-A218-4E02-9203-AC35419F4A8A}" dt="2023-01-05T07:11:42.930" v="17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0102961E-A218-4E02-9203-AC35419F4A8A}" dt="2023-01-05T07:12:01.259" v="177" actId="1076"/>
        <pc:sldMkLst>
          <pc:docMk/>
          <pc:sldMk cId="4024569785" sldId="272"/>
        </pc:sldMkLst>
      </pc:sldChg>
      <pc:sldChg chg="addSp modSp mod">
        <pc:chgData name="Leonie Smith" userId="fed1330f33f5650e" providerId="LiveId" clId="{0102961E-A218-4E02-9203-AC35419F4A8A}" dt="2023-01-05T07:12:13.112" v="18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0102961E-A218-4E02-9203-AC35419F4A8A}" dt="2023-01-05T07:12:22.735" v="18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0102961E-A218-4E02-9203-AC35419F4A8A}" dt="2023-01-05T07:12:31.972" v="189" actId="20577"/>
        <pc:sldMkLst>
          <pc:docMk/>
          <pc:sldMk cId="2996969115" sldId="275"/>
        </pc:sldMkLst>
      </pc:sldChg>
      <pc:sldChg chg="addSp delSp modSp mod">
        <pc:chgData name="Leonie Smith" userId="fed1330f33f5650e" providerId="LiveId" clId="{0102961E-A218-4E02-9203-AC35419F4A8A}" dt="2023-01-05T07:12:39.847" v="191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0102961E-A218-4E02-9203-AC35419F4A8A}" dt="2023-01-05T07:12:57.196" v="197" actId="1076"/>
        <pc:sldMkLst>
          <pc:docMk/>
          <pc:sldMk cId="4265919077" sldId="277"/>
        </pc:sldMkLst>
      </pc:sldChg>
      <pc:sldChg chg="addSp modSp mod">
        <pc:chgData name="Leonie Smith" userId="fed1330f33f5650e" providerId="LiveId" clId="{0102961E-A218-4E02-9203-AC35419F4A8A}" dt="2023-01-05T07:13:06.304" v="19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0102961E-A218-4E02-9203-AC35419F4A8A}" dt="2023-01-05T07:13:17.914" v="202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0102961E-A218-4E02-9203-AC35419F4A8A}" dt="2023-01-05T07:13:28.426" v="204" actId="20577"/>
        <pc:sldMkLst>
          <pc:docMk/>
          <pc:sldMk cId="791300187" sldId="280"/>
        </pc:sldMkLst>
      </pc:sldChg>
      <pc:sldChg chg="addSp modSp">
        <pc:chgData name="Leonie Smith" userId="fed1330f33f5650e" providerId="LiveId" clId="{0102961E-A218-4E02-9203-AC35419F4A8A}" dt="2023-01-05T05:30:00.116" v="96"/>
        <pc:sldMkLst>
          <pc:docMk/>
          <pc:sldMk cId="1922139011" sldId="281"/>
        </pc:sldMkLst>
      </pc:sldChg>
      <pc:sldChg chg="addSp modSp mod">
        <pc:chgData name="Leonie Smith" userId="fed1330f33f5650e" providerId="LiveId" clId="{0102961E-A218-4E02-9203-AC35419F4A8A}" dt="2023-01-05T07:13:37.787" v="206" actId="20577"/>
        <pc:sldMkLst>
          <pc:docMk/>
          <pc:sldMk cId="1126511635" sldId="282"/>
        </pc:sldMkLst>
      </pc:sldChg>
      <pc:sldChg chg="addSp modSp">
        <pc:chgData name="Leonie Smith" userId="fed1330f33f5650e" providerId="LiveId" clId="{0102961E-A218-4E02-9203-AC35419F4A8A}" dt="2023-01-05T05:31:11.301" v="97"/>
        <pc:sldMkLst>
          <pc:docMk/>
          <pc:sldMk cId="3166251957" sldId="283"/>
        </pc:sldMkLst>
      </pc:sldChg>
      <pc:sldChg chg="addSp modSp mod">
        <pc:chgData name="Leonie Smith" userId="fed1330f33f5650e" providerId="LiveId" clId="{0102961E-A218-4E02-9203-AC35419F4A8A}" dt="2023-01-05T07:13:46.780" v="208" actId="20577"/>
        <pc:sldMkLst>
          <pc:docMk/>
          <pc:sldMk cId="3922583308" sldId="284"/>
        </pc:sldMkLst>
      </pc:sldChg>
      <pc:sldChg chg="addSp delSp modSp mod modTransition modAnim">
        <pc:chgData name="Leonie Smith" userId="fed1330f33f5650e" providerId="LiveId" clId="{0102961E-A218-4E02-9203-AC35419F4A8A}" dt="2023-01-05T05:45:04.032" v="118"/>
        <pc:sldMkLst>
          <pc:docMk/>
          <pc:sldMk cId="1522780631" sldId="285"/>
        </pc:sldMkLst>
      </pc:sldChg>
      <pc:sldChg chg="addSp modSp mod">
        <pc:chgData name="Leonie Smith" userId="fed1330f33f5650e" providerId="LiveId" clId="{0102961E-A218-4E02-9203-AC35419F4A8A}" dt="2023-01-05T07:13:57.320" v="210" actId="20577"/>
        <pc:sldMkLst>
          <pc:docMk/>
          <pc:sldMk cId="1850742486" sldId="286"/>
        </pc:sldMkLst>
      </pc:sldChg>
      <pc:sldChg chg="addSp delSp modSp mod modTransition modAnim">
        <pc:chgData name="Leonie Smith" userId="fed1330f33f5650e" providerId="LiveId" clId="{0102961E-A218-4E02-9203-AC35419F4A8A}" dt="2023-01-06T04:43:20.514" v="217"/>
        <pc:sldMkLst>
          <pc:docMk/>
          <pc:sldMk cId="2332778949" sldId="287"/>
        </pc:sldMkLst>
      </pc:sldChg>
      <pc:sldChg chg="addSp modSp mod">
        <pc:chgData name="Leonie Smith" userId="fed1330f33f5650e" providerId="LiveId" clId="{0102961E-A218-4E02-9203-AC35419F4A8A}" dt="2023-01-05T07:14:05.180" v="212" actId="20577"/>
        <pc:sldMkLst>
          <pc:docMk/>
          <pc:sldMk cId="1828872212" sldId="288"/>
        </pc:sldMkLst>
      </pc:sldChg>
      <pc:sldChg chg="addSp modSp">
        <pc:chgData name="Leonie Smith" userId="fed1330f33f5650e" providerId="LiveId" clId="{0102961E-A218-4E02-9203-AC35419F4A8A}" dt="2023-01-05T05:33:51.687" v="98"/>
        <pc:sldMkLst>
          <pc:docMk/>
          <pc:sldMk cId="3153919605" sldId="289"/>
        </pc:sldMkLst>
      </pc:sldChg>
      <pc:sldChg chg="addSp modSp mod">
        <pc:chgData name="Leonie Smith" userId="fed1330f33f5650e" providerId="LiveId" clId="{0102961E-A218-4E02-9203-AC35419F4A8A}" dt="2023-01-05T07:14:19.991" v="214" actId="20577"/>
        <pc:sldMkLst>
          <pc:docMk/>
          <pc:sldMk cId="1292473336" sldId="290"/>
        </pc:sldMkLst>
      </pc:sldChg>
    </pc:docChg>
  </pc:docChgLst>
  <pc:docChgLst>
    <pc:chgData name="Alfred Smith" userId="3c60a3631c0db8ad" providerId="LiveId" clId="{37D07D6B-E743-4904-BEF3-9A5300CF21FC}"/>
    <pc:docChg chg="custSel modSld">
      <pc:chgData name="Alfred Smith" userId="3c60a3631c0db8ad" providerId="LiveId" clId="{37D07D6B-E743-4904-BEF3-9A5300CF21FC}" dt="2025-05-23T10:24:44.548" v="33"/>
      <pc:docMkLst>
        <pc:docMk/>
      </pc:docMkLst>
      <pc:sldChg chg="modSp mod">
        <pc:chgData name="Alfred Smith" userId="3c60a3631c0db8ad" providerId="LiveId" clId="{37D07D6B-E743-4904-BEF3-9A5300CF21FC}" dt="2025-05-23T10:05:28.878" v="1" actId="27636"/>
        <pc:sldMkLst>
          <pc:docMk/>
          <pc:sldMk cId="1499918570" sldId="257"/>
        </pc:sldMkLst>
        <pc:spChg chg="mod">
          <ac:chgData name="Alfred Smith" userId="3c60a3631c0db8ad" providerId="LiveId" clId="{37D07D6B-E743-4904-BEF3-9A5300CF21FC}" dt="2025-05-23T10:05:28.878" v="1" actId="27636"/>
          <ac:spMkLst>
            <pc:docMk/>
            <pc:sldMk cId="1499918570" sldId="257"/>
            <ac:spMk id="9" creationId="{71EA32D7-FECB-2A82-32EA-3E57D12DF7D2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3788111665" sldId="258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3788111665" sldId="258"/>
            <ac:spMk id="2" creationId="{33FE2842-4200-786F-87D9-B4036D564F4A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454763615" sldId="259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37D07D6B-E743-4904-BEF3-9A5300CF21FC}" dt="2025-05-23T10:08:26.318" v="5"/>
        <pc:sldMkLst>
          <pc:docMk/>
          <pc:sldMk cId="2346136586" sldId="260"/>
        </pc:sldMkLst>
        <pc:spChg chg="add mod">
          <ac:chgData name="Alfred Smith" userId="3c60a3631c0db8ad" providerId="LiveId" clId="{37D07D6B-E743-4904-BEF3-9A5300CF21FC}" dt="2025-05-23T10:08:26.318" v="5"/>
          <ac:spMkLst>
            <pc:docMk/>
            <pc:sldMk cId="2346136586" sldId="260"/>
            <ac:spMk id="2" creationId="{F24A1EE4-9D29-24D4-EE43-21FAEB78B04B}"/>
          </ac:spMkLst>
        </pc:spChg>
        <pc:spChg chg="del mod">
          <ac:chgData name="Alfred Smith" userId="3c60a3631c0db8ad" providerId="LiveId" clId="{37D07D6B-E743-4904-BEF3-9A5300CF21FC}" dt="2025-05-23T10:08:25.701" v="4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08:25.701" v="4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08:26.318" v="5"/>
          <ac:spMkLst>
            <pc:docMk/>
            <pc:sldMk cId="2346136586" sldId="260"/>
            <ac:spMk id="5" creationId="{A6835840-EFB2-8B73-AC0C-D6D136590395}"/>
          </ac:spMkLst>
        </pc:spChg>
      </pc:sldChg>
      <pc:sldChg chg="addSp delSp modSp mod">
        <pc:chgData name="Alfred Smith" userId="3c60a3631c0db8ad" providerId="LiveId" clId="{37D07D6B-E743-4904-BEF3-9A5300CF21FC}" dt="2025-05-23T10:08:48.498" v="7"/>
        <pc:sldMkLst>
          <pc:docMk/>
          <pc:sldMk cId="4037329247" sldId="261"/>
        </pc:sldMkLst>
        <pc:spChg chg="add mod">
          <ac:chgData name="Alfred Smith" userId="3c60a3631c0db8ad" providerId="LiveId" clId="{37D07D6B-E743-4904-BEF3-9A5300CF21FC}" dt="2025-05-23T10:08:48.498" v="7"/>
          <ac:spMkLst>
            <pc:docMk/>
            <pc:sldMk cId="4037329247" sldId="261"/>
            <ac:spMk id="2" creationId="{814F3AD8-E159-097A-8524-1DDBDF7044B2}"/>
          </ac:spMkLst>
        </pc:spChg>
        <pc:spChg chg="del">
          <ac:chgData name="Alfred Smith" userId="3c60a3631c0db8ad" providerId="LiveId" clId="{37D07D6B-E743-4904-BEF3-9A5300CF21FC}" dt="2025-05-23T10:08:47.820" v="6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08:47.820" v="6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08:48.498" v="7"/>
          <ac:spMkLst>
            <pc:docMk/>
            <pc:sldMk cId="4037329247" sldId="261"/>
            <ac:spMk id="5" creationId="{00FF0C2A-51CD-0744-6536-098B1B2873C5}"/>
          </ac:spMkLst>
        </pc:spChg>
      </pc:sldChg>
      <pc:sldChg chg="addSp delSp modSp mod">
        <pc:chgData name="Alfred Smith" userId="3c60a3631c0db8ad" providerId="LiveId" clId="{37D07D6B-E743-4904-BEF3-9A5300CF21FC}" dt="2025-05-23T10:09:16.502" v="9"/>
        <pc:sldMkLst>
          <pc:docMk/>
          <pc:sldMk cId="1909638311" sldId="262"/>
        </pc:sldMkLst>
        <pc:spChg chg="add mod">
          <ac:chgData name="Alfred Smith" userId="3c60a3631c0db8ad" providerId="LiveId" clId="{37D07D6B-E743-4904-BEF3-9A5300CF21FC}" dt="2025-05-23T10:09:16.502" v="9"/>
          <ac:spMkLst>
            <pc:docMk/>
            <pc:sldMk cId="1909638311" sldId="262"/>
            <ac:spMk id="2" creationId="{A89F6569-D653-0D12-2FAD-66CDA14AA69B}"/>
          </ac:spMkLst>
        </pc:spChg>
        <pc:spChg chg="del">
          <ac:chgData name="Alfred Smith" userId="3c60a3631c0db8ad" providerId="LiveId" clId="{37D07D6B-E743-4904-BEF3-9A5300CF21FC}" dt="2025-05-23T10:09:15.758" v="8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09:15.758" v="8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09:16.502" v="9"/>
          <ac:spMkLst>
            <pc:docMk/>
            <pc:sldMk cId="1909638311" sldId="262"/>
            <ac:spMk id="5" creationId="{67040EE4-613B-D66D-D437-4A842BF1AE59}"/>
          </ac:spMkLst>
        </pc:spChg>
      </pc:sldChg>
      <pc:sldChg chg="addSp delSp modSp mod">
        <pc:chgData name="Alfred Smith" userId="3c60a3631c0db8ad" providerId="LiveId" clId="{37D07D6B-E743-4904-BEF3-9A5300CF21FC}" dt="2025-05-23T10:09:35.356" v="11"/>
        <pc:sldMkLst>
          <pc:docMk/>
          <pc:sldMk cId="641208035" sldId="263"/>
        </pc:sldMkLst>
        <pc:spChg chg="add mod">
          <ac:chgData name="Alfred Smith" userId="3c60a3631c0db8ad" providerId="LiveId" clId="{37D07D6B-E743-4904-BEF3-9A5300CF21FC}" dt="2025-05-23T10:09:35.356" v="11"/>
          <ac:spMkLst>
            <pc:docMk/>
            <pc:sldMk cId="641208035" sldId="263"/>
            <ac:spMk id="2" creationId="{EA6E2328-2764-3A1E-622C-4EF2F0E289E5}"/>
          </ac:spMkLst>
        </pc:spChg>
        <pc:spChg chg="del">
          <ac:chgData name="Alfred Smith" userId="3c60a3631c0db8ad" providerId="LiveId" clId="{37D07D6B-E743-4904-BEF3-9A5300CF21FC}" dt="2025-05-23T10:09:34.768" v="10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09:34.768" v="10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09:35.356" v="11"/>
          <ac:spMkLst>
            <pc:docMk/>
            <pc:sldMk cId="641208035" sldId="263"/>
            <ac:spMk id="5" creationId="{99070581-1FAD-96AD-9647-09B9741FBC47}"/>
          </ac:spMkLst>
        </pc:spChg>
      </pc:sldChg>
      <pc:sldChg chg="addSp delSp modSp mod">
        <pc:chgData name="Alfred Smith" userId="3c60a3631c0db8ad" providerId="LiveId" clId="{37D07D6B-E743-4904-BEF3-9A5300CF21FC}" dt="2025-05-23T10:09:58.944" v="13"/>
        <pc:sldMkLst>
          <pc:docMk/>
          <pc:sldMk cId="4044745628" sldId="264"/>
        </pc:sldMkLst>
        <pc:spChg chg="add mod">
          <ac:chgData name="Alfred Smith" userId="3c60a3631c0db8ad" providerId="LiveId" clId="{37D07D6B-E743-4904-BEF3-9A5300CF21FC}" dt="2025-05-23T10:09:58.944" v="13"/>
          <ac:spMkLst>
            <pc:docMk/>
            <pc:sldMk cId="4044745628" sldId="264"/>
            <ac:spMk id="2" creationId="{66739226-1A0F-49E7-40C2-24CC64FB2172}"/>
          </ac:spMkLst>
        </pc:spChg>
        <pc:spChg chg="del">
          <ac:chgData name="Alfred Smith" userId="3c60a3631c0db8ad" providerId="LiveId" clId="{37D07D6B-E743-4904-BEF3-9A5300CF21FC}" dt="2025-05-23T10:09:58.369" v="12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09:58.369" v="12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09:58.944" v="13"/>
          <ac:spMkLst>
            <pc:docMk/>
            <pc:sldMk cId="4044745628" sldId="264"/>
            <ac:spMk id="5" creationId="{15F4F81D-B57C-85FA-DBF7-DC1D7C9769BA}"/>
          </ac:spMkLst>
        </pc:spChg>
      </pc:sldChg>
      <pc:sldChg chg="addSp delSp modSp mod">
        <pc:chgData name="Alfred Smith" userId="3c60a3631c0db8ad" providerId="LiveId" clId="{37D07D6B-E743-4904-BEF3-9A5300CF21FC}" dt="2025-05-23T10:10:32.010" v="15"/>
        <pc:sldMkLst>
          <pc:docMk/>
          <pc:sldMk cId="978260341" sldId="265"/>
        </pc:sldMkLst>
        <pc:spChg chg="add mod">
          <ac:chgData name="Alfred Smith" userId="3c60a3631c0db8ad" providerId="LiveId" clId="{37D07D6B-E743-4904-BEF3-9A5300CF21FC}" dt="2025-05-23T10:10:32.010" v="15"/>
          <ac:spMkLst>
            <pc:docMk/>
            <pc:sldMk cId="978260341" sldId="265"/>
            <ac:spMk id="2" creationId="{304F2B05-4D04-3DCE-8D8D-B78E919BE6FD}"/>
          </ac:spMkLst>
        </pc:spChg>
        <pc:spChg chg="del">
          <ac:chgData name="Alfred Smith" userId="3c60a3631c0db8ad" providerId="LiveId" clId="{37D07D6B-E743-4904-BEF3-9A5300CF21FC}" dt="2025-05-23T10:10:31.439" v="14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10:31.439" v="14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10:32.010" v="15"/>
          <ac:spMkLst>
            <pc:docMk/>
            <pc:sldMk cId="978260341" sldId="265"/>
            <ac:spMk id="5" creationId="{49111B67-30E2-5A28-9958-9FA88FA47521}"/>
          </ac:spMkLst>
        </pc:spChg>
      </pc:sldChg>
      <pc:sldChg chg="addSp delSp modSp mod">
        <pc:chgData name="Alfred Smith" userId="3c60a3631c0db8ad" providerId="LiveId" clId="{37D07D6B-E743-4904-BEF3-9A5300CF21FC}" dt="2025-05-23T10:10:58.963" v="17"/>
        <pc:sldMkLst>
          <pc:docMk/>
          <pc:sldMk cId="3575870363" sldId="266"/>
        </pc:sldMkLst>
        <pc:spChg chg="add mod">
          <ac:chgData name="Alfred Smith" userId="3c60a3631c0db8ad" providerId="LiveId" clId="{37D07D6B-E743-4904-BEF3-9A5300CF21FC}" dt="2025-05-23T10:10:58.963" v="17"/>
          <ac:spMkLst>
            <pc:docMk/>
            <pc:sldMk cId="3575870363" sldId="266"/>
            <ac:spMk id="2" creationId="{75E084CA-57C5-2E40-DE99-7512C3DAE422}"/>
          </ac:spMkLst>
        </pc:spChg>
        <pc:spChg chg="del">
          <ac:chgData name="Alfred Smith" userId="3c60a3631c0db8ad" providerId="LiveId" clId="{37D07D6B-E743-4904-BEF3-9A5300CF21FC}" dt="2025-05-23T10:10:58.327" v="16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10:58.327" v="16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10:58.963" v="17"/>
          <ac:spMkLst>
            <pc:docMk/>
            <pc:sldMk cId="3575870363" sldId="266"/>
            <ac:spMk id="5" creationId="{2C4E1A85-3811-5BB2-D2B8-2E18A459719D}"/>
          </ac:spMkLst>
        </pc:spChg>
      </pc:sldChg>
      <pc:sldChg chg="addSp delSp modSp mod">
        <pc:chgData name="Alfred Smith" userId="3c60a3631c0db8ad" providerId="LiveId" clId="{37D07D6B-E743-4904-BEF3-9A5300CF21FC}" dt="2025-05-23T10:11:19.951" v="19"/>
        <pc:sldMkLst>
          <pc:docMk/>
          <pc:sldMk cId="4017137865" sldId="267"/>
        </pc:sldMkLst>
        <pc:spChg chg="add mod">
          <ac:chgData name="Alfred Smith" userId="3c60a3631c0db8ad" providerId="LiveId" clId="{37D07D6B-E743-4904-BEF3-9A5300CF21FC}" dt="2025-05-23T10:11:19.951" v="19"/>
          <ac:spMkLst>
            <pc:docMk/>
            <pc:sldMk cId="4017137865" sldId="267"/>
            <ac:spMk id="2" creationId="{9A5B5796-62A8-F609-13C2-D90DAE98CA9D}"/>
          </ac:spMkLst>
        </pc:spChg>
        <pc:spChg chg="del">
          <ac:chgData name="Alfred Smith" userId="3c60a3631c0db8ad" providerId="LiveId" clId="{37D07D6B-E743-4904-BEF3-9A5300CF21FC}" dt="2025-05-23T10:11:19.324" v="18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11:19.324" v="18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11:19.951" v="19"/>
          <ac:spMkLst>
            <pc:docMk/>
            <pc:sldMk cId="4017137865" sldId="267"/>
            <ac:spMk id="5" creationId="{7B3CE4E8-0084-6F71-CA1C-77FEC102CB71}"/>
          </ac:spMkLst>
        </pc:spChg>
      </pc:sldChg>
      <pc:sldChg chg="addSp delSp modSp mod">
        <pc:chgData name="Alfred Smith" userId="3c60a3631c0db8ad" providerId="LiveId" clId="{37D07D6B-E743-4904-BEF3-9A5300CF21FC}" dt="2025-05-23T10:11:46.406" v="21"/>
        <pc:sldMkLst>
          <pc:docMk/>
          <pc:sldMk cId="3137811553" sldId="268"/>
        </pc:sldMkLst>
        <pc:spChg chg="add mod">
          <ac:chgData name="Alfred Smith" userId="3c60a3631c0db8ad" providerId="LiveId" clId="{37D07D6B-E743-4904-BEF3-9A5300CF21FC}" dt="2025-05-23T10:11:46.406" v="21"/>
          <ac:spMkLst>
            <pc:docMk/>
            <pc:sldMk cId="3137811553" sldId="268"/>
            <ac:spMk id="2" creationId="{B3019169-7A9E-B61F-00DF-56A7148F341F}"/>
          </ac:spMkLst>
        </pc:spChg>
        <pc:spChg chg="del">
          <ac:chgData name="Alfred Smith" userId="3c60a3631c0db8ad" providerId="LiveId" clId="{37D07D6B-E743-4904-BEF3-9A5300CF21FC}" dt="2025-05-23T10:11:45.857" v="20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11:45.857" v="20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11:46.406" v="21"/>
          <ac:spMkLst>
            <pc:docMk/>
            <pc:sldMk cId="3137811553" sldId="268"/>
            <ac:spMk id="5" creationId="{487E19A3-D13E-AEBE-4B1C-601CF38BEE6A}"/>
          </ac:spMkLst>
        </pc:spChg>
      </pc:sldChg>
      <pc:sldChg chg="addSp delSp modSp mod">
        <pc:chgData name="Alfred Smith" userId="3c60a3631c0db8ad" providerId="LiveId" clId="{37D07D6B-E743-4904-BEF3-9A5300CF21FC}" dt="2025-05-23T10:12:10.433" v="23"/>
        <pc:sldMkLst>
          <pc:docMk/>
          <pc:sldMk cId="100491716" sldId="269"/>
        </pc:sldMkLst>
        <pc:spChg chg="add mod">
          <ac:chgData name="Alfred Smith" userId="3c60a3631c0db8ad" providerId="LiveId" clId="{37D07D6B-E743-4904-BEF3-9A5300CF21FC}" dt="2025-05-23T10:12:10.433" v="23"/>
          <ac:spMkLst>
            <pc:docMk/>
            <pc:sldMk cId="100491716" sldId="269"/>
            <ac:spMk id="2" creationId="{80C3A906-94F9-8183-29F4-564EE2B22163}"/>
          </ac:spMkLst>
        </pc:spChg>
        <pc:spChg chg="del">
          <ac:chgData name="Alfred Smith" userId="3c60a3631c0db8ad" providerId="LiveId" clId="{37D07D6B-E743-4904-BEF3-9A5300CF21FC}" dt="2025-05-23T10:12:09.822" v="22" actId="478"/>
          <ac:spMkLst>
            <pc:docMk/>
            <pc:sldMk cId="100491716" sldId="269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12:09.822" v="22" actId="478"/>
          <ac:spMkLst>
            <pc:docMk/>
            <pc:sldMk cId="100491716" sldId="269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12:10.433" v="23"/>
          <ac:spMkLst>
            <pc:docMk/>
            <pc:sldMk cId="100491716" sldId="269"/>
            <ac:spMk id="5" creationId="{C60B2C15-1E92-ADB9-CD35-D98351BB92A1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4120481681" sldId="270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4120481681" sldId="270"/>
            <ac:spMk id="2" creationId="{507BDC3E-5518-7D5C-9330-F9BF71E0CFA9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939110669" sldId="271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939110669" sldId="271"/>
            <ac:spMk id="2" creationId="{04F83F83-F617-FD62-7B95-401353222BFB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4024569785" sldId="272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4024569785" sldId="272"/>
            <ac:spMk id="2" creationId="{108A0D9B-BA86-DC1C-616B-18DD59B276D0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487179600" sldId="273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487179600" sldId="273"/>
            <ac:spMk id="2" creationId="{97F22589-259F-13A6-A21A-E130FEA4A839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2168401200" sldId="274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2168401200" sldId="274"/>
            <ac:spMk id="2" creationId="{00180EC1-BF69-D8FD-8E8C-0E989BAA31CF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2996969115" sldId="275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2996969115" sldId="275"/>
            <ac:spMk id="2" creationId="{35631179-116B-F0A5-EB25-2A0CE16A314F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2390376940" sldId="276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2390376940" sldId="276"/>
            <ac:spMk id="4" creationId="{5D3712AE-5D7C-CCE3-4415-F24A5731595B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4265919077" sldId="277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4265919077" sldId="277"/>
            <ac:spMk id="2" creationId="{4BB717BA-1F15-9EFF-8E1B-C797CA6B8A94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210266664" sldId="278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210266664" sldId="278"/>
            <ac:spMk id="2" creationId="{1A90AD12-EB7B-2D84-93EB-AAAE7C51A449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888433145" sldId="279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888433145" sldId="279"/>
            <ac:spMk id="2" creationId="{75AAE26D-F189-5DA0-48D6-EC07EEED1781}"/>
          </ac:spMkLst>
        </pc:spChg>
      </pc:sldChg>
      <pc:sldChg chg="modSp">
        <pc:chgData name="Alfred Smith" userId="3c60a3631c0db8ad" providerId="LiveId" clId="{37D07D6B-E743-4904-BEF3-9A5300CF21FC}" dt="2025-05-23T10:07:43.109" v="3"/>
        <pc:sldMkLst>
          <pc:docMk/>
          <pc:sldMk cId="791300187" sldId="280"/>
        </pc:sldMkLst>
        <pc:spChg chg="mod">
          <ac:chgData name="Alfred Smith" userId="3c60a3631c0db8ad" providerId="LiveId" clId="{37D07D6B-E743-4904-BEF3-9A5300CF21FC}" dt="2025-05-23T10:07:43.109" v="3"/>
          <ac:spMkLst>
            <pc:docMk/>
            <pc:sldMk cId="791300187" sldId="280"/>
            <ac:spMk id="2" creationId="{90008E9C-0A5D-68AF-2628-BC14EBB582E5}"/>
          </ac:spMkLst>
        </pc:spChg>
      </pc:sldChg>
      <pc:sldChg chg="addSp delSp modSp mod">
        <pc:chgData name="Alfred Smith" userId="3c60a3631c0db8ad" providerId="LiveId" clId="{37D07D6B-E743-4904-BEF3-9A5300CF21FC}" dt="2025-05-23T10:13:04.351" v="25"/>
        <pc:sldMkLst>
          <pc:docMk/>
          <pc:sldMk cId="1922139011" sldId="281"/>
        </pc:sldMkLst>
        <pc:spChg chg="add mod">
          <ac:chgData name="Alfred Smith" userId="3c60a3631c0db8ad" providerId="LiveId" clId="{37D07D6B-E743-4904-BEF3-9A5300CF21FC}" dt="2025-05-23T10:13:04.351" v="25"/>
          <ac:spMkLst>
            <pc:docMk/>
            <pc:sldMk cId="1922139011" sldId="281"/>
            <ac:spMk id="2" creationId="{B6D9936C-B52B-A2BE-11DA-6D6F7D31C24A}"/>
          </ac:spMkLst>
        </pc:spChg>
        <pc:spChg chg="del">
          <ac:chgData name="Alfred Smith" userId="3c60a3631c0db8ad" providerId="LiveId" clId="{37D07D6B-E743-4904-BEF3-9A5300CF21FC}" dt="2025-05-23T10:13:03.722" v="24" actId="478"/>
          <ac:spMkLst>
            <pc:docMk/>
            <pc:sldMk cId="1922139011" sldId="281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13:03.722" v="24" actId="478"/>
          <ac:spMkLst>
            <pc:docMk/>
            <pc:sldMk cId="1922139011" sldId="281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13:04.351" v="25"/>
          <ac:spMkLst>
            <pc:docMk/>
            <pc:sldMk cId="1922139011" sldId="281"/>
            <ac:spMk id="5" creationId="{3973DE09-45DE-A134-90F5-50D5A00D4C21}"/>
          </ac:spMkLst>
        </pc:spChg>
      </pc:sldChg>
      <pc:sldChg chg="addSp delSp modSp mod">
        <pc:chgData name="Alfred Smith" userId="3c60a3631c0db8ad" providerId="LiveId" clId="{37D07D6B-E743-4904-BEF3-9A5300CF21FC}" dt="2025-05-23T10:13:49.629" v="27"/>
        <pc:sldMkLst>
          <pc:docMk/>
          <pc:sldMk cId="3166251957" sldId="283"/>
        </pc:sldMkLst>
        <pc:spChg chg="add mod">
          <ac:chgData name="Alfred Smith" userId="3c60a3631c0db8ad" providerId="LiveId" clId="{37D07D6B-E743-4904-BEF3-9A5300CF21FC}" dt="2025-05-23T10:13:49.629" v="27"/>
          <ac:spMkLst>
            <pc:docMk/>
            <pc:sldMk cId="3166251957" sldId="283"/>
            <ac:spMk id="2" creationId="{F6CEC9A5-72D7-FB61-933D-44071749C279}"/>
          </ac:spMkLst>
        </pc:spChg>
        <pc:spChg chg="del">
          <ac:chgData name="Alfred Smith" userId="3c60a3631c0db8ad" providerId="LiveId" clId="{37D07D6B-E743-4904-BEF3-9A5300CF21FC}" dt="2025-05-23T10:13:49.047" v="26" actId="478"/>
          <ac:spMkLst>
            <pc:docMk/>
            <pc:sldMk cId="3166251957" sldId="283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13:49.047" v="26" actId="478"/>
          <ac:spMkLst>
            <pc:docMk/>
            <pc:sldMk cId="3166251957" sldId="283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13:49.629" v="27"/>
          <ac:spMkLst>
            <pc:docMk/>
            <pc:sldMk cId="3166251957" sldId="283"/>
            <ac:spMk id="5" creationId="{CAB9E3B9-6987-D808-7D06-F96081D69E61}"/>
          </ac:spMkLst>
        </pc:spChg>
      </pc:sldChg>
      <pc:sldChg chg="modSp">
        <pc:chgData name="Alfred Smith" userId="3c60a3631c0db8ad" providerId="LiveId" clId="{37D07D6B-E743-4904-BEF3-9A5300CF21FC}" dt="2025-05-23T10:06:22.336" v="2"/>
        <pc:sldMkLst>
          <pc:docMk/>
          <pc:sldMk cId="1850742486" sldId="286"/>
        </pc:sldMkLst>
        <pc:spChg chg="mod">
          <ac:chgData name="Alfred Smith" userId="3c60a3631c0db8ad" providerId="LiveId" clId="{37D07D6B-E743-4904-BEF3-9A5300CF21FC}" dt="2025-05-23T10:06:22.336" v="2"/>
          <ac:spMkLst>
            <pc:docMk/>
            <pc:sldMk cId="1850742486" sldId="286"/>
            <ac:spMk id="2" creationId="{93A93224-247B-AC09-291A-C57F25AE6783}"/>
          </ac:spMkLst>
        </pc:spChg>
      </pc:sldChg>
      <pc:sldChg chg="addSp delSp modSp mod">
        <pc:chgData name="Alfred Smith" userId="3c60a3631c0db8ad" providerId="LiveId" clId="{37D07D6B-E743-4904-BEF3-9A5300CF21FC}" dt="2025-05-23T10:24:44.548" v="33"/>
        <pc:sldMkLst>
          <pc:docMk/>
          <pc:sldMk cId="2332778949" sldId="287"/>
        </pc:sldMkLst>
        <pc:spChg chg="add del mod">
          <ac:chgData name="Alfred Smith" userId="3c60a3631c0db8ad" providerId="LiveId" clId="{37D07D6B-E743-4904-BEF3-9A5300CF21FC}" dt="2025-05-23T10:24:43.972" v="32" actId="478"/>
          <ac:spMkLst>
            <pc:docMk/>
            <pc:sldMk cId="2332778949" sldId="287"/>
            <ac:spMk id="2" creationId="{4E9CF408-4598-7457-8079-6391F0C1351B}"/>
          </ac:spMkLst>
        </pc:spChg>
        <pc:spChg chg="del">
          <ac:chgData name="Alfred Smith" userId="3c60a3631c0db8ad" providerId="LiveId" clId="{37D07D6B-E743-4904-BEF3-9A5300CF21FC}" dt="2025-05-23T10:15:28.406" v="30" actId="478"/>
          <ac:spMkLst>
            <pc:docMk/>
            <pc:sldMk cId="2332778949" sldId="287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15:28.406" v="30" actId="478"/>
          <ac:spMkLst>
            <pc:docMk/>
            <pc:sldMk cId="2332778949" sldId="287"/>
            <ac:spMk id="4" creationId="{EE2AC625-9141-A801-F431-DD5F79396320}"/>
          </ac:spMkLst>
        </pc:spChg>
        <pc:spChg chg="add del mod">
          <ac:chgData name="Alfred Smith" userId="3c60a3631c0db8ad" providerId="LiveId" clId="{37D07D6B-E743-4904-BEF3-9A5300CF21FC}" dt="2025-05-23T10:24:43.972" v="32" actId="478"/>
          <ac:spMkLst>
            <pc:docMk/>
            <pc:sldMk cId="2332778949" sldId="287"/>
            <ac:spMk id="5" creationId="{BEC2936B-CA4D-1EBA-95C5-7A9C97B491C3}"/>
          </ac:spMkLst>
        </pc:spChg>
        <pc:spChg chg="add mod">
          <ac:chgData name="Alfred Smith" userId="3c60a3631c0db8ad" providerId="LiveId" clId="{37D07D6B-E743-4904-BEF3-9A5300CF21FC}" dt="2025-05-23T10:24:44.548" v="33"/>
          <ac:spMkLst>
            <pc:docMk/>
            <pc:sldMk cId="2332778949" sldId="287"/>
            <ac:spMk id="7" creationId="{1765671B-C5FA-5AB9-8577-6A9DAE8BE7D0}"/>
          </ac:spMkLst>
        </pc:spChg>
        <pc:spChg chg="add mod">
          <ac:chgData name="Alfred Smith" userId="3c60a3631c0db8ad" providerId="LiveId" clId="{37D07D6B-E743-4904-BEF3-9A5300CF21FC}" dt="2025-05-23T10:24:44.548" v="33"/>
          <ac:spMkLst>
            <pc:docMk/>
            <pc:sldMk cId="2332778949" sldId="287"/>
            <ac:spMk id="8" creationId="{E6010E49-7CD0-051D-0EFE-6C94A90F5714}"/>
          </ac:spMkLst>
        </pc:spChg>
      </pc:sldChg>
      <pc:sldChg chg="modSp">
        <pc:chgData name="Alfred Smith" userId="3c60a3631c0db8ad" providerId="LiveId" clId="{37D07D6B-E743-4904-BEF3-9A5300CF21FC}" dt="2025-05-23T10:06:22.336" v="2"/>
        <pc:sldMkLst>
          <pc:docMk/>
          <pc:sldMk cId="1828872212" sldId="288"/>
        </pc:sldMkLst>
        <pc:spChg chg="mod">
          <ac:chgData name="Alfred Smith" userId="3c60a3631c0db8ad" providerId="LiveId" clId="{37D07D6B-E743-4904-BEF3-9A5300CF21FC}" dt="2025-05-23T10:06:22.336" v="2"/>
          <ac:spMkLst>
            <pc:docMk/>
            <pc:sldMk cId="1828872212" sldId="288"/>
            <ac:spMk id="2" creationId="{EBADD9CC-80CB-D00C-B54E-622C72809237}"/>
          </ac:spMkLst>
        </pc:spChg>
      </pc:sldChg>
      <pc:sldChg chg="addSp delSp modSp mod">
        <pc:chgData name="Alfred Smith" userId="3c60a3631c0db8ad" providerId="LiveId" clId="{37D07D6B-E743-4904-BEF3-9A5300CF21FC}" dt="2025-05-23T10:14:54.879" v="29"/>
        <pc:sldMkLst>
          <pc:docMk/>
          <pc:sldMk cId="3153919605" sldId="289"/>
        </pc:sldMkLst>
        <pc:spChg chg="add mod">
          <ac:chgData name="Alfred Smith" userId="3c60a3631c0db8ad" providerId="LiveId" clId="{37D07D6B-E743-4904-BEF3-9A5300CF21FC}" dt="2025-05-23T10:14:54.879" v="29"/>
          <ac:spMkLst>
            <pc:docMk/>
            <pc:sldMk cId="3153919605" sldId="289"/>
            <ac:spMk id="2" creationId="{C3D58F6C-04E4-48D3-69E6-1C93682AD507}"/>
          </ac:spMkLst>
        </pc:spChg>
        <pc:spChg chg="del mod">
          <ac:chgData name="Alfred Smith" userId="3c60a3631c0db8ad" providerId="LiveId" clId="{37D07D6B-E743-4904-BEF3-9A5300CF21FC}" dt="2025-05-23T10:14:54.244" v="28" actId="478"/>
          <ac:spMkLst>
            <pc:docMk/>
            <pc:sldMk cId="3153919605" sldId="289"/>
            <ac:spMk id="3" creationId="{A58184BD-88F1-BA02-40C1-D8403D0EEC0D}"/>
          </ac:spMkLst>
        </pc:spChg>
        <pc:spChg chg="del">
          <ac:chgData name="Alfred Smith" userId="3c60a3631c0db8ad" providerId="LiveId" clId="{37D07D6B-E743-4904-BEF3-9A5300CF21FC}" dt="2025-05-23T10:14:54.244" v="28" actId="478"/>
          <ac:spMkLst>
            <pc:docMk/>
            <pc:sldMk cId="3153919605" sldId="289"/>
            <ac:spMk id="4" creationId="{EE2AC625-9141-A801-F431-DD5F79396320}"/>
          </ac:spMkLst>
        </pc:spChg>
        <pc:spChg chg="add mod">
          <ac:chgData name="Alfred Smith" userId="3c60a3631c0db8ad" providerId="LiveId" clId="{37D07D6B-E743-4904-BEF3-9A5300CF21FC}" dt="2025-05-23T10:14:54.879" v="29"/>
          <ac:spMkLst>
            <pc:docMk/>
            <pc:sldMk cId="3153919605" sldId="289"/>
            <ac:spMk id="5" creationId="{3DE40837-90EA-C15E-AB59-9E2F0A6C941F}"/>
          </ac:spMkLst>
        </pc:spChg>
      </pc:sldChg>
    </pc:docChg>
  </pc:docChgLst>
  <pc:docChgLst>
    <pc:chgData name="Leonie Smith" userId="fed1330f33f5650e" providerId="LiveId" clId="{BD17DA6F-C1CD-4946-A3DA-62F40A241DF5}"/>
    <pc:docChg chg="modSld">
      <pc:chgData name="Leonie Smith" userId="fed1330f33f5650e" providerId="LiveId" clId="{BD17DA6F-C1CD-4946-A3DA-62F40A241DF5}" dt="2024-01-10T04:31:50.400" v="78" actId="20577"/>
      <pc:docMkLst>
        <pc:docMk/>
      </pc:docMkLst>
      <pc:sldChg chg="addSp delSp modSp mod modTransition modAnim modNotesTx">
        <pc:chgData name="Leonie Smith" userId="fed1330f33f5650e" providerId="LiveId" clId="{BD17DA6F-C1CD-4946-A3DA-62F40A241DF5}" dt="2024-01-10T04:31:50.400" v="78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BD17DA6F-C1CD-4946-A3DA-62F40A241DF5}" dt="2024-01-09T03:29:38.720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BD17DA6F-C1CD-4946-A3DA-62F40A241DF5}" dt="2024-01-09T03:29:56.816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BD17DA6F-C1CD-4946-A3DA-62F40A241DF5}" dt="2024-01-09T03:32:02.423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BD17DA6F-C1CD-4946-A3DA-62F40A241DF5}" dt="2024-01-09T03:32:27.888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BD17DA6F-C1CD-4946-A3DA-62F40A241DF5}" dt="2024-01-09T03:32:47.296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BD17DA6F-C1CD-4946-A3DA-62F40A241DF5}" dt="2024-01-09T03:33:25.231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BD17DA6F-C1CD-4946-A3DA-62F40A241DF5}" dt="2024-01-09T03:33:49.838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BD17DA6F-C1CD-4946-A3DA-62F40A241DF5}" dt="2024-01-09T03:34:52.988" v="38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BD17DA6F-C1CD-4946-A3DA-62F40A241DF5}" dt="2024-01-09T03:35:12.015" v="41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BD17DA6F-C1CD-4946-A3DA-62F40A241DF5}" dt="2024-01-09T03:35:37.804" v="4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BD17DA6F-C1CD-4946-A3DA-62F40A241DF5}" dt="2024-01-09T03:36:18.852" v="53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BD17DA6F-C1CD-4946-A3DA-62F40A241DF5}" dt="2024-01-09T03:36:33.496" v="56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BD17DA6F-C1CD-4946-A3DA-62F40A241DF5}" dt="2024-01-09T03:36:51.621" v="59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BD17DA6F-C1CD-4946-A3DA-62F40A241DF5}" dt="2024-01-09T03:37:46.168" v="68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BD17DA6F-C1CD-4946-A3DA-62F40A241DF5}" dt="2024-01-09T03:37:25.061" v="65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BD17DA6F-C1CD-4946-A3DA-62F40A241DF5}" dt="2024-01-09T03:37:07.764" v="62"/>
        <pc:sldMkLst>
          <pc:docMk/>
          <pc:sldMk cId="315391960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45 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28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B9CF77-7EF9-0F9A-F105-EB670762C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EA32D7-FECB-2A82-32EA-3E57D12DF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"/>
    </mc:Choice>
    <mc:Fallback xmlns="">
      <p:transition spd="slow" advTm="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ACE2C-51B0-7596-C29D-373477C27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22589-259F-13A6-A21A-E130FEA4A83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24:39,40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8CA0B5-F583-BF76-FEBF-26D2DC739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6E2328-2764-3A1E-622C-4EF2F0E289E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41ཁོ་རྣམས་ཤིན་ཏུ་དགའ་བར་གྱུར་ཅིང་ཡིད་ཆེས་མི་ཕོད་པར་ངོ་མཚར་ཆེན་པོ་སྐྱེས་པ༌ན། ཡང་ཁོང་གིས་འདི་སྐད༌དུ། ཁྱོད་ཅག་གི་གནས་འདིར་བཟའ་བྱའི་ཟས་ཡོད་དམ་ཞེས་གསུངས་པ༌དང༌།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70581-1FAD-96AD-9647-09B9741FBC4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41While they were still in disbelief because of their joy and amazement, He asked them, “Do you have anything here to eat?”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9"/>
    </mc:Choice>
    <mc:Fallback xmlns="">
      <p:transition spd="slow" advTm="1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26896-6933-AF89-A4B5-CE593CCCC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533" y="0"/>
            <a:ext cx="130979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80EC1-BF69-D8FD-8E8C-0E989BAA31C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C00CB59-7C0A-AC12-0933-1E1A87348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739226-1A0F-49E7-40C2-24CC64FB217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42ཁོ་རྣམས་ཀྱིས་ཁོང་ལ་ཉ་ཤ་བསྲེག་མ་དུམ་བུ་ཞིག་ཕུལ༌ཞིང༌། 43ཁོང་གིས་ཕྱག་ཏུ་བསྣམས་ཏེ་ཁོ་རྣམས་ཀྱི་མིག་མདུན་ནས་བཞེས༌སོ།།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4F81D-B57C-85FA-DBF7-DC1D7C9769B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42So they gave Him a piece of broiled fish, 43and He took it and ate it in front of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7"/>
    </mc:Choice>
    <mc:Fallback xmlns="">
      <p:transition spd="slow" advTm="9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39FFF-AA7D-40BA-AD4A-8BD00F1F7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305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31179-116B-F0A5-EB25-2A0CE16A314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24:42,43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721CE1-0EEC-FD45-FA2B-4FBDC82C9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4F2B05-4D04-3DCE-8D8D-B78E919BE6F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44ཁོང་གིས་མི་དེ་རྣམས་ལ་འདི་སྐད༌དུ། དེ་སྔར་ང་རང་ཁྱོད་ཅག་དང་མཉམ་དུ་གནས་པའི་དུས༌སུ། ངས་ཁྱོད་རྣམས་ལ་སྨྲས་པའི་དོན་འདི༌ནི། མོ་ཤེའི་བཀའ་ཁྲིམས༌དང༌། ལུང་སྟོན་པའི༌མདོ། གསུང་མགུར་བཅས་སུ་བདག་གི་སྐོར་ལུང་བསྟན་པ༌ལྟར། ཐམས་ཅད་འགྲུབ་པར་འགྱུར་དགོས་ཞེས་པ་དེ་ཡིན་ཞེས་གསུངས་སོ།།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11B67-30E2-5A28-9958-9FA88FA4752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44Jesus said to them, “These are the words I spoke to you while I was still with you: Everything must be fulfilled that is written about Me in the Law of Moses, the Prophets, and the Psalms.”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2"/>
    </mc:Choice>
    <mc:Fallback xmlns="">
      <p:transition spd="slow" advTm="17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6C8C2-8F66-C6F1-0071-753843D9F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048" y="0"/>
            <a:ext cx="132360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712AE-5D7C-CCE3-4415-F24A5731595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7534DE0-0905-A86D-60EF-51F0D5EE7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E084CA-57C5-2E40-DE99-7512C3DAE42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45ཁོང་གིས་མི་དེ་རྣམས་ལ་གསུང་རབ་ཀྱི་དོན་རྣམས་རྟོགས་པའི༌ཕྱིར། ཁོ་རྣམས་ཀྱི་བློ་སྒོ་གསལ་པོར༌ཕྱེས་སོ།། 46ཡང་ཁོང་གིས་འདི་སྐད༌དུ། གསུང་རབ་ཀྱི་མདོ༌ལས། སྐྱབས་མགོན་མཱ་ཤི་ཀས་སྡུག་བསྔལ་མྱོང་ཞིང་། ཉིན་གསུམ་པ་ལ་གྲོངས་པ་ནས་སླར་གསོན་པར་འགྱུར་བ༌དང༌།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E1A85-3811-5BB2-D2B8-2E18A459719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45Then He opened their minds to understand the Scriptures.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46And He told them, “This is what is written: The Christ will suffer and rise from the dead on the third day,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6"/>
    </mc:Choice>
    <mc:Fallback xmlns="">
      <p:transition spd="slow" advTm="15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7086F-ECBB-3B92-3D97-99EE124F8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889"/>
            <a:ext cx="12192000" cy="7132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17BA-1F15-9EFF-8E1B-C797CA6B8A94}"/>
              </a:ext>
            </a:extLst>
          </p:cNvPr>
          <p:cNvSpPr txBox="1"/>
          <p:nvPr/>
        </p:nvSpPr>
        <p:spPr>
          <a:xfrm>
            <a:off x="9524767" y="25680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24:45,46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697C8D-E3D6-B8D0-7E26-4376A390B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5B5796-62A8-F609-13C2-D90DAE98CA9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47ཆོས་སྒྲོག་མཁན་རྣམས་ཀྱིས་ཡེ་རུ་སཱ་ལེམ་ནས༌བཟུང༌། ཁོང་གི་མཚན་གྱི་སྒོ་ནས་མི་རིགས་ཐམས་ཅད་ལ་འགྱོད་བཤགས་དང་སྡིག་པ་བསལ་བའི་ཆོས་བསྒྲག་པར་འགྱུར་ཞེས་བཀོད་པ༌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CE4E8-0084-6F71-CA1C-77FEC102CB7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47and in His name repentance and forgiveness of sins will be proclaimed to all nations, beginning in Jerusalem.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9"/>
    </mc:Choice>
    <mc:Fallback xmlns="">
      <p:transition spd="slow" advTm="11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0315C-3CEA-134A-D4F5-5C17B52F2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FE2842-4200-786F-87D9-B4036D564F4A}"/>
              </a:ext>
            </a:extLst>
          </p:cNvPr>
          <p:cNvSpPr txBox="1"/>
          <p:nvPr/>
        </p:nvSpPr>
        <p:spPr>
          <a:xfrm>
            <a:off x="3532910" y="4087092"/>
            <a:ext cx="8977746" cy="2770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28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16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24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འཕྲིན་བཟང་སྒྲོག་རྒྱུའི་བཀའ་བཏང་བ།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91D70-5FE0-10D5-235D-B1E66FD2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262" y="0"/>
            <a:ext cx="126992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0AD12-EB7B-2D84-93EB-AAAE7C51A44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2449EDD-0622-425C-918F-6C36CFA8C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19169-7A9E-B61F-00DF-56A7148F341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48དོན་དེ་རྣམས་ལ་དཔང་པོ་བྱེད་མཁན་ནི་ཁྱོད་རྣམས་ཡིན།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E19A3-D13E-AEBE-4B1C-601CF38BEE6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48You are witnesses of these things.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5"/>
    </mc:Choice>
    <mc:Fallback xmlns="">
      <p:transition spd="slow" advTm="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24AE9-AC71-92A7-BFBF-A34126881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50107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AE26D-F189-5DA0-48D6-EC07EEED1781}"/>
              </a:ext>
            </a:extLst>
          </p:cNvPr>
          <p:cNvSpPr txBox="1"/>
          <p:nvPr/>
        </p:nvSpPr>
        <p:spPr>
          <a:xfrm>
            <a:off x="10217494" y="4507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6A7FD54-411C-1A08-7537-58B705702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C3A906-94F9-8183-29F4-564EE2B2216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49ཡང་ལྟོས༌དང༌། ངས་བདག་གི་ཡབ་ཀྱི་ཞལ་བཞེས་གནང་ཡོད་པ་དེ་ཉིད་ཁྱོད་རྣམས་ཀྱི་སྟེང་ལ་ཁྱབ་པར་བྱ༌སྟེ། ཁྱོད་རྣམས་ལ་ནམ་མཁའི་ཞིང་ཁམས་ནས་ནུས་མཐུ་དེ་ཉིད་འཐོབ་པའི་བར༌དུ། ཁྱོད་ཅག་གིས་གྲོང་ཁྱེར་དུ་བསྒུག་ནས་སྡོད་ཅིག་ཅེས་གསུངས༌སོ།།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B2C15-1E92-ADB9-CD35-D98351BB92A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49And behold, I am sending the promise of My Father upon you. But remain in the city until you have been clothed with power from on high.”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1"/>
    </mc:Choice>
    <mc:Fallback xmlns="">
      <p:transition spd="slow" advTm="1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E21C6-3D21-6FC5-E41A-6A18C2380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267" y="0"/>
            <a:ext cx="133921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08E9C-0A5D-68AF-2628-BC14EBB582E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50E72D-C03E-C037-46E0-67D1FA7B7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D9936C-B52B-A2BE-11DA-6D6F7D31C24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28:18</a:t>
            </a:r>
            <a:r>
              <a:rPr lang="en-IN" sz="72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bo-CN" sz="7200" dirty="0">
              <a:solidFill>
                <a:srgbClr val="777A7B"/>
              </a:solidFill>
              <a:latin typeface="Arial" panose="020B0604020202020204" pitchFamily="34" charset="0"/>
            </a:endParaRPr>
          </a:p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གནམ་ས་གཉིས་ཀྱི་དབང་ཐམས་ཅད་བདག་ལ་གནང་ཡོད༌པས།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3DE09-45DE-A134-90F5-50D5A00D4C2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28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…“All authority in heaven and on earth has been given to 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8"/>
    </mc:Choice>
    <mc:Fallback xmlns="">
      <p:transition spd="slow" advTm="7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163B3-7537-4D7B-7474-90CCCC92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6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27C600-24E3-1ECD-2073-5046FDD8E6E4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E84370-CA14-DCE7-1DA9-098824DA9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CEC9A5-72D7-FB61-933D-44071749C2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19ཁྱོད་རྣམས་སོང་ནས་མི་རིགས་ཐམས་ཅད་བདག་གི་རྗེས་སུ་འབྲང་དུ་འཇུག་པར༌གྱིས། ཡབ༌དང༌། སྲས༌དང༌། དམ་པའི་ཐུགས་ཉིད་བཅས་ཀྱི་མཚན་ལ་བརྟེན་ནས་ཁོ་རྣམས་ལ་ཁྲུས་གསོལ་བྱོས༌ཤིག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9E3B9-6987-D808-7D06-F96081D69E6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19Therefore go and make disciples  of all nations, baptizing them in the name of the Father, and of the Son, and of the Holy Spirit,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0"/>
    </mc:Choice>
    <mc:Fallback xmlns="">
      <p:transition spd="slow" advTm="1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33802-AB7A-E073-9E8B-16A1C8ED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BDC7E-BE00-F826-91F8-C84FA88F04A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D15557-0821-536E-930B-C633366C4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D58F6C-04E4-48D3-69E6-1C93682AD50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མཱཪ་ཀུ 16:16སུ་ཞིག་གིས་དད་པ་བྱས་ནས་ཁྲུས་གསོལ་ལ་འཇུག་པ་དེ་ལ་ཐར་པ་འཐོབ་པར་འགྱུར་ཞིང་དད་པ་མེད་པ་དེ་ལ་ཉེས་ཆད་གཅོད་པར་འགྱུར༌ར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40837-90EA-C15E-AB59-9E2F0A6C941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Mark 16: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16Whoever believes and is baptized will be saved, but whoever does not believe will be condemned.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0"/>
    </mc:Choice>
    <mc:Fallback xmlns="">
      <p:transition spd="slow" advTm="8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28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ArialMT"/>
              </a:rPr>
              <a:t>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མཱཪ་ཀུ 16</a:t>
            </a:r>
          </a:p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24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 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འཕྲིན་བཟང་སྒྲོག་རྒྱུའི་བཀའ་བཏང་བ།</a:t>
            </a:r>
            <a:endParaRPr lang="bo-CN" sz="8000" b="1" i="0" cap="all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000" b="0" i="0" u="none" strike="noStrike" baseline="0" dirty="0">
                <a:latin typeface="TimesNewRomanPSMT"/>
              </a:rPr>
              <a:t>Jesus and Disciples - Matt 28:16-20; </a:t>
            </a:r>
            <a:r>
              <a:rPr lang="en-IN" sz="4000" b="0" i="0" u="none" strike="noStrike" baseline="0" dirty="0" err="1">
                <a:latin typeface="TimesNewRomanPSMT"/>
              </a:rPr>
              <a:t>Mrk</a:t>
            </a:r>
            <a:r>
              <a:rPr lang="en-IN" sz="4000" b="0" i="0" u="none" strike="noStrike" baseline="0" dirty="0">
                <a:latin typeface="TimesNewRomanPSMT"/>
              </a:rPr>
              <a:t> 16:14-19; </a:t>
            </a:r>
            <a:r>
              <a:rPr lang="en-IN" sz="4000" i="0" u="none" strike="noStrike" baseline="0" dirty="0">
                <a:latin typeface="TimesNewRomanPSMT"/>
              </a:rPr>
              <a:t>Luke 24:36-49</a:t>
            </a:r>
            <a:endParaRPr lang="en-IN" sz="4000" b="0" i="0" u="none" strike="noStrike" baseline="0" dirty="0">
              <a:latin typeface="TimesNewRomanPSMT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31E92C-FF6A-B3ED-B77D-BD075635C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"/>
    </mc:Choice>
    <mc:Fallback xmlns="">
      <p:transition spd="slow" advTm="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B7BD-D95E-D377-5F70-97DE8FE4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181" y="0"/>
            <a:ext cx="13042181" cy="6976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93224-247B-AC09-291A-C57F25AE678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75268C-8F7B-4613-6B8D-EDAFBA5F0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65671B-C5FA-5AB9-8577-6A9DAE8BE7D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28:20ངས་ཁྱོད་ཅག་ལ་གནང་བའི་བཀའ་ཐམས་ཅད་ཁོ་རྣམས་ལ་ཁྲིད་སྟོན་བྱོས་ལ་བསྲུང་དུ༌བཅུག ལྟོས༌དང༌། ང་ནི་རྟག་ཏུ་བསྐལ་པའི་མཐའ་མའི་བར་དུའང་ཁྱོད་ཅག་དང་མཉམ་དུ་གནས་ཞེས་གསུངས༌སོ།། །།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10E49-7CD0-051D-0EFE-6C94A90F571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28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20and teaching them to obey all that I have commanded you. And surely I am with you always, even to the end of the age.”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7"/>
    </mc:Choice>
    <mc:Fallback xmlns="">
      <p:transition spd="slow" advTm="1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35FFE-67B6-BAE7-3130-983F0BBD4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357"/>
            <a:ext cx="12192000" cy="7120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DD9CC-80CB-D00C-B54E-622C7280923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28:20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ངས་ཁྱེད་ཚོར་བཀའ་བསྒོས་པ་ཐམས་ཅད་སྲུང་དགོས་པར་སློབས་ཤིག ཉོན་དང༌། ང་ནི་ནམ་ཡང་ཁྱེད་ཚོ་དང་མཉམ་དུ་གནས། དུས་ཀྱི་མཐའ་མའི་བར་དུའང་ཡོད་དོ་”ཞེས་གསུངས་སོ།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28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20and teaching them to obey all that I have commanded you. </a:t>
            </a:r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And surely I am with you always, even to the end of the age.”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31CA03-585E-43E1-FDDC-AA3A1EE03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4"/>
    </mc:Choice>
    <mc:Fallback xmlns="">
      <p:transition spd="slow" advTm="1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5327C-AA79-B04F-13F5-767900FD8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4777" y="-304799"/>
            <a:ext cx="14106777" cy="716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4115F-8D12-183A-B3AC-AB800073028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8437D-ED7F-712C-14B9-0A18F3B5A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5"/>
            <a:ext cx="12192000" cy="6829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7BDC3E-5518-7D5C-9330-F9BF71E0CFA9}"/>
              </a:ext>
            </a:extLst>
          </p:cNvPr>
          <p:cNvSpPr txBox="1"/>
          <p:nvPr/>
        </p:nvSpPr>
        <p:spPr>
          <a:xfrm>
            <a:off x="3590544" y="3074966"/>
            <a:ext cx="8977746" cy="2770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28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16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24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འཕྲིན་བཟང་སྒྲོག་རྒྱུའི་བཀའ་བཏང་བ།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8A8D43-B5C0-AE5D-8E3E-76DD05C267A1}"/>
              </a:ext>
            </a:extLst>
          </p:cNvPr>
          <p:cNvSpPr txBox="1"/>
          <p:nvPr/>
        </p:nvSpPr>
        <p:spPr>
          <a:xfrm>
            <a:off x="617474" y="5845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0D5DB7-1FB8-2D89-C160-932ABD897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4A1EE4-9D29-24D4-EE43-21FAEB78B04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24: 36ཁོ་རྣམས་ཀྱིས་དོན་དེ་དག་གླེང་བཞིན་པའི་སྒང༌ལ། སྐྱབས་མགོན་ཡེ་ཤུ་དངོས་སུ་ཁོ་རྣམས་ཀྱི་དཀྱིལ་དུ་བཞེངས༌ཏེ། ཁྱོད་རྣམས་བདེ་བར་སྨོན་ཞེས་གསུངས༌ནའང༌།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35840-EFB2-8B73-AC0C-D6D1365903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 24: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36While they were describing these events, Jesus Himself stood among them and said, “Peace be with you.”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2"/>
    </mc:Choice>
    <mc:Fallback xmlns="">
      <p:transition spd="slow" advTm="10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96850-D663-8795-1B04-8CF7B295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155" y="0"/>
            <a:ext cx="130881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83F83-F617-FD62-7B95-401353222BF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773EF49-D035-16B8-9642-76F571504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4F3AD8-E159-097A-8524-1DDBDF7044B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37ཁོ་རྣམས་འཇིགས་ཤིང་སྐྲག་སྟེ་འདྲེ་ཡིན་པར་བསམས། 38ཁོང་གིས་འདི་སྐད༌དུ། ཁྱོད་ཅག་ཅིའི་ཕྱིར་འཇིགས༌སམ། ཅིའི་ཕྱིར་སེམས་སུ་དོགས་པ་སྐྱེས༌སམ།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F0C2A-51CD-0744-6536-098B1B2873C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37But they were startled and frightened, thinking they had seen a spirit.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38“Why are you troubled,” Jesus asked, “and why do doubts arise in your hearts?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7"/>
    </mc:Choice>
    <mc:Fallback xmlns="">
      <p:transition spd="slow" advTm="12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096F63-0805-0A0F-E59F-4B5A11316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A0D9B-BA86-DC1C-616B-18DD59B276D0}"/>
              </a:ext>
            </a:extLst>
          </p:cNvPr>
          <p:cNvSpPr txBox="1"/>
          <p:nvPr/>
        </p:nvSpPr>
        <p:spPr>
          <a:xfrm>
            <a:off x="9552476" y="21524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24:37,38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4D057B-D8BE-BD6F-A9CC-390F75DA3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F6569-D653-0D12-2FAD-66CDA14AA69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39ཁྱོད་ཅག་གིས་བདག་གི་རྐང་པ་དང་ལག་པར་ལྟོས་དང་དངོས་གནས་ང་རང་ཡིན། བདག་གི་ལུས་ལ་རེག་སྟེ་ལྟོས༌དང༌། འདྲེ་ལ་ཤ་དང་རུས་པའི་ཕུང་བོ་ནི་མེད༌དེ། བདག་ལ་ཡོད་པ་ཡིན་ཞེས་གསུངས་པ༌དང༌། 40ཁོ་རྣམས་ལ་རང་ཉིད་ཀྱི་ཕྱག་དང་ཞབས་སྟོན་པར་མཛད་དོ།། </a:t>
            </a:r>
            <a:endParaRPr lang="en-I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40EE4-613B-D66D-D437-4A842BF1AE5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39Look at My hands and My feet. It is I Myself. Touch Me and see—for a spirit does not have flesh and bones, as you see I have.” 40And when He had said this, He showed them His hands and feet.</a:t>
            </a:r>
            <a:endParaRPr lang="en-US" sz="44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1460</Words>
  <Application>Microsoft Office PowerPoint</Application>
  <PresentationFormat>Widescreen</PresentationFormat>
  <Paragraphs>78</Paragraphs>
  <Slides>34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45-4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2025-05-23T10:24:53Z</dcterms:modified>
</cp:coreProperties>
</file>