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9" r:id="rId30"/>
    <p:sldId id="286" r:id="rId31"/>
    <p:sldId id="287" r:id="rId32"/>
    <p:sldId id="288" r:id="rId33"/>
    <p:sldId id="285"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FC0AC-47DC-49E3-9AA9-78A4983784CA}" v="2" dt="2024-07-23T12:57:02.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84641" autoAdjust="0"/>
  </p:normalViewPr>
  <p:slideViewPr>
    <p:cSldViewPr snapToGrid="0">
      <p:cViewPr varScale="1">
        <p:scale>
          <a:sx n="75" d="100"/>
          <a:sy n="75" d="100"/>
        </p:scale>
        <p:origin x="85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06FC0AC-47DC-49E3-9AA9-78A4983784CA}"/>
    <pc:docChg chg="undo custSel modSld">
      <pc:chgData name="Alfred Smith" userId="3c60a3631c0db8ad" providerId="LiveId" clId="{406FC0AC-47DC-49E3-9AA9-78A4983784CA}" dt="2024-07-23T13:25:02.480" v="46"/>
      <pc:docMkLst>
        <pc:docMk/>
      </pc:docMkLst>
      <pc:sldChg chg="addSp delSp modSp mod">
        <pc:chgData name="Alfred Smith" userId="3c60a3631c0db8ad" providerId="LiveId" clId="{406FC0AC-47DC-49E3-9AA9-78A4983784CA}" dt="2024-07-23T12:56:02.081" v="1"/>
        <pc:sldMkLst>
          <pc:docMk/>
          <pc:sldMk cId="1499918570" sldId="257"/>
        </pc:sldMkLst>
        <pc:spChg chg="del">
          <ac:chgData name="Alfred Smith" userId="3c60a3631c0db8ad" providerId="LiveId" clId="{406FC0AC-47DC-49E3-9AA9-78A4983784CA}" dt="2024-07-23T12:56:00.978" v="0" actId="478"/>
          <ac:spMkLst>
            <pc:docMk/>
            <pc:sldMk cId="1499918570" sldId="257"/>
            <ac:spMk id="3" creationId="{0228937D-0D81-2DA1-1C55-FD99B23FE1AE}"/>
          </ac:spMkLst>
        </pc:spChg>
        <pc:spChg chg="add mod">
          <ac:chgData name="Alfred Smith" userId="3c60a3631c0db8ad" providerId="LiveId" clId="{406FC0AC-47DC-49E3-9AA9-78A4983784CA}" dt="2024-07-23T12:56:02.081" v="1"/>
          <ac:spMkLst>
            <pc:docMk/>
            <pc:sldMk cId="1499918570" sldId="257"/>
            <ac:spMk id="4" creationId="{A4F778EE-F3F2-FE95-5047-A32B57A42E18}"/>
          </ac:spMkLst>
        </pc:spChg>
      </pc:sldChg>
      <pc:sldChg chg="modSp mod">
        <pc:chgData name="Alfred Smith" userId="3c60a3631c0db8ad" providerId="LiveId" clId="{406FC0AC-47DC-49E3-9AA9-78A4983784CA}" dt="2024-07-23T13:19:02.762" v="6"/>
        <pc:sldMkLst>
          <pc:docMk/>
          <pc:sldMk cId="2346136586" sldId="260"/>
        </pc:sldMkLst>
        <pc:spChg chg="mod">
          <ac:chgData name="Alfred Smith" userId="3c60a3631c0db8ad" providerId="LiveId" clId="{406FC0AC-47DC-49E3-9AA9-78A4983784CA}" dt="2024-07-23T13:18:47.631" v="5"/>
          <ac:spMkLst>
            <pc:docMk/>
            <pc:sldMk cId="2346136586" sldId="260"/>
            <ac:spMk id="3" creationId="{A58184BD-88F1-BA02-40C1-D8403D0EEC0D}"/>
          </ac:spMkLst>
        </pc:spChg>
        <pc:spChg chg="mod">
          <ac:chgData name="Alfred Smith" userId="3c60a3631c0db8ad" providerId="LiveId" clId="{406FC0AC-47DC-49E3-9AA9-78A4983784CA}" dt="2024-07-23T13:19:02.762" v="6"/>
          <ac:spMkLst>
            <pc:docMk/>
            <pc:sldMk cId="2346136586" sldId="260"/>
            <ac:spMk id="4" creationId="{EE2AC625-9141-A801-F431-DD5F79396320}"/>
          </ac:spMkLst>
        </pc:spChg>
      </pc:sldChg>
      <pc:sldChg chg="modSp mod">
        <pc:chgData name="Alfred Smith" userId="3c60a3631c0db8ad" providerId="LiveId" clId="{406FC0AC-47DC-49E3-9AA9-78A4983784CA}" dt="2024-07-23T13:19:34.131" v="8"/>
        <pc:sldMkLst>
          <pc:docMk/>
          <pc:sldMk cId="4037329247" sldId="261"/>
        </pc:sldMkLst>
        <pc:spChg chg="mod">
          <ac:chgData name="Alfred Smith" userId="3c60a3631c0db8ad" providerId="LiveId" clId="{406FC0AC-47DC-49E3-9AA9-78A4983784CA}" dt="2024-07-23T13:19:34.131" v="8"/>
          <ac:spMkLst>
            <pc:docMk/>
            <pc:sldMk cId="4037329247" sldId="261"/>
            <ac:spMk id="4" creationId="{EE2AC625-9141-A801-F431-DD5F79396320}"/>
          </ac:spMkLst>
        </pc:spChg>
      </pc:sldChg>
      <pc:sldChg chg="modSp mod">
        <pc:chgData name="Alfred Smith" userId="3c60a3631c0db8ad" providerId="LiveId" clId="{406FC0AC-47DC-49E3-9AA9-78A4983784CA}" dt="2024-07-23T13:19:51.737" v="10"/>
        <pc:sldMkLst>
          <pc:docMk/>
          <pc:sldMk cId="1909638311" sldId="262"/>
        </pc:sldMkLst>
        <pc:spChg chg="mod">
          <ac:chgData name="Alfred Smith" userId="3c60a3631c0db8ad" providerId="LiveId" clId="{406FC0AC-47DC-49E3-9AA9-78A4983784CA}" dt="2024-07-23T13:19:51.737" v="10"/>
          <ac:spMkLst>
            <pc:docMk/>
            <pc:sldMk cId="1909638311" sldId="262"/>
            <ac:spMk id="4" creationId="{EE2AC625-9141-A801-F431-DD5F79396320}"/>
          </ac:spMkLst>
        </pc:spChg>
      </pc:sldChg>
      <pc:sldChg chg="modSp mod">
        <pc:chgData name="Alfred Smith" userId="3c60a3631c0db8ad" providerId="LiveId" clId="{406FC0AC-47DC-49E3-9AA9-78A4983784CA}" dt="2024-07-23T13:20:06.418" v="12"/>
        <pc:sldMkLst>
          <pc:docMk/>
          <pc:sldMk cId="641208035" sldId="263"/>
        </pc:sldMkLst>
        <pc:spChg chg="mod">
          <ac:chgData name="Alfred Smith" userId="3c60a3631c0db8ad" providerId="LiveId" clId="{406FC0AC-47DC-49E3-9AA9-78A4983784CA}" dt="2024-07-23T13:20:06.418" v="12"/>
          <ac:spMkLst>
            <pc:docMk/>
            <pc:sldMk cId="641208035" sldId="263"/>
            <ac:spMk id="4" creationId="{EE2AC625-9141-A801-F431-DD5F79396320}"/>
          </ac:spMkLst>
        </pc:spChg>
      </pc:sldChg>
      <pc:sldChg chg="modSp mod">
        <pc:chgData name="Alfred Smith" userId="3c60a3631c0db8ad" providerId="LiveId" clId="{406FC0AC-47DC-49E3-9AA9-78A4983784CA}" dt="2024-07-23T13:20:17.925" v="14"/>
        <pc:sldMkLst>
          <pc:docMk/>
          <pc:sldMk cId="4044745628" sldId="264"/>
        </pc:sldMkLst>
        <pc:spChg chg="mod">
          <ac:chgData name="Alfred Smith" userId="3c60a3631c0db8ad" providerId="LiveId" clId="{406FC0AC-47DC-49E3-9AA9-78A4983784CA}" dt="2024-07-23T13:20:17.925" v="14"/>
          <ac:spMkLst>
            <pc:docMk/>
            <pc:sldMk cId="4044745628" sldId="264"/>
            <ac:spMk id="4" creationId="{EE2AC625-9141-A801-F431-DD5F79396320}"/>
          </ac:spMkLst>
        </pc:spChg>
      </pc:sldChg>
      <pc:sldChg chg="modSp mod">
        <pc:chgData name="Alfred Smith" userId="3c60a3631c0db8ad" providerId="LiveId" clId="{406FC0AC-47DC-49E3-9AA9-78A4983784CA}" dt="2024-07-23T13:20:36.047" v="16"/>
        <pc:sldMkLst>
          <pc:docMk/>
          <pc:sldMk cId="978260341" sldId="265"/>
        </pc:sldMkLst>
        <pc:spChg chg="mod">
          <ac:chgData name="Alfred Smith" userId="3c60a3631c0db8ad" providerId="LiveId" clId="{406FC0AC-47DC-49E3-9AA9-78A4983784CA}" dt="2024-07-23T13:20:36.047" v="16"/>
          <ac:spMkLst>
            <pc:docMk/>
            <pc:sldMk cId="978260341" sldId="265"/>
            <ac:spMk id="4" creationId="{EE2AC625-9141-A801-F431-DD5F79396320}"/>
          </ac:spMkLst>
        </pc:spChg>
      </pc:sldChg>
      <pc:sldChg chg="modSp mod">
        <pc:chgData name="Alfred Smith" userId="3c60a3631c0db8ad" providerId="LiveId" clId="{406FC0AC-47DC-49E3-9AA9-78A4983784CA}" dt="2024-07-23T13:21:01.434" v="22"/>
        <pc:sldMkLst>
          <pc:docMk/>
          <pc:sldMk cId="3575870363" sldId="266"/>
        </pc:sldMkLst>
        <pc:spChg chg="mod">
          <ac:chgData name="Alfred Smith" userId="3c60a3631c0db8ad" providerId="LiveId" clId="{406FC0AC-47DC-49E3-9AA9-78A4983784CA}" dt="2024-07-23T13:21:01.434" v="22"/>
          <ac:spMkLst>
            <pc:docMk/>
            <pc:sldMk cId="3575870363" sldId="266"/>
            <ac:spMk id="4" creationId="{EE2AC625-9141-A801-F431-DD5F79396320}"/>
          </ac:spMkLst>
        </pc:spChg>
      </pc:sldChg>
      <pc:sldChg chg="modSp mod">
        <pc:chgData name="Alfred Smith" userId="3c60a3631c0db8ad" providerId="LiveId" clId="{406FC0AC-47DC-49E3-9AA9-78A4983784CA}" dt="2024-07-23T13:21:16.062" v="24"/>
        <pc:sldMkLst>
          <pc:docMk/>
          <pc:sldMk cId="4017137865" sldId="267"/>
        </pc:sldMkLst>
        <pc:spChg chg="mod">
          <ac:chgData name="Alfred Smith" userId="3c60a3631c0db8ad" providerId="LiveId" clId="{406FC0AC-47DC-49E3-9AA9-78A4983784CA}" dt="2024-07-23T13:21:16.062" v="24"/>
          <ac:spMkLst>
            <pc:docMk/>
            <pc:sldMk cId="4017137865" sldId="267"/>
            <ac:spMk id="4" creationId="{EE2AC625-9141-A801-F431-DD5F79396320}"/>
          </ac:spMkLst>
        </pc:spChg>
      </pc:sldChg>
      <pc:sldChg chg="modSp mod">
        <pc:chgData name="Alfred Smith" userId="3c60a3631c0db8ad" providerId="LiveId" clId="{406FC0AC-47DC-49E3-9AA9-78A4983784CA}" dt="2024-07-23T13:21:26.357" v="25"/>
        <pc:sldMkLst>
          <pc:docMk/>
          <pc:sldMk cId="3137811553" sldId="268"/>
        </pc:sldMkLst>
        <pc:spChg chg="mod">
          <ac:chgData name="Alfred Smith" userId="3c60a3631c0db8ad" providerId="LiveId" clId="{406FC0AC-47DC-49E3-9AA9-78A4983784CA}" dt="2024-07-23T13:21:26.357" v="25"/>
          <ac:spMkLst>
            <pc:docMk/>
            <pc:sldMk cId="3137811553" sldId="268"/>
            <ac:spMk id="4" creationId="{EE2AC625-9141-A801-F431-DD5F79396320}"/>
          </ac:spMkLst>
        </pc:spChg>
      </pc:sldChg>
      <pc:sldChg chg="modSp mod">
        <pc:chgData name="Alfred Smith" userId="3c60a3631c0db8ad" providerId="LiveId" clId="{406FC0AC-47DC-49E3-9AA9-78A4983784CA}" dt="2024-07-23T13:21:42.173" v="28" actId="6549"/>
        <pc:sldMkLst>
          <pc:docMk/>
          <pc:sldMk cId="100491716" sldId="269"/>
        </pc:sldMkLst>
        <pc:spChg chg="mod">
          <ac:chgData name="Alfred Smith" userId="3c60a3631c0db8ad" providerId="LiveId" clId="{406FC0AC-47DC-49E3-9AA9-78A4983784CA}" dt="2024-07-23T13:21:42.173" v="28" actId="6549"/>
          <ac:spMkLst>
            <pc:docMk/>
            <pc:sldMk cId="100491716" sldId="269"/>
            <ac:spMk id="4" creationId="{EE2AC625-9141-A801-F431-DD5F79396320}"/>
          </ac:spMkLst>
        </pc:spChg>
      </pc:sldChg>
      <pc:sldChg chg="addSp modSp mod">
        <pc:chgData name="Alfred Smith" userId="3c60a3631c0db8ad" providerId="LiveId" clId="{406FC0AC-47DC-49E3-9AA9-78A4983784CA}" dt="2024-07-23T12:57:07.936" v="3" actId="1076"/>
        <pc:sldMkLst>
          <pc:docMk/>
          <pc:sldMk cId="4120481681" sldId="270"/>
        </pc:sldMkLst>
        <pc:spChg chg="mod">
          <ac:chgData name="Alfred Smith" userId="3c60a3631c0db8ad" providerId="LiveId" clId="{406FC0AC-47DC-49E3-9AA9-78A4983784CA}" dt="2024-07-23T12:57:07.936" v="3" actId="1076"/>
          <ac:spMkLst>
            <pc:docMk/>
            <pc:sldMk cId="4120481681" sldId="270"/>
            <ac:spMk id="2" creationId="{507BDC3E-5518-7D5C-9330-F9BF71E0CFA9}"/>
          </ac:spMkLst>
        </pc:spChg>
        <pc:spChg chg="add mod">
          <ac:chgData name="Alfred Smith" userId="3c60a3631c0db8ad" providerId="LiveId" clId="{406FC0AC-47DC-49E3-9AA9-78A4983784CA}" dt="2024-07-23T12:57:02.235" v="2"/>
          <ac:spMkLst>
            <pc:docMk/>
            <pc:sldMk cId="4120481681" sldId="270"/>
            <ac:spMk id="4" creationId="{728A8D43-B5C0-AE5D-8E3E-76DD05C267A1}"/>
          </ac:spMkLst>
        </pc:spChg>
      </pc:sldChg>
      <pc:sldChg chg="modSp mod">
        <pc:chgData name="Alfred Smith" userId="3c60a3631c0db8ad" providerId="LiveId" clId="{406FC0AC-47DC-49E3-9AA9-78A4983784CA}" dt="2024-07-23T13:22:40.665" v="32"/>
        <pc:sldMkLst>
          <pc:docMk/>
          <pc:sldMk cId="1922139011" sldId="281"/>
        </pc:sldMkLst>
        <pc:spChg chg="mod">
          <ac:chgData name="Alfred Smith" userId="3c60a3631c0db8ad" providerId="LiveId" clId="{406FC0AC-47DC-49E3-9AA9-78A4983784CA}" dt="2024-07-23T13:22:07.932" v="31"/>
          <ac:spMkLst>
            <pc:docMk/>
            <pc:sldMk cId="1922139011" sldId="281"/>
            <ac:spMk id="3" creationId="{A58184BD-88F1-BA02-40C1-D8403D0EEC0D}"/>
          </ac:spMkLst>
        </pc:spChg>
        <pc:spChg chg="mod">
          <ac:chgData name="Alfred Smith" userId="3c60a3631c0db8ad" providerId="LiveId" clId="{406FC0AC-47DC-49E3-9AA9-78A4983784CA}" dt="2024-07-23T13:22:40.665" v="32"/>
          <ac:spMkLst>
            <pc:docMk/>
            <pc:sldMk cId="1922139011" sldId="281"/>
            <ac:spMk id="4" creationId="{EE2AC625-9141-A801-F431-DD5F79396320}"/>
          </ac:spMkLst>
        </pc:spChg>
      </pc:sldChg>
      <pc:sldChg chg="modSp mod">
        <pc:chgData name="Alfred Smith" userId="3c60a3631c0db8ad" providerId="LiveId" clId="{406FC0AC-47DC-49E3-9AA9-78A4983784CA}" dt="2024-07-23T13:22:57.639" v="34"/>
        <pc:sldMkLst>
          <pc:docMk/>
          <pc:sldMk cId="3166251957" sldId="283"/>
        </pc:sldMkLst>
        <pc:spChg chg="mod">
          <ac:chgData name="Alfred Smith" userId="3c60a3631c0db8ad" providerId="LiveId" clId="{406FC0AC-47DC-49E3-9AA9-78A4983784CA}" dt="2024-07-23T13:22:57.639" v="34"/>
          <ac:spMkLst>
            <pc:docMk/>
            <pc:sldMk cId="3166251957" sldId="283"/>
            <ac:spMk id="4" creationId="{EE2AC625-9141-A801-F431-DD5F79396320}"/>
          </ac:spMkLst>
        </pc:spChg>
      </pc:sldChg>
      <pc:sldChg chg="modSp mod">
        <pc:chgData name="Alfred Smith" userId="3c60a3631c0db8ad" providerId="LiveId" clId="{406FC0AC-47DC-49E3-9AA9-78A4983784CA}" dt="2024-07-23T13:25:02.480" v="46"/>
        <pc:sldMkLst>
          <pc:docMk/>
          <pc:sldMk cId="1522780631" sldId="285"/>
        </pc:sldMkLst>
        <pc:spChg chg="mod">
          <ac:chgData name="Alfred Smith" userId="3c60a3631c0db8ad" providerId="LiveId" clId="{406FC0AC-47DC-49E3-9AA9-78A4983784CA}" dt="2024-07-23T13:24:40.238" v="45"/>
          <ac:spMkLst>
            <pc:docMk/>
            <pc:sldMk cId="1522780631" sldId="285"/>
            <ac:spMk id="3" creationId="{A58184BD-88F1-BA02-40C1-D8403D0EEC0D}"/>
          </ac:spMkLst>
        </pc:spChg>
        <pc:spChg chg="mod">
          <ac:chgData name="Alfred Smith" userId="3c60a3631c0db8ad" providerId="LiveId" clId="{406FC0AC-47DC-49E3-9AA9-78A4983784CA}" dt="2024-07-23T13:25:02.480" v="46"/>
          <ac:spMkLst>
            <pc:docMk/>
            <pc:sldMk cId="1522780631" sldId="285"/>
            <ac:spMk id="4" creationId="{EE2AC625-9141-A801-F431-DD5F79396320}"/>
          </ac:spMkLst>
        </pc:spChg>
      </pc:sldChg>
      <pc:sldChg chg="modSp mod">
        <pc:chgData name="Alfred Smith" userId="3c60a3631c0db8ad" providerId="LiveId" clId="{406FC0AC-47DC-49E3-9AA9-78A4983784CA}" dt="2024-07-23T13:24:11.331" v="41"/>
        <pc:sldMkLst>
          <pc:docMk/>
          <pc:sldMk cId="2332778949" sldId="287"/>
        </pc:sldMkLst>
        <pc:spChg chg="mod">
          <ac:chgData name="Alfred Smith" userId="3c60a3631c0db8ad" providerId="LiveId" clId="{406FC0AC-47DC-49E3-9AA9-78A4983784CA}" dt="2024-07-23T13:24:11.331" v="41"/>
          <ac:spMkLst>
            <pc:docMk/>
            <pc:sldMk cId="2332778949" sldId="287"/>
            <ac:spMk id="4" creationId="{EE2AC625-9141-A801-F431-DD5F79396320}"/>
          </ac:spMkLst>
        </pc:spChg>
      </pc:sldChg>
      <pc:sldChg chg="modSp mod">
        <pc:chgData name="Alfred Smith" userId="3c60a3631c0db8ad" providerId="LiveId" clId="{406FC0AC-47DC-49E3-9AA9-78A4983784CA}" dt="2024-07-23T13:23:45.310" v="37"/>
        <pc:sldMkLst>
          <pc:docMk/>
          <pc:sldMk cId="3153919605" sldId="289"/>
        </pc:sldMkLst>
        <pc:spChg chg="mod">
          <ac:chgData name="Alfred Smith" userId="3c60a3631c0db8ad" providerId="LiveId" clId="{406FC0AC-47DC-49E3-9AA9-78A4983784CA}" dt="2024-07-23T13:23:15.217" v="36"/>
          <ac:spMkLst>
            <pc:docMk/>
            <pc:sldMk cId="3153919605" sldId="289"/>
            <ac:spMk id="3" creationId="{A58184BD-88F1-BA02-40C1-D8403D0EEC0D}"/>
          </ac:spMkLst>
        </pc:spChg>
        <pc:spChg chg="mod">
          <ac:chgData name="Alfred Smith" userId="3c60a3631c0db8ad" providerId="LiveId" clId="{406FC0AC-47DC-49E3-9AA9-78A4983784CA}" dt="2024-07-23T13:23:45.310" v="37"/>
          <ac:spMkLst>
            <pc:docMk/>
            <pc:sldMk cId="3153919605" sldId="289"/>
            <ac:spMk id="4" creationId="{EE2AC625-9141-A801-F431-DD5F79396320}"/>
          </ac:spMkLst>
        </pc:spChg>
      </pc:sldChg>
      <pc:sldChg chg="modSp mod">
        <pc:chgData name="Alfred Smith" userId="3c60a3631c0db8ad" providerId="LiveId" clId="{406FC0AC-47DC-49E3-9AA9-78A4983784CA}" dt="2024-07-23T13:24:26.790" v="43" actId="1076"/>
        <pc:sldMkLst>
          <pc:docMk/>
          <pc:sldMk cId="1292473336" sldId="290"/>
        </pc:sldMkLst>
        <pc:spChg chg="mod">
          <ac:chgData name="Alfred Smith" userId="3c60a3631c0db8ad" providerId="LiveId" clId="{406FC0AC-47DC-49E3-9AA9-78A4983784CA}" dt="2024-07-23T13:24:26.790" v="43" actId="1076"/>
          <ac:spMkLst>
            <pc:docMk/>
            <pc:sldMk cId="1292473336" sldId="290"/>
            <ac:spMk id="2" creationId="{C984115F-8D12-183A-B3AC-AB8000730285}"/>
          </ac:spMkLst>
        </pc:spChg>
      </pc:sldChg>
    </pc:docChg>
  </pc:docChgLst>
  <pc:docChgLst>
    <pc:chgData name="Leonie Smith" userId="fed1330f33f5650e" providerId="LiveId" clId="{0102961E-A218-4E02-9203-AC35419F4A8A}"/>
    <pc:docChg chg="undo custSel modSld">
      <pc:chgData name="Leonie Smith" userId="fed1330f33f5650e" providerId="LiveId" clId="{0102961E-A218-4E02-9203-AC35419F4A8A}" dt="2023-01-06T04:44:11.294" v="221" actId="5793"/>
      <pc:docMkLst>
        <pc:docMk/>
      </pc:docMkLst>
      <pc:sldChg chg="addSp modSp modNotesTx">
        <pc:chgData name="Leonie Smith" userId="fed1330f33f5650e" providerId="LiveId" clId="{0102961E-A218-4E02-9203-AC35419F4A8A}" dt="2023-01-06T04:44:11.294" v="221" actId="5793"/>
        <pc:sldMkLst>
          <pc:docMk/>
          <pc:sldMk cId="1499918570" sldId="257"/>
        </pc:sldMkLst>
        <pc:picChg chg="add mod">
          <ac:chgData name="Leonie Smith" userId="fed1330f33f5650e" providerId="LiveId" clId="{0102961E-A218-4E02-9203-AC35419F4A8A}" dt="2023-01-05T04:48:48.328" v="0"/>
          <ac:picMkLst>
            <pc:docMk/>
            <pc:sldMk cId="1499918570" sldId="257"/>
            <ac:picMk id="8" creationId="{8C49E1D8-1C32-88CD-244E-D470E441D132}"/>
          </ac:picMkLst>
        </pc:picChg>
      </pc:sldChg>
      <pc:sldChg chg="addSp modSp mod">
        <pc:chgData name="Leonie Smith" userId="fed1330f33f5650e" providerId="LiveId" clId="{0102961E-A218-4E02-9203-AC35419F4A8A}" dt="2023-01-05T07:05:50.727" v="132" actId="1076"/>
        <pc:sldMkLst>
          <pc:docMk/>
          <pc:sldMk cId="3788111665" sldId="258"/>
        </pc:sldMkLst>
        <pc:spChg chg="add mod">
          <ac:chgData name="Leonie Smith" userId="fed1330f33f5650e" providerId="LiveId" clId="{0102961E-A218-4E02-9203-AC35419F4A8A}" dt="2023-01-05T07:05:50.727" v="132" actId="1076"/>
          <ac:spMkLst>
            <pc:docMk/>
            <pc:sldMk cId="3788111665" sldId="258"/>
            <ac:spMk id="2" creationId="{33FE2842-4200-786F-87D9-B4036D564F4A}"/>
          </ac:spMkLst>
        </pc:spChg>
      </pc:sldChg>
      <pc:sldChg chg="addSp modSp mod">
        <pc:chgData name="Leonie Smith" userId="fed1330f33f5650e" providerId="LiveId" clId="{0102961E-A218-4E02-9203-AC35419F4A8A}" dt="2023-01-05T07:04:17.417" v="124" actId="120"/>
        <pc:sldMkLst>
          <pc:docMk/>
          <pc:sldMk cId="454763615" sldId="259"/>
        </pc:sldMkLst>
        <pc:spChg chg="mod">
          <ac:chgData name="Leonie Smith" userId="fed1330f33f5650e" providerId="LiveId" clId="{0102961E-A218-4E02-9203-AC35419F4A8A}" dt="2023-01-05T07:04:17.417" v="124" actId="120"/>
          <ac:spMkLst>
            <pc:docMk/>
            <pc:sldMk cId="454763615" sldId="259"/>
            <ac:spMk id="3" creationId="{A58184BD-88F1-BA02-40C1-D8403D0EEC0D}"/>
          </ac:spMkLst>
        </pc:spChg>
        <pc:spChg chg="mod">
          <ac:chgData name="Leonie Smith" userId="fed1330f33f5650e" providerId="LiveId" clId="{0102961E-A218-4E02-9203-AC35419F4A8A}" dt="2023-01-05T07:03:57.808" v="121" actId="20577"/>
          <ac:spMkLst>
            <pc:docMk/>
            <pc:sldMk cId="454763615" sldId="259"/>
            <ac:spMk id="4" creationId="{EE2AC625-9141-A801-F431-DD5F79396320}"/>
          </ac:spMkLst>
        </pc:spChg>
        <pc:picChg chg="add mod">
          <ac:chgData name="Leonie Smith" userId="fed1330f33f5650e" providerId="LiveId" clId="{0102961E-A218-4E02-9203-AC35419F4A8A}" dt="2023-01-05T04:49:40.433" v="1"/>
          <ac:picMkLst>
            <pc:docMk/>
            <pc:sldMk cId="454763615" sldId="259"/>
            <ac:picMk id="8" creationId="{81996CD0-005E-4271-F8F3-3EAE81106FC4}"/>
          </ac:picMkLst>
        </pc:picChg>
      </pc:sldChg>
      <pc:sldChg chg="addSp delSp modSp mod modTransition modAnim">
        <pc:chgData name="Leonie Smith" userId="fed1330f33f5650e" providerId="LiveId" clId="{0102961E-A218-4E02-9203-AC35419F4A8A}" dt="2023-01-05T04:50:55.695" v="5"/>
        <pc:sldMkLst>
          <pc:docMk/>
          <pc:sldMk cId="2346136586" sldId="260"/>
        </pc:sldMkLst>
        <pc:picChg chg="add del mod">
          <ac:chgData name="Leonie Smith" userId="fed1330f33f5650e" providerId="LiveId" clId="{0102961E-A218-4E02-9203-AC35419F4A8A}" dt="2023-01-05T04:50:39.644" v="4"/>
          <ac:picMkLst>
            <pc:docMk/>
            <pc:sldMk cId="2346136586" sldId="260"/>
            <ac:picMk id="8" creationId="{9C04DBAB-7AA3-1410-C9FB-A77145C1A4C5}"/>
          </ac:picMkLst>
        </pc:picChg>
        <pc:picChg chg="add del mod">
          <ac:chgData name="Leonie Smith" userId="fed1330f33f5650e" providerId="LiveId" clId="{0102961E-A218-4E02-9203-AC35419F4A8A}" dt="2023-01-05T04:50:55.695" v="5"/>
          <ac:picMkLst>
            <pc:docMk/>
            <pc:sldMk cId="2346136586" sldId="260"/>
            <ac:picMk id="11" creationId="{2A8B0621-8FE6-A7DE-89A7-D71C3D965524}"/>
          </ac:picMkLst>
        </pc:picChg>
        <pc:picChg chg="add mod">
          <ac:chgData name="Leonie Smith" userId="fed1330f33f5650e" providerId="LiveId" clId="{0102961E-A218-4E02-9203-AC35419F4A8A}" dt="2023-01-05T04:50:55.695" v="5"/>
          <ac:picMkLst>
            <pc:docMk/>
            <pc:sldMk cId="2346136586" sldId="260"/>
            <ac:picMk id="12" creationId="{C9F6B427-6038-9A81-41B8-5430A3C718A6}"/>
          </ac:picMkLst>
        </pc:picChg>
      </pc:sldChg>
      <pc:sldChg chg="addSp delSp modSp mod modTransition modAnim">
        <pc:chgData name="Leonie Smith" userId="fed1330f33f5650e" providerId="LiveId" clId="{0102961E-A218-4E02-9203-AC35419F4A8A}" dt="2023-01-05T04:54:49.187" v="15"/>
        <pc:sldMkLst>
          <pc:docMk/>
          <pc:sldMk cId="4037329247" sldId="261"/>
        </pc:sldMkLst>
        <pc:picChg chg="add del mod">
          <ac:chgData name="Leonie Smith" userId="fed1330f33f5650e" providerId="LiveId" clId="{0102961E-A218-4E02-9203-AC35419F4A8A}" dt="2023-01-05T04:52:53.132" v="8"/>
          <ac:picMkLst>
            <pc:docMk/>
            <pc:sldMk cId="4037329247" sldId="261"/>
            <ac:picMk id="10" creationId="{A6725086-6582-50CC-2349-A57DA2F63875}"/>
          </ac:picMkLst>
        </pc:picChg>
        <pc:picChg chg="add del mod">
          <ac:chgData name="Leonie Smith" userId="fed1330f33f5650e" providerId="LiveId" clId="{0102961E-A218-4E02-9203-AC35419F4A8A}" dt="2023-01-05T04:53:10.402" v="9"/>
          <ac:picMkLst>
            <pc:docMk/>
            <pc:sldMk cId="4037329247" sldId="261"/>
            <ac:picMk id="13" creationId="{A7CF5FDF-E51E-9727-B98A-4FC0F561B4D9}"/>
          </ac:picMkLst>
        </pc:picChg>
        <pc:picChg chg="add del mod">
          <ac:chgData name="Leonie Smith" userId="fed1330f33f5650e" providerId="LiveId" clId="{0102961E-A218-4E02-9203-AC35419F4A8A}" dt="2023-01-05T04:53:50.085" v="11"/>
          <ac:picMkLst>
            <pc:docMk/>
            <pc:sldMk cId="4037329247" sldId="261"/>
            <ac:picMk id="14" creationId="{43F7BD69-4990-445F-19BA-962EFD32CD42}"/>
          </ac:picMkLst>
        </pc:picChg>
        <pc:picChg chg="add del mod ord">
          <ac:chgData name="Leonie Smith" userId="fed1330f33f5650e" providerId="LiveId" clId="{0102961E-A218-4E02-9203-AC35419F4A8A}" dt="2023-01-05T04:54:06.037" v="12"/>
          <ac:picMkLst>
            <pc:docMk/>
            <pc:sldMk cId="4037329247" sldId="261"/>
            <ac:picMk id="19" creationId="{89E8DE41-6987-B95C-25A2-216A88D4A1D8}"/>
          </ac:picMkLst>
        </pc:picChg>
        <pc:picChg chg="add del mod">
          <ac:chgData name="Leonie Smith" userId="fed1330f33f5650e" providerId="LiveId" clId="{0102961E-A218-4E02-9203-AC35419F4A8A}" dt="2023-01-05T04:54:32.308" v="14"/>
          <ac:picMkLst>
            <pc:docMk/>
            <pc:sldMk cId="4037329247" sldId="261"/>
            <ac:picMk id="20" creationId="{9C010629-18D3-1613-2147-8CD2B4032077}"/>
          </ac:picMkLst>
        </pc:picChg>
        <pc:picChg chg="add del mod ord">
          <ac:chgData name="Leonie Smith" userId="fed1330f33f5650e" providerId="LiveId" clId="{0102961E-A218-4E02-9203-AC35419F4A8A}" dt="2023-01-05T04:54:49.187" v="15"/>
          <ac:picMkLst>
            <pc:docMk/>
            <pc:sldMk cId="4037329247" sldId="261"/>
            <ac:picMk id="25" creationId="{0D4B954F-8CDD-D450-CC26-67AD2CEF598D}"/>
          </ac:picMkLst>
        </pc:picChg>
        <pc:picChg chg="add mod">
          <ac:chgData name="Leonie Smith" userId="fed1330f33f5650e" providerId="LiveId" clId="{0102961E-A218-4E02-9203-AC35419F4A8A}" dt="2023-01-05T04:54:49.187" v="15"/>
          <ac:picMkLst>
            <pc:docMk/>
            <pc:sldMk cId="4037329247" sldId="261"/>
            <ac:picMk id="26" creationId="{8B2E1D80-3148-91FA-EBCB-1758D0F76D7F}"/>
          </ac:picMkLst>
        </pc:picChg>
      </pc:sldChg>
      <pc:sldChg chg="addSp delSp modSp mod modTransition modAnim">
        <pc:chgData name="Leonie Smith" userId="fed1330f33f5650e" providerId="LiveId" clId="{0102961E-A218-4E02-9203-AC35419F4A8A}" dt="2023-01-05T04:58:16.599" v="28"/>
        <pc:sldMkLst>
          <pc:docMk/>
          <pc:sldMk cId="1909638311" sldId="262"/>
        </pc:sldMkLst>
        <pc:picChg chg="add del mod">
          <ac:chgData name="Leonie Smith" userId="fed1330f33f5650e" providerId="LiveId" clId="{0102961E-A218-4E02-9203-AC35419F4A8A}" dt="2023-01-05T04:56:40.738" v="18"/>
          <ac:picMkLst>
            <pc:docMk/>
            <pc:sldMk cId="1909638311" sldId="262"/>
            <ac:picMk id="10" creationId="{75757E12-15A4-38D9-7B80-A68AA453F222}"/>
          </ac:picMkLst>
        </pc:picChg>
        <pc:picChg chg="add del mod">
          <ac:chgData name="Leonie Smith" userId="fed1330f33f5650e" providerId="LiveId" clId="{0102961E-A218-4E02-9203-AC35419F4A8A}" dt="2023-01-05T04:56:56.130" v="19"/>
          <ac:picMkLst>
            <pc:docMk/>
            <pc:sldMk cId="1909638311" sldId="262"/>
            <ac:picMk id="13" creationId="{DC7EA755-EC98-D032-214E-627A0BC1A115}"/>
          </ac:picMkLst>
        </pc:picChg>
        <pc:picChg chg="add del mod">
          <ac:chgData name="Leonie Smith" userId="fed1330f33f5650e" providerId="LiveId" clId="{0102961E-A218-4E02-9203-AC35419F4A8A}" dt="2023-01-05T04:57:04.760" v="21"/>
          <ac:picMkLst>
            <pc:docMk/>
            <pc:sldMk cId="1909638311" sldId="262"/>
            <ac:picMk id="14" creationId="{DCB06957-4A97-5492-17E9-B34753EC691A}"/>
          </ac:picMkLst>
        </pc:picChg>
        <pc:picChg chg="add del mod ord">
          <ac:chgData name="Leonie Smith" userId="fed1330f33f5650e" providerId="LiveId" clId="{0102961E-A218-4E02-9203-AC35419F4A8A}" dt="2023-01-05T04:57:13.536" v="22"/>
          <ac:picMkLst>
            <pc:docMk/>
            <pc:sldMk cId="1909638311" sldId="262"/>
            <ac:picMk id="17" creationId="{E3FAD662-79F4-FF38-7890-00F49DB3761F}"/>
          </ac:picMkLst>
        </pc:picChg>
        <pc:picChg chg="add del mod">
          <ac:chgData name="Leonie Smith" userId="fed1330f33f5650e" providerId="LiveId" clId="{0102961E-A218-4E02-9203-AC35419F4A8A}" dt="2023-01-05T04:57:23.246" v="24"/>
          <ac:picMkLst>
            <pc:docMk/>
            <pc:sldMk cId="1909638311" sldId="262"/>
            <ac:picMk id="18" creationId="{0FEBAABD-5DF4-7DCA-494A-D0B066CAF02D}"/>
          </ac:picMkLst>
        </pc:picChg>
        <pc:picChg chg="add del mod ord">
          <ac:chgData name="Leonie Smith" userId="fed1330f33f5650e" providerId="LiveId" clId="{0102961E-A218-4E02-9203-AC35419F4A8A}" dt="2023-01-05T04:57:43.558" v="25"/>
          <ac:picMkLst>
            <pc:docMk/>
            <pc:sldMk cId="1909638311" sldId="262"/>
            <ac:picMk id="21" creationId="{F80B5F46-73C9-36DC-8C67-17FD7B9EB45B}"/>
          </ac:picMkLst>
        </pc:picChg>
        <pc:picChg chg="add del mod">
          <ac:chgData name="Leonie Smith" userId="fed1330f33f5650e" providerId="LiveId" clId="{0102961E-A218-4E02-9203-AC35419F4A8A}" dt="2023-01-05T04:57:56.543" v="27"/>
          <ac:picMkLst>
            <pc:docMk/>
            <pc:sldMk cId="1909638311" sldId="262"/>
            <ac:picMk id="22" creationId="{69DF141A-09A1-53E3-EA4C-A5526261F96E}"/>
          </ac:picMkLst>
        </pc:picChg>
        <pc:picChg chg="add del mod ord">
          <ac:chgData name="Leonie Smith" userId="fed1330f33f5650e" providerId="LiveId" clId="{0102961E-A218-4E02-9203-AC35419F4A8A}" dt="2023-01-05T04:58:16.599" v="28"/>
          <ac:picMkLst>
            <pc:docMk/>
            <pc:sldMk cId="1909638311" sldId="262"/>
            <ac:picMk id="25" creationId="{BFD422BC-9F45-B185-B659-D8AA5CF1A33F}"/>
          </ac:picMkLst>
        </pc:picChg>
        <pc:picChg chg="add mod">
          <ac:chgData name="Leonie Smith" userId="fed1330f33f5650e" providerId="LiveId" clId="{0102961E-A218-4E02-9203-AC35419F4A8A}" dt="2023-01-05T04:58:16.599" v="28"/>
          <ac:picMkLst>
            <pc:docMk/>
            <pc:sldMk cId="1909638311" sldId="262"/>
            <ac:picMk id="26" creationId="{54D79524-171D-D06F-4BFA-89FA75063043}"/>
          </ac:picMkLst>
        </pc:picChg>
      </pc:sldChg>
      <pc:sldChg chg="addSp delSp modSp mod modTransition modAnim">
        <pc:chgData name="Leonie Smith" userId="fed1330f33f5650e" providerId="LiveId" clId="{0102961E-A218-4E02-9203-AC35419F4A8A}" dt="2023-01-05T05:01:11.088" v="38"/>
        <pc:sldMkLst>
          <pc:docMk/>
          <pc:sldMk cId="641208035" sldId="263"/>
        </pc:sldMkLst>
        <pc:picChg chg="add del mod">
          <ac:chgData name="Leonie Smith" userId="fed1330f33f5650e" providerId="LiveId" clId="{0102961E-A218-4E02-9203-AC35419F4A8A}" dt="2023-01-05T04:59:23.761" v="31"/>
          <ac:picMkLst>
            <pc:docMk/>
            <pc:sldMk cId="641208035" sldId="263"/>
            <ac:picMk id="8" creationId="{BCD6E110-EDC4-6DCE-4241-1B7000AAC1E6}"/>
          </ac:picMkLst>
        </pc:picChg>
        <pc:picChg chg="add del mod">
          <ac:chgData name="Leonie Smith" userId="fed1330f33f5650e" providerId="LiveId" clId="{0102961E-A218-4E02-9203-AC35419F4A8A}" dt="2023-01-05T04:59:39.272" v="32"/>
          <ac:picMkLst>
            <pc:docMk/>
            <pc:sldMk cId="641208035" sldId="263"/>
            <ac:picMk id="11" creationId="{2DE7F76A-9730-A8FD-ABDC-32AC660B0F68}"/>
          </ac:picMkLst>
        </pc:picChg>
        <pc:picChg chg="add del mod">
          <ac:chgData name="Leonie Smith" userId="fed1330f33f5650e" providerId="LiveId" clId="{0102961E-A218-4E02-9203-AC35419F4A8A}" dt="2023-01-05T05:00:08.529" v="34"/>
          <ac:picMkLst>
            <pc:docMk/>
            <pc:sldMk cId="641208035" sldId="263"/>
            <ac:picMk id="12" creationId="{3D8477D9-38B5-9553-AD8E-803511A2E3AB}"/>
          </ac:picMkLst>
        </pc:picChg>
        <pc:picChg chg="add del mod ord">
          <ac:chgData name="Leonie Smith" userId="fed1330f33f5650e" providerId="LiveId" clId="{0102961E-A218-4E02-9203-AC35419F4A8A}" dt="2023-01-05T05:00:23.728" v="35"/>
          <ac:picMkLst>
            <pc:docMk/>
            <pc:sldMk cId="641208035" sldId="263"/>
            <ac:picMk id="17" creationId="{E705E659-6EF2-7CBC-2DAE-4E1A3467C967}"/>
          </ac:picMkLst>
        </pc:picChg>
        <pc:picChg chg="add del mod">
          <ac:chgData name="Leonie Smith" userId="fed1330f33f5650e" providerId="LiveId" clId="{0102961E-A218-4E02-9203-AC35419F4A8A}" dt="2023-01-05T05:00:55.649" v="37"/>
          <ac:picMkLst>
            <pc:docMk/>
            <pc:sldMk cId="641208035" sldId="263"/>
            <ac:picMk id="18" creationId="{306536DB-8CEE-4F0E-C730-B2EE1EBC25EF}"/>
          </ac:picMkLst>
        </pc:picChg>
        <pc:picChg chg="add del mod ord">
          <ac:chgData name="Leonie Smith" userId="fed1330f33f5650e" providerId="LiveId" clId="{0102961E-A218-4E02-9203-AC35419F4A8A}" dt="2023-01-05T05:01:11.088" v="38"/>
          <ac:picMkLst>
            <pc:docMk/>
            <pc:sldMk cId="641208035" sldId="263"/>
            <ac:picMk id="21" creationId="{D7ACBD71-24A9-C785-4DD1-A2D1E7213174}"/>
          </ac:picMkLst>
        </pc:picChg>
        <pc:picChg chg="add mod">
          <ac:chgData name="Leonie Smith" userId="fed1330f33f5650e" providerId="LiveId" clId="{0102961E-A218-4E02-9203-AC35419F4A8A}" dt="2023-01-05T05:01:11.088" v="38"/>
          <ac:picMkLst>
            <pc:docMk/>
            <pc:sldMk cId="641208035" sldId="263"/>
            <ac:picMk id="22" creationId="{765ABA03-67C2-7E39-E46F-3F5053763E48}"/>
          </ac:picMkLst>
        </pc:picChg>
      </pc:sldChg>
      <pc:sldChg chg="addSp delSp modSp mod modTransition modAnim">
        <pc:chgData name="Leonie Smith" userId="fed1330f33f5650e" providerId="LiveId" clId="{0102961E-A218-4E02-9203-AC35419F4A8A}" dt="2023-01-05T05:02:41.901" v="42"/>
        <pc:sldMkLst>
          <pc:docMk/>
          <pc:sldMk cId="4044745628" sldId="264"/>
        </pc:sldMkLst>
        <pc:picChg chg="add del mod">
          <ac:chgData name="Leonie Smith" userId="fed1330f33f5650e" providerId="LiveId" clId="{0102961E-A218-4E02-9203-AC35419F4A8A}" dt="2023-01-05T05:02:31.065" v="41"/>
          <ac:picMkLst>
            <pc:docMk/>
            <pc:sldMk cId="4044745628" sldId="264"/>
            <ac:picMk id="8" creationId="{3BBA4697-D32E-D71E-DA4D-F235BD8CC837}"/>
          </ac:picMkLst>
        </pc:picChg>
        <pc:picChg chg="add del mod">
          <ac:chgData name="Leonie Smith" userId="fed1330f33f5650e" providerId="LiveId" clId="{0102961E-A218-4E02-9203-AC35419F4A8A}" dt="2023-01-05T05:02:41.901" v="42"/>
          <ac:picMkLst>
            <pc:docMk/>
            <pc:sldMk cId="4044745628" sldId="264"/>
            <ac:picMk id="11" creationId="{21EDB0CA-544A-2C7E-E9B4-BB645C545B81}"/>
          </ac:picMkLst>
        </pc:picChg>
        <pc:picChg chg="add mod">
          <ac:chgData name="Leonie Smith" userId="fed1330f33f5650e" providerId="LiveId" clId="{0102961E-A218-4E02-9203-AC35419F4A8A}" dt="2023-01-05T05:02:41.901" v="42"/>
          <ac:picMkLst>
            <pc:docMk/>
            <pc:sldMk cId="4044745628" sldId="264"/>
            <ac:picMk id="12" creationId="{907B1721-9C76-8943-DA14-EDF480D0D7C3}"/>
          </ac:picMkLst>
        </pc:picChg>
      </pc:sldChg>
      <pc:sldChg chg="addSp delSp modSp mod modTransition modAnim">
        <pc:chgData name="Leonie Smith" userId="fed1330f33f5650e" providerId="LiveId" clId="{0102961E-A218-4E02-9203-AC35419F4A8A}" dt="2023-01-05T05:08:30.960" v="49"/>
        <pc:sldMkLst>
          <pc:docMk/>
          <pc:sldMk cId="978260341" sldId="265"/>
        </pc:sldMkLst>
        <pc:picChg chg="add del mod">
          <ac:chgData name="Leonie Smith" userId="fed1330f33f5650e" providerId="LiveId" clId="{0102961E-A218-4E02-9203-AC35419F4A8A}" dt="2023-01-05T05:07:05.054" v="45"/>
          <ac:picMkLst>
            <pc:docMk/>
            <pc:sldMk cId="978260341" sldId="265"/>
            <ac:picMk id="9" creationId="{1F492E79-D61E-63B1-F2EB-2A1DB7495117}"/>
          </ac:picMkLst>
        </pc:picChg>
        <pc:picChg chg="add del mod">
          <ac:chgData name="Leonie Smith" userId="fed1330f33f5650e" providerId="LiveId" clId="{0102961E-A218-4E02-9203-AC35419F4A8A}" dt="2023-01-05T05:07:21.095" v="46"/>
          <ac:picMkLst>
            <pc:docMk/>
            <pc:sldMk cId="978260341" sldId="265"/>
            <ac:picMk id="12" creationId="{3C3F5E59-27F4-C39D-F827-6C930B065254}"/>
          </ac:picMkLst>
        </pc:picChg>
        <pc:picChg chg="add del mod">
          <ac:chgData name="Leonie Smith" userId="fed1330f33f5650e" providerId="LiveId" clId="{0102961E-A218-4E02-9203-AC35419F4A8A}" dt="2023-01-05T05:08:08.515" v="48"/>
          <ac:picMkLst>
            <pc:docMk/>
            <pc:sldMk cId="978260341" sldId="265"/>
            <ac:picMk id="13" creationId="{CC9C137A-B4FE-660A-2A4B-994537D403B0}"/>
          </ac:picMkLst>
        </pc:picChg>
        <pc:picChg chg="add del mod ord">
          <ac:chgData name="Leonie Smith" userId="fed1330f33f5650e" providerId="LiveId" clId="{0102961E-A218-4E02-9203-AC35419F4A8A}" dt="2023-01-05T05:08:30.960" v="49"/>
          <ac:picMkLst>
            <pc:docMk/>
            <pc:sldMk cId="978260341" sldId="265"/>
            <ac:picMk id="17" creationId="{AB97C134-DCBB-F23D-AB10-9D5AE68A8508}"/>
          </ac:picMkLst>
        </pc:picChg>
        <pc:picChg chg="add mod">
          <ac:chgData name="Leonie Smith" userId="fed1330f33f5650e" providerId="LiveId" clId="{0102961E-A218-4E02-9203-AC35419F4A8A}" dt="2023-01-05T05:08:30.960" v="49"/>
          <ac:picMkLst>
            <pc:docMk/>
            <pc:sldMk cId="978260341" sldId="265"/>
            <ac:picMk id="18" creationId="{F8B69021-E47F-D35C-3E02-28AA6F84BD5B}"/>
          </ac:picMkLst>
        </pc:picChg>
      </pc:sldChg>
      <pc:sldChg chg="addSp delSp modSp mod modTransition modAnim">
        <pc:chgData name="Leonie Smith" userId="fed1330f33f5650e" providerId="LiveId" clId="{0102961E-A218-4E02-9203-AC35419F4A8A}" dt="2023-01-05T05:13:54.418" v="71"/>
        <pc:sldMkLst>
          <pc:docMk/>
          <pc:sldMk cId="3575870363" sldId="266"/>
        </pc:sldMkLst>
        <pc:picChg chg="add del mod">
          <ac:chgData name="Leonie Smith" userId="fed1330f33f5650e" providerId="LiveId" clId="{0102961E-A218-4E02-9203-AC35419F4A8A}" dt="2023-01-05T05:11:10.841" v="52"/>
          <ac:picMkLst>
            <pc:docMk/>
            <pc:sldMk cId="3575870363" sldId="266"/>
            <ac:picMk id="13" creationId="{63CD0646-F66F-C8E4-9974-34BD215E1BF5}"/>
          </ac:picMkLst>
        </pc:picChg>
        <pc:picChg chg="add del mod">
          <ac:chgData name="Leonie Smith" userId="fed1330f33f5650e" providerId="LiveId" clId="{0102961E-A218-4E02-9203-AC35419F4A8A}" dt="2023-01-05T05:11:16.829" v="53"/>
          <ac:picMkLst>
            <pc:docMk/>
            <pc:sldMk cId="3575870363" sldId="266"/>
            <ac:picMk id="16" creationId="{C732519B-8BCD-EA7E-0CF9-D9990FAA1639}"/>
          </ac:picMkLst>
        </pc:picChg>
        <pc:picChg chg="add del mod">
          <ac:chgData name="Leonie Smith" userId="fed1330f33f5650e" providerId="LiveId" clId="{0102961E-A218-4E02-9203-AC35419F4A8A}" dt="2023-01-05T05:11:22.704" v="55"/>
          <ac:picMkLst>
            <pc:docMk/>
            <pc:sldMk cId="3575870363" sldId="266"/>
            <ac:picMk id="17" creationId="{6D695117-2D08-8C3C-9466-59C1633496BA}"/>
          </ac:picMkLst>
        </pc:picChg>
        <pc:picChg chg="add del mod ord">
          <ac:chgData name="Leonie Smith" userId="fed1330f33f5650e" providerId="LiveId" clId="{0102961E-A218-4E02-9203-AC35419F4A8A}" dt="2023-01-05T05:11:38.285" v="56"/>
          <ac:picMkLst>
            <pc:docMk/>
            <pc:sldMk cId="3575870363" sldId="266"/>
            <ac:picMk id="20" creationId="{F8444C1C-088C-FB6D-6899-B5513182028E}"/>
          </ac:picMkLst>
        </pc:picChg>
        <pc:picChg chg="add del mod">
          <ac:chgData name="Leonie Smith" userId="fed1330f33f5650e" providerId="LiveId" clId="{0102961E-A218-4E02-9203-AC35419F4A8A}" dt="2023-01-05T05:11:47.710" v="58"/>
          <ac:picMkLst>
            <pc:docMk/>
            <pc:sldMk cId="3575870363" sldId="266"/>
            <ac:picMk id="21" creationId="{8D33EA60-110A-0AEC-2997-975C56B285B4}"/>
          </ac:picMkLst>
        </pc:picChg>
        <pc:picChg chg="add del mod ord">
          <ac:chgData name="Leonie Smith" userId="fed1330f33f5650e" providerId="LiveId" clId="{0102961E-A218-4E02-9203-AC35419F4A8A}" dt="2023-01-05T05:12:09.647" v="59"/>
          <ac:picMkLst>
            <pc:docMk/>
            <pc:sldMk cId="3575870363" sldId="266"/>
            <ac:picMk id="24" creationId="{B8924F4D-C38A-CBEC-96F4-C2B3CF9B1FA6}"/>
          </ac:picMkLst>
        </pc:picChg>
        <pc:picChg chg="add del mod">
          <ac:chgData name="Leonie Smith" userId="fed1330f33f5650e" providerId="LiveId" clId="{0102961E-A218-4E02-9203-AC35419F4A8A}" dt="2023-01-05T05:12:19.913" v="61"/>
          <ac:picMkLst>
            <pc:docMk/>
            <pc:sldMk cId="3575870363" sldId="266"/>
            <ac:picMk id="25" creationId="{09A7963C-4C7B-82F4-3034-F9F27E973DD3}"/>
          </ac:picMkLst>
        </pc:picChg>
        <pc:picChg chg="add del mod ord">
          <ac:chgData name="Leonie Smith" userId="fed1330f33f5650e" providerId="LiveId" clId="{0102961E-A218-4E02-9203-AC35419F4A8A}" dt="2023-01-05T05:12:27.612" v="62"/>
          <ac:picMkLst>
            <pc:docMk/>
            <pc:sldMk cId="3575870363" sldId="266"/>
            <ac:picMk id="28" creationId="{F78AA2BE-0B0E-2683-AFEF-2F852A8F3C00}"/>
          </ac:picMkLst>
        </pc:picChg>
        <pc:picChg chg="add del mod">
          <ac:chgData name="Leonie Smith" userId="fed1330f33f5650e" providerId="LiveId" clId="{0102961E-A218-4E02-9203-AC35419F4A8A}" dt="2023-01-05T05:12:32.147" v="64"/>
          <ac:picMkLst>
            <pc:docMk/>
            <pc:sldMk cId="3575870363" sldId="266"/>
            <ac:picMk id="29" creationId="{57BA0136-2F7B-FC80-CB26-F36CB813C02C}"/>
          </ac:picMkLst>
        </pc:picChg>
        <pc:picChg chg="add del mod ord">
          <ac:chgData name="Leonie Smith" userId="fed1330f33f5650e" providerId="LiveId" clId="{0102961E-A218-4E02-9203-AC35419F4A8A}" dt="2023-01-05T05:12:49.091" v="65"/>
          <ac:picMkLst>
            <pc:docMk/>
            <pc:sldMk cId="3575870363" sldId="266"/>
            <ac:picMk id="32" creationId="{445EA9CE-CA68-ADA9-F09F-131CB7901F95}"/>
          </ac:picMkLst>
        </pc:picChg>
        <pc:picChg chg="add del mod">
          <ac:chgData name="Leonie Smith" userId="fed1330f33f5650e" providerId="LiveId" clId="{0102961E-A218-4E02-9203-AC35419F4A8A}" dt="2023-01-05T05:13:23.605" v="67"/>
          <ac:picMkLst>
            <pc:docMk/>
            <pc:sldMk cId="3575870363" sldId="266"/>
            <ac:picMk id="33" creationId="{F6070720-0CCF-28B1-0A9B-0C0E2F9AF90F}"/>
          </ac:picMkLst>
        </pc:picChg>
        <pc:picChg chg="add del mod ord">
          <ac:chgData name="Leonie Smith" userId="fed1330f33f5650e" providerId="LiveId" clId="{0102961E-A218-4E02-9203-AC35419F4A8A}" dt="2023-01-05T05:13:29.675" v="68"/>
          <ac:picMkLst>
            <pc:docMk/>
            <pc:sldMk cId="3575870363" sldId="266"/>
            <ac:picMk id="36" creationId="{37AEC96C-E742-A7B2-F7BA-D944B6D61719}"/>
          </ac:picMkLst>
        </pc:picChg>
        <pc:picChg chg="add del mod">
          <ac:chgData name="Leonie Smith" userId="fed1330f33f5650e" providerId="LiveId" clId="{0102961E-A218-4E02-9203-AC35419F4A8A}" dt="2023-01-05T05:13:34.153" v="70"/>
          <ac:picMkLst>
            <pc:docMk/>
            <pc:sldMk cId="3575870363" sldId="266"/>
            <ac:picMk id="37" creationId="{B4F2C7BA-52DA-9052-D6DA-C0AD87649B4D}"/>
          </ac:picMkLst>
        </pc:picChg>
        <pc:picChg chg="add del mod ord">
          <ac:chgData name="Leonie Smith" userId="fed1330f33f5650e" providerId="LiveId" clId="{0102961E-A218-4E02-9203-AC35419F4A8A}" dt="2023-01-05T05:13:54.418" v="71"/>
          <ac:picMkLst>
            <pc:docMk/>
            <pc:sldMk cId="3575870363" sldId="266"/>
            <ac:picMk id="40" creationId="{15924870-5A46-37BE-600E-D2EAD8DEE916}"/>
          </ac:picMkLst>
        </pc:picChg>
        <pc:picChg chg="add mod">
          <ac:chgData name="Leonie Smith" userId="fed1330f33f5650e" providerId="LiveId" clId="{0102961E-A218-4E02-9203-AC35419F4A8A}" dt="2023-01-05T05:13:54.418" v="71"/>
          <ac:picMkLst>
            <pc:docMk/>
            <pc:sldMk cId="3575870363" sldId="266"/>
            <ac:picMk id="41" creationId="{B4AFD071-2A3D-F099-FCB3-1E2C3A80CA28}"/>
          </ac:picMkLst>
        </pc:picChg>
      </pc:sldChg>
      <pc:sldChg chg="addSp delSp modSp mod modTransition modAnim">
        <pc:chgData name="Leonie Smith" userId="fed1330f33f5650e" providerId="LiveId" clId="{0102961E-A218-4E02-9203-AC35419F4A8A}" dt="2023-01-05T05:22:50.255" v="94"/>
        <pc:sldMkLst>
          <pc:docMk/>
          <pc:sldMk cId="4017137865" sldId="267"/>
        </pc:sldMkLst>
        <pc:picChg chg="add del mod">
          <ac:chgData name="Leonie Smith" userId="fed1330f33f5650e" providerId="LiveId" clId="{0102961E-A218-4E02-9203-AC35419F4A8A}" dt="2023-01-05T05:15:55.932" v="74"/>
          <ac:picMkLst>
            <pc:docMk/>
            <pc:sldMk cId="4017137865" sldId="267"/>
            <ac:picMk id="12" creationId="{3DA54C54-BD21-3A8B-9884-66B603381484}"/>
          </ac:picMkLst>
        </pc:picChg>
        <pc:picChg chg="add del mod">
          <ac:chgData name="Leonie Smith" userId="fed1330f33f5650e" providerId="LiveId" clId="{0102961E-A218-4E02-9203-AC35419F4A8A}" dt="2023-01-05T05:16:13.051" v="75"/>
          <ac:picMkLst>
            <pc:docMk/>
            <pc:sldMk cId="4017137865" sldId="267"/>
            <ac:picMk id="15" creationId="{5B80DAB9-4DB4-954B-34BB-B2B8142FB650}"/>
          </ac:picMkLst>
        </pc:picChg>
        <pc:picChg chg="add del mod">
          <ac:chgData name="Leonie Smith" userId="fed1330f33f5650e" providerId="LiveId" clId="{0102961E-A218-4E02-9203-AC35419F4A8A}" dt="2023-01-05T05:21:22.499" v="87"/>
          <ac:picMkLst>
            <pc:docMk/>
            <pc:sldMk cId="4017137865" sldId="267"/>
            <ac:picMk id="16" creationId="{AEA9F7DA-3D1B-5BD1-F45D-D1BA2A838AD9}"/>
          </ac:picMkLst>
        </pc:picChg>
        <pc:picChg chg="add del mod ord">
          <ac:chgData name="Leonie Smith" userId="fed1330f33f5650e" providerId="LiveId" clId="{0102961E-A218-4E02-9203-AC35419F4A8A}" dt="2023-01-05T05:21:38.904" v="88"/>
          <ac:picMkLst>
            <pc:docMk/>
            <pc:sldMk cId="4017137865" sldId="267"/>
            <ac:picMk id="27" creationId="{4C313001-9884-11B9-33CE-27F31161F90C}"/>
          </ac:picMkLst>
        </pc:picChg>
        <pc:picChg chg="add del mod">
          <ac:chgData name="Leonie Smith" userId="fed1330f33f5650e" providerId="LiveId" clId="{0102961E-A218-4E02-9203-AC35419F4A8A}" dt="2023-01-05T05:22:06.485" v="90"/>
          <ac:picMkLst>
            <pc:docMk/>
            <pc:sldMk cId="4017137865" sldId="267"/>
            <ac:picMk id="28" creationId="{6D59DE23-8609-28B7-59A7-4A51EEBE1AC9}"/>
          </ac:picMkLst>
        </pc:picChg>
        <pc:picChg chg="add del mod ord">
          <ac:chgData name="Leonie Smith" userId="fed1330f33f5650e" providerId="LiveId" clId="{0102961E-A218-4E02-9203-AC35419F4A8A}" dt="2023-01-05T05:22:21.619" v="91"/>
          <ac:picMkLst>
            <pc:docMk/>
            <pc:sldMk cId="4017137865" sldId="267"/>
            <ac:picMk id="33" creationId="{5698966D-20D6-00DA-3F26-E2B990DB77D1}"/>
          </ac:picMkLst>
        </pc:picChg>
        <pc:picChg chg="add del mod">
          <ac:chgData name="Leonie Smith" userId="fed1330f33f5650e" providerId="LiveId" clId="{0102961E-A218-4E02-9203-AC35419F4A8A}" dt="2023-01-05T05:22:34.981" v="93"/>
          <ac:picMkLst>
            <pc:docMk/>
            <pc:sldMk cId="4017137865" sldId="267"/>
            <ac:picMk id="34" creationId="{96F4313F-BE0A-6D8C-FEB6-791500D56FCC}"/>
          </ac:picMkLst>
        </pc:picChg>
        <pc:picChg chg="add del mod ord">
          <ac:chgData name="Leonie Smith" userId="fed1330f33f5650e" providerId="LiveId" clId="{0102961E-A218-4E02-9203-AC35419F4A8A}" dt="2023-01-05T05:22:50.255" v="94"/>
          <ac:picMkLst>
            <pc:docMk/>
            <pc:sldMk cId="4017137865" sldId="267"/>
            <ac:picMk id="38" creationId="{FF7EE946-0696-E500-AE1D-54BD478DBC6C}"/>
          </ac:picMkLst>
        </pc:picChg>
        <pc:picChg chg="add mod">
          <ac:chgData name="Leonie Smith" userId="fed1330f33f5650e" providerId="LiveId" clId="{0102961E-A218-4E02-9203-AC35419F4A8A}" dt="2023-01-05T05:22:50.255" v="94"/>
          <ac:picMkLst>
            <pc:docMk/>
            <pc:sldMk cId="4017137865" sldId="267"/>
            <ac:picMk id="39" creationId="{937F0CEC-3220-2DE4-8A64-95FB32026AEC}"/>
          </ac:picMkLst>
        </pc:picChg>
      </pc:sldChg>
      <pc:sldChg chg="addSp delSp modSp mod modTransition modAnim">
        <pc:chgData name="Leonie Smith" userId="fed1330f33f5650e" providerId="LiveId" clId="{0102961E-A218-4E02-9203-AC35419F4A8A}" dt="2023-01-05T05:18:57.428" v="85"/>
        <pc:sldMkLst>
          <pc:docMk/>
          <pc:sldMk cId="3137811553" sldId="268"/>
        </pc:sldMkLst>
        <pc:picChg chg="add del mod">
          <ac:chgData name="Leonie Smith" userId="fed1330f33f5650e" providerId="LiveId" clId="{0102961E-A218-4E02-9203-AC35419F4A8A}" dt="2023-01-05T05:18:27.582" v="78"/>
          <ac:picMkLst>
            <pc:docMk/>
            <pc:sldMk cId="3137811553" sldId="268"/>
            <ac:picMk id="9" creationId="{E67735C6-61A0-CAB8-CF0B-6E609C940520}"/>
          </ac:picMkLst>
        </pc:picChg>
        <pc:picChg chg="add del mod">
          <ac:chgData name="Leonie Smith" userId="fed1330f33f5650e" providerId="LiveId" clId="{0102961E-A218-4E02-9203-AC35419F4A8A}" dt="2023-01-05T05:18:34.878" v="79"/>
          <ac:picMkLst>
            <pc:docMk/>
            <pc:sldMk cId="3137811553" sldId="268"/>
            <ac:picMk id="15" creationId="{6BA25E68-46DB-D0AA-8FC1-0F2B84CBAEC1}"/>
          </ac:picMkLst>
        </pc:picChg>
        <pc:picChg chg="add del mod">
          <ac:chgData name="Leonie Smith" userId="fed1330f33f5650e" providerId="LiveId" clId="{0102961E-A218-4E02-9203-AC35419F4A8A}" dt="2023-01-05T05:18:37.919" v="81"/>
          <ac:picMkLst>
            <pc:docMk/>
            <pc:sldMk cId="3137811553" sldId="268"/>
            <ac:picMk id="16" creationId="{CD87D912-1812-EB72-9D71-BF7E421324DC}"/>
          </ac:picMkLst>
        </pc:picChg>
        <pc:picChg chg="add del mod ord">
          <ac:chgData name="Leonie Smith" userId="fed1330f33f5650e" providerId="LiveId" clId="{0102961E-A218-4E02-9203-AC35419F4A8A}" dt="2023-01-05T05:18:44.778" v="82"/>
          <ac:picMkLst>
            <pc:docMk/>
            <pc:sldMk cId="3137811553" sldId="268"/>
            <ac:picMk id="19" creationId="{99B4ADA2-A807-4A2E-D68A-EF81588CE3B5}"/>
          </ac:picMkLst>
        </pc:picChg>
        <pc:picChg chg="add del mod">
          <ac:chgData name="Leonie Smith" userId="fed1330f33f5650e" providerId="LiveId" clId="{0102961E-A218-4E02-9203-AC35419F4A8A}" dt="2023-01-05T05:18:48.301" v="84"/>
          <ac:picMkLst>
            <pc:docMk/>
            <pc:sldMk cId="3137811553" sldId="268"/>
            <ac:picMk id="20" creationId="{2B15A706-3C82-D026-4F89-6E95F1BCB9BE}"/>
          </ac:picMkLst>
        </pc:picChg>
        <pc:picChg chg="add del mod ord">
          <ac:chgData name="Leonie Smith" userId="fed1330f33f5650e" providerId="LiveId" clId="{0102961E-A218-4E02-9203-AC35419F4A8A}" dt="2023-01-05T05:18:57.428" v="85"/>
          <ac:picMkLst>
            <pc:docMk/>
            <pc:sldMk cId="3137811553" sldId="268"/>
            <ac:picMk id="23" creationId="{0403C678-FFB6-DFCF-F0DB-B5DFD99EA3E4}"/>
          </ac:picMkLst>
        </pc:picChg>
        <pc:picChg chg="add mod">
          <ac:chgData name="Leonie Smith" userId="fed1330f33f5650e" providerId="LiveId" clId="{0102961E-A218-4E02-9203-AC35419F4A8A}" dt="2023-01-05T05:18:57.428" v="85"/>
          <ac:picMkLst>
            <pc:docMk/>
            <pc:sldMk cId="3137811553" sldId="268"/>
            <ac:picMk id="24" creationId="{22B99C5F-4025-B5AC-0A36-1D32D11175A8}"/>
          </ac:picMkLst>
        </pc:picChg>
      </pc:sldChg>
      <pc:sldChg chg="addSp modSp">
        <pc:chgData name="Leonie Smith" userId="fed1330f33f5650e" providerId="LiveId" clId="{0102961E-A218-4E02-9203-AC35419F4A8A}" dt="2023-01-05T05:29:19.697" v="95"/>
        <pc:sldMkLst>
          <pc:docMk/>
          <pc:sldMk cId="100491716" sldId="269"/>
        </pc:sldMkLst>
        <pc:picChg chg="add mod">
          <ac:chgData name="Leonie Smith" userId="fed1330f33f5650e" providerId="LiveId" clId="{0102961E-A218-4E02-9203-AC35419F4A8A}" dt="2023-01-05T05:29:19.697" v="95"/>
          <ac:picMkLst>
            <pc:docMk/>
            <pc:sldMk cId="100491716" sldId="269"/>
            <ac:picMk id="13" creationId="{B7951994-560D-0A9B-3558-829B12044327}"/>
          </ac:picMkLst>
        </pc:picChg>
      </pc:sldChg>
      <pc:sldChg chg="addSp modSp">
        <pc:chgData name="Leonie Smith" userId="fed1330f33f5650e" providerId="LiveId" clId="{0102961E-A218-4E02-9203-AC35419F4A8A}" dt="2023-01-05T07:05:56.262" v="133"/>
        <pc:sldMkLst>
          <pc:docMk/>
          <pc:sldMk cId="4120481681" sldId="270"/>
        </pc:sldMkLst>
        <pc:spChg chg="add mod">
          <ac:chgData name="Leonie Smith" userId="fed1330f33f5650e" providerId="LiveId" clId="{0102961E-A218-4E02-9203-AC35419F4A8A}" dt="2023-01-05T07:05:56.262" v="133"/>
          <ac:spMkLst>
            <pc:docMk/>
            <pc:sldMk cId="4120481681" sldId="270"/>
            <ac:spMk id="2" creationId="{507BDC3E-5518-7D5C-9330-F9BF71E0CFA9}"/>
          </ac:spMkLst>
        </pc:spChg>
      </pc:sldChg>
      <pc:sldChg chg="addSp modSp mod">
        <pc:chgData name="Leonie Smith" userId="fed1330f33f5650e" providerId="LiveId" clId="{0102961E-A218-4E02-9203-AC35419F4A8A}" dt="2023-01-05T07:11:42.930" v="171" actId="20577"/>
        <pc:sldMkLst>
          <pc:docMk/>
          <pc:sldMk cId="939110669" sldId="271"/>
        </pc:sldMkLst>
        <pc:spChg chg="add mod">
          <ac:chgData name="Leonie Smith" userId="fed1330f33f5650e" providerId="LiveId" clId="{0102961E-A218-4E02-9203-AC35419F4A8A}" dt="2023-01-05T07:11:42.930" v="171" actId="20577"/>
          <ac:spMkLst>
            <pc:docMk/>
            <pc:sldMk cId="939110669" sldId="271"/>
            <ac:spMk id="2" creationId="{04F83F83-F617-FD62-7B95-401353222BFB}"/>
          </ac:spMkLst>
        </pc:spChg>
      </pc:sldChg>
      <pc:sldChg chg="addSp modSp mod">
        <pc:chgData name="Leonie Smith" userId="fed1330f33f5650e" providerId="LiveId" clId="{0102961E-A218-4E02-9203-AC35419F4A8A}" dt="2023-01-05T07:12:01.259" v="177" actId="1076"/>
        <pc:sldMkLst>
          <pc:docMk/>
          <pc:sldMk cId="4024569785" sldId="272"/>
        </pc:sldMkLst>
        <pc:spChg chg="add mod">
          <ac:chgData name="Leonie Smith" userId="fed1330f33f5650e" providerId="LiveId" clId="{0102961E-A218-4E02-9203-AC35419F4A8A}" dt="2023-01-05T07:12:01.259" v="177" actId="1076"/>
          <ac:spMkLst>
            <pc:docMk/>
            <pc:sldMk cId="4024569785" sldId="272"/>
            <ac:spMk id="2" creationId="{108A0D9B-BA86-DC1C-616B-18DD59B276D0}"/>
          </ac:spMkLst>
        </pc:spChg>
      </pc:sldChg>
      <pc:sldChg chg="addSp modSp mod">
        <pc:chgData name="Leonie Smith" userId="fed1330f33f5650e" providerId="LiveId" clId="{0102961E-A218-4E02-9203-AC35419F4A8A}" dt="2023-01-05T07:12:13.112" v="182" actId="20577"/>
        <pc:sldMkLst>
          <pc:docMk/>
          <pc:sldMk cId="487179600" sldId="273"/>
        </pc:sldMkLst>
        <pc:spChg chg="add mod">
          <ac:chgData name="Leonie Smith" userId="fed1330f33f5650e" providerId="LiveId" clId="{0102961E-A218-4E02-9203-AC35419F4A8A}" dt="2023-01-05T07:12:13.112" v="182" actId="20577"/>
          <ac:spMkLst>
            <pc:docMk/>
            <pc:sldMk cId="487179600" sldId="273"/>
            <ac:spMk id="2" creationId="{97F22589-259F-13A6-A21A-E130FEA4A839}"/>
          </ac:spMkLst>
        </pc:spChg>
      </pc:sldChg>
      <pc:sldChg chg="addSp modSp mod">
        <pc:chgData name="Leonie Smith" userId="fed1330f33f5650e" providerId="LiveId" clId="{0102961E-A218-4E02-9203-AC35419F4A8A}" dt="2023-01-05T07:12:22.735" v="184" actId="20577"/>
        <pc:sldMkLst>
          <pc:docMk/>
          <pc:sldMk cId="2168401200" sldId="274"/>
        </pc:sldMkLst>
        <pc:spChg chg="add mod">
          <ac:chgData name="Leonie Smith" userId="fed1330f33f5650e" providerId="LiveId" clId="{0102961E-A218-4E02-9203-AC35419F4A8A}" dt="2023-01-05T07:12:22.735" v="184" actId="20577"/>
          <ac:spMkLst>
            <pc:docMk/>
            <pc:sldMk cId="2168401200" sldId="274"/>
            <ac:spMk id="2" creationId="{00180EC1-BF69-D8FD-8E8C-0E989BAA31CF}"/>
          </ac:spMkLst>
        </pc:spChg>
      </pc:sldChg>
      <pc:sldChg chg="addSp modSp mod">
        <pc:chgData name="Leonie Smith" userId="fed1330f33f5650e" providerId="LiveId" clId="{0102961E-A218-4E02-9203-AC35419F4A8A}" dt="2023-01-05T07:12:31.972" v="189" actId="20577"/>
        <pc:sldMkLst>
          <pc:docMk/>
          <pc:sldMk cId="2996969115" sldId="275"/>
        </pc:sldMkLst>
        <pc:spChg chg="add mod">
          <ac:chgData name="Leonie Smith" userId="fed1330f33f5650e" providerId="LiveId" clId="{0102961E-A218-4E02-9203-AC35419F4A8A}" dt="2023-01-05T07:12:31.972" v="189" actId="20577"/>
          <ac:spMkLst>
            <pc:docMk/>
            <pc:sldMk cId="2996969115" sldId="275"/>
            <ac:spMk id="2" creationId="{35631179-116B-F0A5-EB25-2A0CE16A314F}"/>
          </ac:spMkLst>
        </pc:spChg>
      </pc:sldChg>
      <pc:sldChg chg="addSp delSp modSp mod">
        <pc:chgData name="Leonie Smith" userId="fed1330f33f5650e" providerId="LiveId" clId="{0102961E-A218-4E02-9203-AC35419F4A8A}" dt="2023-01-05T07:12:39.847" v="191" actId="20577"/>
        <pc:sldMkLst>
          <pc:docMk/>
          <pc:sldMk cId="2390376940" sldId="276"/>
        </pc:sldMkLst>
        <pc:spChg chg="add del mod">
          <ac:chgData name="Leonie Smith" userId="fed1330f33f5650e" providerId="LiveId" clId="{0102961E-A218-4E02-9203-AC35419F4A8A}" dt="2023-01-05T07:09:15.030" v="153"/>
          <ac:spMkLst>
            <pc:docMk/>
            <pc:sldMk cId="2390376940" sldId="276"/>
            <ac:spMk id="2" creationId="{B025000A-288E-CEF9-F551-29DD4E2C3515}"/>
          </ac:spMkLst>
        </pc:spChg>
        <pc:spChg chg="add mod">
          <ac:chgData name="Leonie Smith" userId="fed1330f33f5650e" providerId="LiveId" clId="{0102961E-A218-4E02-9203-AC35419F4A8A}" dt="2023-01-05T07:12:39.847" v="191" actId="20577"/>
          <ac:spMkLst>
            <pc:docMk/>
            <pc:sldMk cId="2390376940" sldId="276"/>
            <ac:spMk id="4" creationId="{5D3712AE-5D7C-CCE3-4415-F24A5731595B}"/>
          </ac:spMkLst>
        </pc:spChg>
      </pc:sldChg>
      <pc:sldChg chg="addSp modSp mod">
        <pc:chgData name="Leonie Smith" userId="fed1330f33f5650e" providerId="LiveId" clId="{0102961E-A218-4E02-9203-AC35419F4A8A}" dt="2023-01-05T07:12:57.196" v="197" actId="1076"/>
        <pc:sldMkLst>
          <pc:docMk/>
          <pc:sldMk cId="4265919077" sldId="277"/>
        </pc:sldMkLst>
        <pc:spChg chg="add mod">
          <ac:chgData name="Leonie Smith" userId="fed1330f33f5650e" providerId="LiveId" clId="{0102961E-A218-4E02-9203-AC35419F4A8A}" dt="2023-01-05T07:12:57.196" v="197" actId="1076"/>
          <ac:spMkLst>
            <pc:docMk/>
            <pc:sldMk cId="4265919077" sldId="277"/>
            <ac:spMk id="2" creationId="{4BB717BA-1F15-9EFF-8E1B-C797CA6B8A94}"/>
          </ac:spMkLst>
        </pc:spChg>
      </pc:sldChg>
      <pc:sldChg chg="addSp modSp mod">
        <pc:chgData name="Leonie Smith" userId="fed1330f33f5650e" providerId="LiveId" clId="{0102961E-A218-4E02-9203-AC35419F4A8A}" dt="2023-01-05T07:13:06.304" v="199" actId="20577"/>
        <pc:sldMkLst>
          <pc:docMk/>
          <pc:sldMk cId="210266664" sldId="278"/>
        </pc:sldMkLst>
        <pc:spChg chg="add mod">
          <ac:chgData name="Leonie Smith" userId="fed1330f33f5650e" providerId="LiveId" clId="{0102961E-A218-4E02-9203-AC35419F4A8A}" dt="2023-01-05T07:13:06.304" v="199" actId="20577"/>
          <ac:spMkLst>
            <pc:docMk/>
            <pc:sldMk cId="210266664" sldId="278"/>
            <ac:spMk id="2" creationId="{1A90AD12-EB7B-2D84-93EB-AAAE7C51A449}"/>
          </ac:spMkLst>
        </pc:spChg>
      </pc:sldChg>
      <pc:sldChg chg="addSp modSp mod">
        <pc:chgData name="Leonie Smith" userId="fed1330f33f5650e" providerId="LiveId" clId="{0102961E-A218-4E02-9203-AC35419F4A8A}" dt="2023-01-05T07:13:17.914" v="202" actId="1076"/>
        <pc:sldMkLst>
          <pc:docMk/>
          <pc:sldMk cId="888433145" sldId="279"/>
        </pc:sldMkLst>
        <pc:spChg chg="add mod">
          <ac:chgData name="Leonie Smith" userId="fed1330f33f5650e" providerId="LiveId" clId="{0102961E-A218-4E02-9203-AC35419F4A8A}" dt="2023-01-05T07:13:17.914" v="202" actId="1076"/>
          <ac:spMkLst>
            <pc:docMk/>
            <pc:sldMk cId="888433145" sldId="279"/>
            <ac:spMk id="2" creationId="{75AAE26D-F189-5DA0-48D6-EC07EEED1781}"/>
          </ac:spMkLst>
        </pc:spChg>
      </pc:sldChg>
      <pc:sldChg chg="addSp modSp mod">
        <pc:chgData name="Leonie Smith" userId="fed1330f33f5650e" providerId="LiveId" clId="{0102961E-A218-4E02-9203-AC35419F4A8A}" dt="2023-01-05T07:13:28.426" v="204" actId="20577"/>
        <pc:sldMkLst>
          <pc:docMk/>
          <pc:sldMk cId="791300187" sldId="280"/>
        </pc:sldMkLst>
        <pc:spChg chg="add mod">
          <ac:chgData name="Leonie Smith" userId="fed1330f33f5650e" providerId="LiveId" clId="{0102961E-A218-4E02-9203-AC35419F4A8A}" dt="2023-01-05T07:13:28.426" v="204" actId="20577"/>
          <ac:spMkLst>
            <pc:docMk/>
            <pc:sldMk cId="791300187" sldId="280"/>
            <ac:spMk id="2" creationId="{90008E9C-0A5D-68AF-2628-BC14EBB582E5}"/>
          </ac:spMkLst>
        </pc:spChg>
      </pc:sldChg>
      <pc:sldChg chg="addSp modSp">
        <pc:chgData name="Leonie Smith" userId="fed1330f33f5650e" providerId="LiveId" clId="{0102961E-A218-4E02-9203-AC35419F4A8A}" dt="2023-01-05T05:30:00.116" v="96"/>
        <pc:sldMkLst>
          <pc:docMk/>
          <pc:sldMk cId="1922139011" sldId="281"/>
        </pc:sldMkLst>
        <pc:picChg chg="add mod">
          <ac:chgData name="Leonie Smith" userId="fed1330f33f5650e" providerId="LiveId" clId="{0102961E-A218-4E02-9203-AC35419F4A8A}" dt="2023-01-05T05:30:00.116" v="96"/>
          <ac:picMkLst>
            <pc:docMk/>
            <pc:sldMk cId="1922139011" sldId="281"/>
            <ac:picMk id="11" creationId="{A5D629B8-F5A4-A3BD-10CE-0658035BD958}"/>
          </ac:picMkLst>
        </pc:picChg>
      </pc:sldChg>
      <pc:sldChg chg="addSp modSp mod">
        <pc:chgData name="Leonie Smith" userId="fed1330f33f5650e" providerId="LiveId" clId="{0102961E-A218-4E02-9203-AC35419F4A8A}" dt="2023-01-05T07:13:37.787" v="206" actId="20577"/>
        <pc:sldMkLst>
          <pc:docMk/>
          <pc:sldMk cId="1126511635" sldId="282"/>
        </pc:sldMkLst>
        <pc:spChg chg="add mod">
          <ac:chgData name="Leonie Smith" userId="fed1330f33f5650e" providerId="LiveId" clId="{0102961E-A218-4E02-9203-AC35419F4A8A}" dt="2023-01-05T07:13:37.787" v="206" actId="20577"/>
          <ac:spMkLst>
            <pc:docMk/>
            <pc:sldMk cId="1126511635" sldId="282"/>
            <ac:spMk id="2" creationId="{8D27C600-24E3-1ECD-2073-5046FDD8E6E4}"/>
          </ac:spMkLst>
        </pc:spChg>
      </pc:sldChg>
      <pc:sldChg chg="addSp modSp">
        <pc:chgData name="Leonie Smith" userId="fed1330f33f5650e" providerId="LiveId" clId="{0102961E-A218-4E02-9203-AC35419F4A8A}" dt="2023-01-05T05:31:11.301" v="97"/>
        <pc:sldMkLst>
          <pc:docMk/>
          <pc:sldMk cId="3166251957" sldId="283"/>
        </pc:sldMkLst>
        <pc:picChg chg="add mod">
          <ac:chgData name="Leonie Smith" userId="fed1330f33f5650e" providerId="LiveId" clId="{0102961E-A218-4E02-9203-AC35419F4A8A}" dt="2023-01-05T05:31:11.301" v="97"/>
          <ac:picMkLst>
            <pc:docMk/>
            <pc:sldMk cId="3166251957" sldId="283"/>
            <ac:picMk id="10" creationId="{545D4892-78F5-ACCC-EFBC-0DBC01F266DE}"/>
          </ac:picMkLst>
        </pc:picChg>
      </pc:sldChg>
      <pc:sldChg chg="addSp modSp mod">
        <pc:chgData name="Leonie Smith" userId="fed1330f33f5650e" providerId="LiveId" clId="{0102961E-A218-4E02-9203-AC35419F4A8A}" dt="2023-01-05T07:13:46.780" v="208" actId="20577"/>
        <pc:sldMkLst>
          <pc:docMk/>
          <pc:sldMk cId="3922583308" sldId="284"/>
        </pc:sldMkLst>
        <pc:spChg chg="add mod">
          <ac:chgData name="Leonie Smith" userId="fed1330f33f5650e" providerId="LiveId" clId="{0102961E-A218-4E02-9203-AC35419F4A8A}" dt="2023-01-05T07:13:46.780" v="208" actId="20577"/>
          <ac:spMkLst>
            <pc:docMk/>
            <pc:sldMk cId="3922583308" sldId="284"/>
            <ac:spMk id="2" creationId="{B4FBDC7E-BE00-F826-91F8-C84FA88F04AB}"/>
          </ac:spMkLst>
        </pc:spChg>
      </pc:sldChg>
      <pc:sldChg chg="addSp delSp modSp mod modTransition modAnim">
        <pc:chgData name="Leonie Smith" userId="fed1330f33f5650e" providerId="LiveId" clId="{0102961E-A218-4E02-9203-AC35419F4A8A}" dt="2023-01-05T05:45:04.032" v="118"/>
        <pc:sldMkLst>
          <pc:docMk/>
          <pc:sldMk cId="1522780631" sldId="285"/>
        </pc:sldMkLst>
        <pc:picChg chg="add del mod">
          <ac:chgData name="Leonie Smith" userId="fed1330f33f5650e" providerId="LiveId" clId="{0102961E-A218-4E02-9203-AC35419F4A8A}" dt="2023-01-05T05:42:17.592" v="105"/>
          <ac:picMkLst>
            <pc:docMk/>
            <pc:sldMk cId="1522780631" sldId="285"/>
            <ac:picMk id="11" creationId="{1AADF32D-1181-4223-FB3E-EBD8127A93AE}"/>
          </ac:picMkLst>
        </pc:picChg>
        <pc:picChg chg="add del mod">
          <ac:chgData name="Leonie Smith" userId="fed1330f33f5650e" providerId="LiveId" clId="{0102961E-A218-4E02-9203-AC35419F4A8A}" dt="2023-01-05T05:42:28.861" v="106"/>
          <ac:picMkLst>
            <pc:docMk/>
            <pc:sldMk cId="1522780631" sldId="285"/>
            <ac:picMk id="14" creationId="{12BE2B8E-8CB9-0DFC-25CF-148164B2FBFF}"/>
          </ac:picMkLst>
        </pc:picChg>
        <pc:picChg chg="add del mod">
          <ac:chgData name="Leonie Smith" userId="fed1330f33f5650e" providerId="LiveId" clId="{0102961E-A218-4E02-9203-AC35419F4A8A}" dt="2023-01-05T05:42:43.008" v="108"/>
          <ac:picMkLst>
            <pc:docMk/>
            <pc:sldMk cId="1522780631" sldId="285"/>
            <ac:picMk id="15" creationId="{1FF73AF2-F2A7-8234-5902-01B9E3A39A14}"/>
          </ac:picMkLst>
        </pc:picChg>
        <pc:picChg chg="add del mod ord">
          <ac:chgData name="Leonie Smith" userId="fed1330f33f5650e" providerId="LiveId" clId="{0102961E-A218-4E02-9203-AC35419F4A8A}" dt="2023-01-05T05:42:53.843" v="109"/>
          <ac:picMkLst>
            <pc:docMk/>
            <pc:sldMk cId="1522780631" sldId="285"/>
            <ac:picMk id="19" creationId="{48976C10-F2E8-C0BE-E8B0-7429ED03370A}"/>
          </ac:picMkLst>
        </pc:picChg>
        <pc:picChg chg="add del mod">
          <ac:chgData name="Leonie Smith" userId="fed1330f33f5650e" providerId="LiveId" clId="{0102961E-A218-4E02-9203-AC35419F4A8A}" dt="2023-01-05T05:44:24.296" v="111"/>
          <ac:picMkLst>
            <pc:docMk/>
            <pc:sldMk cId="1522780631" sldId="285"/>
            <ac:picMk id="20" creationId="{EDA59CFF-BA34-B8A2-821C-46EED8FC9AC8}"/>
          </ac:picMkLst>
        </pc:picChg>
        <pc:picChg chg="add del mod ord">
          <ac:chgData name="Leonie Smith" userId="fed1330f33f5650e" providerId="LiveId" clId="{0102961E-A218-4E02-9203-AC35419F4A8A}" dt="2023-01-05T05:44:30.069" v="112"/>
          <ac:picMkLst>
            <pc:docMk/>
            <pc:sldMk cId="1522780631" sldId="285"/>
            <ac:picMk id="23" creationId="{E7467372-8A11-E7AA-77DB-06424E239D52}"/>
          </ac:picMkLst>
        </pc:picChg>
        <pc:picChg chg="add del mod">
          <ac:chgData name="Leonie Smith" userId="fed1330f33f5650e" providerId="LiveId" clId="{0102961E-A218-4E02-9203-AC35419F4A8A}" dt="2023-01-05T05:44:31.899" v="114"/>
          <ac:picMkLst>
            <pc:docMk/>
            <pc:sldMk cId="1522780631" sldId="285"/>
            <ac:picMk id="24" creationId="{3F89B361-1933-3463-319B-D56A375660F7}"/>
          </ac:picMkLst>
        </pc:picChg>
        <pc:picChg chg="add del mod ord">
          <ac:chgData name="Leonie Smith" userId="fed1330f33f5650e" providerId="LiveId" clId="{0102961E-A218-4E02-9203-AC35419F4A8A}" dt="2023-01-05T05:44:43.138" v="115"/>
          <ac:picMkLst>
            <pc:docMk/>
            <pc:sldMk cId="1522780631" sldId="285"/>
            <ac:picMk id="27" creationId="{98B2EC2E-0075-A0B3-A51E-A80DC5F1B306}"/>
          </ac:picMkLst>
        </pc:picChg>
        <pc:picChg chg="add del mod">
          <ac:chgData name="Leonie Smith" userId="fed1330f33f5650e" providerId="LiveId" clId="{0102961E-A218-4E02-9203-AC35419F4A8A}" dt="2023-01-05T05:44:48.436" v="117"/>
          <ac:picMkLst>
            <pc:docMk/>
            <pc:sldMk cId="1522780631" sldId="285"/>
            <ac:picMk id="28" creationId="{8DE9AEB0-6F0D-FA8F-CD9F-95F2C872C0DF}"/>
          </ac:picMkLst>
        </pc:picChg>
        <pc:picChg chg="add del mod ord">
          <ac:chgData name="Leonie Smith" userId="fed1330f33f5650e" providerId="LiveId" clId="{0102961E-A218-4E02-9203-AC35419F4A8A}" dt="2023-01-05T05:45:04.032" v="118"/>
          <ac:picMkLst>
            <pc:docMk/>
            <pc:sldMk cId="1522780631" sldId="285"/>
            <ac:picMk id="31" creationId="{86E5F8D5-D32D-2725-F24E-2F8835098D25}"/>
          </ac:picMkLst>
        </pc:picChg>
        <pc:picChg chg="add mod">
          <ac:chgData name="Leonie Smith" userId="fed1330f33f5650e" providerId="LiveId" clId="{0102961E-A218-4E02-9203-AC35419F4A8A}" dt="2023-01-05T05:45:04.032" v="118"/>
          <ac:picMkLst>
            <pc:docMk/>
            <pc:sldMk cId="1522780631" sldId="285"/>
            <ac:picMk id="32" creationId="{B006A36C-927E-3766-7025-A5DEF2C098DC}"/>
          </ac:picMkLst>
        </pc:picChg>
      </pc:sldChg>
      <pc:sldChg chg="addSp modSp mod">
        <pc:chgData name="Leonie Smith" userId="fed1330f33f5650e" providerId="LiveId" clId="{0102961E-A218-4E02-9203-AC35419F4A8A}" dt="2023-01-05T07:13:57.320" v="210" actId="20577"/>
        <pc:sldMkLst>
          <pc:docMk/>
          <pc:sldMk cId="1850742486" sldId="286"/>
        </pc:sldMkLst>
        <pc:spChg chg="add mod">
          <ac:chgData name="Leonie Smith" userId="fed1330f33f5650e" providerId="LiveId" clId="{0102961E-A218-4E02-9203-AC35419F4A8A}" dt="2023-01-05T07:13:57.320" v="210" actId="20577"/>
          <ac:spMkLst>
            <pc:docMk/>
            <pc:sldMk cId="1850742486" sldId="286"/>
            <ac:spMk id="2" creationId="{93A93224-247B-AC09-291A-C57F25AE6783}"/>
          </ac:spMkLst>
        </pc:spChg>
      </pc:sldChg>
      <pc:sldChg chg="addSp delSp modSp mod modTransition modAnim">
        <pc:chgData name="Leonie Smith" userId="fed1330f33f5650e" providerId="LiveId" clId="{0102961E-A218-4E02-9203-AC35419F4A8A}" dt="2023-01-06T04:43:20.514" v="217"/>
        <pc:sldMkLst>
          <pc:docMk/>
          <pc:sldMk cId="2332778949" sldId="287"/>
        </pc:sldMkLst>
        <pc:picChg chg="add del mod ord">
          <ac:chgData name="Leonie Smith" userId="fed1330f33f5650e" providerId="LiveId" clId="{0102961E-A218-4E02-9203-AC35419F4A8A}" dt="2023-01-06T04:43:20.514" v="217"/>
          <ac:picMkLst>
            <pc:docMk/>
            <pc:sldMk cId="2332778949" sldId="287"/>
            <ac:picMk id="9" creationId="{5BCE2DA0-8E01-8D33-54A8-C491E83BAA08}"/>
          </ac:picMkLst>
        </pc:picChg>
        <pc:picChg chg="add mod">
          <ac:chgData name="Leonie Smith" userId="fed1330f33f5650e" providerId="LiveId" clId="{0102961E-A218-4E02-9203-AC35419F4A8A}" dt="2023-01-06T04:43:20.514" v="217"/>
          <ac:picMkLst>
            <pc:docMk/>
            <pc:sldMk cId="2332778949" sldId="287"/>
            <ac:picMk id="10" creationId="{5BED60FE-9C1B-5B78-C4FF-6DA940312882}"/>
          </ac:picMkLst>
        </pc:picChg>
        <pc:picChg chg="add del mod">
          <ac:chgData name="Leonie Smith" userId="fed1330f33f5650e" providerId="LiveId" clId="{0102961E-A218-4E02-9203-AC35419F4A8A}" dt="2023-01-05T05:35:41.036" v="101"/>
          <ac:picMkLst>
            <pc:docMk/>
            <pc:sldMk cId="2332778949" sldId="287"/>
            <ac:picMk id="10" creationId="{C1EADA93-B747-9235-ABCF-2CE82CDCBC38}"/>
          </ac:picMkLst>
        </pc:picChg>
        <pc:picChg chg="add del mod">
          <ac:chgData name="Leonie Smith" userId="fed1330f33f5650e" providerId="LiveId" clId="{0102961E-A218-4E02-9203-AC35419F4A8A}" dt="2023-01-05T05:35:58.462" v="102"/>
          <ac:picMkLst>
            <pc:docMk/>
            <pc:sldMk cId="2332778949" sldId="287"/>
            <ac:picMk id="13" creationId="{C5CA878D-961A-15DE-4854-A107EFD70A17}"/>
          </ac:picMkLst>
        </pc:picChg>
        <pc:picChg chg="add del mod">
          <ac:chgData name="Leonie Smith" userId="fed1330f33f5650e" providerId="LiveId" clId="{0102961E-A218-4E02-9203-AC35419F4A8A}" dt="2023-01-06T04:43:02.667" v="216"/>
          <ac:picMkLst>
            <pc:docMk/>
            <pc:sldMk cId="2332778949" sldId="287"/>
            <ac:picMk id="14" creationId="{80121A6C-240C-0767-0406-26082E6AB731}"/>
          </ac:picMkLst>
        </pc:picChg>
      </pc:sldChg>
      <pc:sldChg chg="addSp modSp mod">
        <pc:chgData name="Leonie Smith" userId="fed1330f33f5650e" providerId="LiveId" clId="{0102961E-A218-4E02-9203-AC35419F4A8A}" dt="2023-01-05T07:14:05.180" v="212" actId="20577"/>
        <pc:sldMkLst>
          <pc:docMk/>
          <pc:sldMk cId="1828872212" sldId="288"/>
        </pc:sldMkLst>
        <pc:spChg chg="add mod">
          <ac:chgData name="Leonie Smith" userId="fed1330f33f5650e" providerId="LiveId" clId="{0102961E-A218-4E02-9203-AC35419F4A8A}" dt="2023-01-05T07:14:05.180" v="212" actId="20577"/>
          <ac:spMkLst>
            <pc:docMk/>
            <pc:sldMk cId="1828872212" sldId="288"/>
            <ac:spMk id="2" creationId="{EBADD9CC-80CB-D00C-B54E-622C72809237}"/>
          </ac:spMkLst>
        </pc:spChg>
      </pc:sldChg>
      <pc:sldChg chg="addSp modSp">
        <pc:chgData name="Leonie Smith" userId="fed1330f33f5650e" providerId="LiveId" clId="{0102961E-A218-4E02-9203-AC35419F4A8A}" dt="2023-01-05T05:33:51.687" v="98"/>
        <pc:sldMkLst>
          <pc:docMk/>
          <pc:sldMk cId="3153919605" sldId="289"/>
        </pc:sldMkLst>
        <pc:picChg chg="add mod">
          <ac:chgData name="Leonie Smith" userId="fed1330f33f5650e" providerId="LiveId" clId="{0102961E-A218-4E02-9203-AC35419F4A8A}" dt="2023-01-05T05:33:51.687" v="98"/>
          <ac:picMkLst>
            <pc:docMk/>
            <pc:sldMk cId="3153919605" sldId="289"/>
            <ac:picMk id="11" creationId="{4F34127F-10A8-4EB7-4D2F-FCE520C63683}"/>
          </ac:picMkLst>
        </pc:picChg>
      </pc:sldChg>
      <pc:sldChg chg="addSp modSp mod">
        <pc:chgData name="Leonie Smith" userId="fed1330f33f5650e" providerId="LiveId" clId="{0102961E-A218-4E02-9203-AC35419F4A8A}" dt="2023-01-05T07:14:19.991" v="214" actId="20577"/>
        <pc:sldMkLst>
          <pc:docMk/>
          <pc:sldMk cId="1292473336" sldId="290"/>
        </pc:sldMkLst>
        <pc:spChg chg="add mod">
          <ac:chgData name="Leonie Smith" userId="fed1330f33f5650e" providerId="LiveId" clId="{0102961E-A218-4E02-9203-AC35419F4A8A}" dt="2023-01-05T07:14:19.991" v="214" actId="20577"/>
          <ac:spMkLst>
            <pc:docMk/>
            <pc:sldMk cId="1292473336" sldId="290"/>
            <ac:spMk id="2" creationId="{C984115F-8D12-183A-B3AC-AB8000730285}"/>
          </ac:spMkLst>
        </pc:spChg>
      </pc:sldChg>
    </pc:docChg>
  </pc:docChgLst>
  <pc:docChgLst>
    <pc:chgData name="Leonie Smith" userId="fed1330f33f5650e" providerId="LiveId" clId="{BD17DA6F-C1CD-4946-A3DA-62F40A241DF5}"/>
    <pc:docChg chg="modSld">
      <pc:chgData name="Leonie Smith" userId="fed1330f33f5650e" providerId="LiveId" clId="{BD17DA6F-C1CD-4946-A3DA-62F40A241DF5}" dt="2024-01-10T04:31:50.400" v="78" actId="20577"/>
      <pc:docMkLst>
        <pc:docMk/>
      </pc:docMkLst>
      <pc:sldChg chg="addSp delSp modSp mod modTransition modAnim modNotesTx">
        <pc:chgData name="Leonie Smith" userId="fed1330f33f5650e" providerId="LiveId" clId="{BD17DA6F-C1CD-4946-A3DA-62F40A241DF5}" dt="2024-01-10T04:31:50.400" v="78" actId="20577"/>
        <pc:sldMkLst>
          <pc:docMk/>
          <pc:sldMk cId="1499918570" sldId="257"/>
        </pc:sldMkLst>
        <pc:picChg chg="add del mod">
          <ac:chgData name="Leonie Smith" userId="fed1330f33f5650e" providerId="LiveId" clId="{BD17DA6F-C1CD-4946-A3DA-62F40A241DF5}" dt="2024-01-09T03:29:24.831" v="2"/>
          <ac:picMkLst>
            <pc:docMk/>
            <pc:sldMk cId="1499918570" sldId="257"/>
            <ac:picMk id="5" creationId="{039D75E7-1908-5634-5150-3034C0D45902}"/>
          </ac:picMkLst>
        </pc:picChg>
        <pc:picChg chg="add mod">
          <ac:chgData name="Leonie Smith" userId="fed1330f33f5650e" providerId="LiveId" clId="{BD17DA6F-C1CD-4946-A3DA-62F40A241DF5}" dt="2024-01-09T03:29:24.831" v="2"/>
          <ac:picMkLst>
            <pc:docMk/>
            <pc:sldMk cId="1499918570" sldId="257"/>
            <ac:picMk id="6" creationId="{06B9CF77-7EF9-0F9A-F105-EB670762C1E2}"/>
          </ac:picMkLst>
        </pc:picChg>
        <pc:picChg chg="del">
          <ac:chgData name="Leonie Smith" userId="fed1330f33f5650e" providerId="LiveId" clId="{BD17DA6F-C1CD-4946-A3DA-62F40A241DF5}" dt="2024-01-09T03:29:17.709" v="1"/>
          <ac:picMkLst>
            <pc:docMk/>
            <pc:sldMk cId="1499918570" sldId="257"/>
            <ac:picMk id="8" creationId="{8C49E1D8-1C32-88CD-244E-D470E441D132}"/>
          </ac:picMkLst>
        </pc:picChg>
      </pc:sldChg>
      <pc:sldChg chg="addSp delSp modSp mod modTransition modAnim">
        <pc:chgData name="Leonie Smith" userId="fed1330f33f5650e" providerId="LiveId" clId="{BD17DA6F-C1CD-4946-A3DA-62F40A241DF5}" dt="2024-01-09T03:29:38.720" v="5"/>
        <pc:sldMkLst>
          <pc:docMk/>
          <pc:sldMk cId="454763615" sldId="259"/>
        </pc:sldMkLst>
        <pc:picChg chg="add del mod">
          <ac:chgData name="Leonie Smith" userId="fed1330f33f5650e" providerId="LiveId" clId="{BD17DA6F-C1CD-4946-A3DA-62F40A241DF5}" dt="2024-01-09T03:29:38.720" v="5"/>
          <ac:picMkLst>
            <pc:docMk/>
            <pc:sldMk cId="454763615" sldId="259"/>
            <ac:picMk id="5" creationId="{AC2B0783-E4CA-00BA-6966-49560651A5A4}"/>
          </ac:picMkLst>
        </pc:picChg>
        <pc:picChg chg="add mod">
          <ac:chgData name="Leonie Smith" userId="fed1330f33f5650e" providerId="LiveId" clId="{BD17DA6F-C1CD-4946-A3DA-62F40A241DF5}" dt="2024-01-09T03:29:38.720" v="5"/>
          <ac:picMkLst>
            <pc:docMk/>
            <pc:sldMk cId="454763615" sldId="259"/>
            <ac:picMk id="6" creationId="{3831E92C-FF6A-B3ED-B77D-BD075635C419}"/>
          </ac:picMkLst>
        </pc:picChg>
        <pc:picChg chg="del">
          <ac:chgData name="Leonie Smith" userId="fed1330f33f5650e" providerId="LiveId" clId="{BD17DA6F-C1CD-4946-A3DA-62F40A241DF5}" dt="2024-01-09T03:29:31.700" v="4"/>
          <ac:picMkLst>
            <pc:docMk/>
            <pc:sldMk cId="454763615" sldId="259"/>
            <ac:picMk id="8" creationId="{81996CD0-005E-4271-F8F3-3EAE81106FC4}"/>
          </ac:picMkLst>
        </pc:picChg>
      </pc:sldChg>
      <pc:sldChg chg="addSp delSp modSp mod modTransition modAnim">
        <pc:chgData name="Leonie Smith" userId="fed1330f33f5650e" providerId="LiveId" clId="{BD17DA6F-C1CD-4946-A3DA-62F40A241DF5}" dt="2024-01-09T03:29:56.816" v="8"/>
        <pc:sldMkLst>
          <pc:docMk/>
          <pc:sldMk cId="2346136586" sldId="260"/>
        </pc:sldMkLst>
        <pc:picChg chg="add del mod ord">
          <ac:chgData name="Leonie Smith" userId="fed1330f33f5650e" providerId="LiveId" clId="{BD17DA6F-C1CD-4946-A3DA-62F40A241DF5}" dt="2024-01-09T03:29:56.816" v="8"/>
          <ac:picMkLst>
            <pc:docMk/>
            <pc:sldMk cId="2346136586" sldId="260"/>
            <ac:picMk id="5" creationId="{CC1526F2-C069-4B7F-0333-F28044ABE172}"/>
          </ac:picMkLst>
        </pc:picChg>
        <pc:picChg chg="add mod">
          <ac:chgData name="Leonie Smith" userId="fed1330f33f5650e" providerId="LiveId" clId="{BD17DA6F-C1CD-4946-A3DA-62F40A241DF5}" dt="2024-01-09T03:29:56.816" v="8"/>
          <ac:picMkLst>
            <pc:docMk/>
            <pc:sldMk cId="2346136586" sldId="260"/>
            <ac:picMk id="6" creationId="{660D5DB7-1FB8-2D89-C160-932ABD89766D}"/>
          </ac:picMkLst>
        </pc:picChg>
        <pc:picChg chg="del">
          <ac:chgData name="Leonie Smith" userId="fed1330f33f5650e" providerId="LiveId" clId="{BD17DA6F-C1CD-4946-A3DA-62F40A241DF5}" dt="2024-01-09T03:29:43.366" v="7"/>
          <ac:picMkLst>
            <pc:docMk/>
            <pc:sldMk cId="2346136586" sldId="260"/>
            <ac:picMk id="12" creationId="{C9F6B427-6038-9A81-41B8-5430A3C718A6}"/>
          </ac:picMkLst>
        </pc:picChg>
      </pc:sldChg>
      <pc:sldChg chg="addSp delSp modSp mod modTransition modAnim">
        <pc:chgData name="Leonie Smith" userId="fed1330f33f5650e" providerId="LiveId" clId="{BD17DA6F-C1CD-4946-A3DA-62F40A241DF5}" dt="2024-01-09T03:32:02.423" v="14"/>
        <pc:sldMkLst>
          <pc:docMk/>
          <pc:sldMk cId="4037329247" sldId="261"/>
        </pc:sldMkLst>
        <pc:picChg chg="add del mod ord">
          <ac:chgData name="Leonie Smith" userId="fed1330f33f5650e" providerId="LiveId" clId="{BD17DA6F-C1CD-4946-A3DA-62F40A241DF5}" dt="2024-01-09T03:31:45.039" v="11"/>
          <ac:picMkLst>
            <pc:docMk/>
            <pc:sldMk cId="4037329247" sldId="261"/>
            <ac:picMk id="5" creationId="{011F048D-9B4D-775A-5FA4-A838C1E315E1}"/>
          </ac:picMkLst>
        </pc:picChg>
        <pc:picChg chg="add del mod">
          <ac:chgData name="Leonie Smith" userId="fed1330f33f5650e" providerId="LiveId" clId="{BD17DA6F-C1CD-4946-A3DA-62F40A241DF5}" dt="2024-01-09T03:31:46.495" v="13"/>
          <ac:picMkLst>
            <pc:docMk/>
            <pc:sldMk cId="4037329247" sldId="261"/>
            <ac:picMk id="6" creationId="{3EEBE059-5DF7-5982-AB45-E782331C1872}"/>
          </ac:picMkLst>
        </pc:picChg>
        <pc:picChg chg="add del mod ord">
          <ac:chgData name="Leonie Smith" userId="fed1330f33f5650e" providerId="LiveId" clId="{BD17DA6F-C1CD-4946-A3DA-62F40A241DF5}" dt="2024-01-09T03:32:02.423" v="14"/>
          <ac:picMkLst>
            <pc:docMk/>
            <pc:sldMk cId="4037329247" sldId="261"/>
            <ac:picMk id="9" creationId="{6E8C5251-6740-ADA0-3951-B45693FF30E5}"/>
          </ac:picMkLst>
        </pc:picChg>
        <pc:picChg chg="add mod">
          <ac:chgData name="Leonie Smith" userId="fed1330f33f5650e" providerId="LiveId" clId="{BD17DA6F-C1CD-4946-A3DA-62F40A241DF5}" dt="2024-01-09T03:32:02.423" v="14"/>
          <ac:picMkLst>
            <pc:docMk/>
            <pc:sldMk cId="4037329247" sldId="261"/>
            <ac:picMk id="10" creationId="{D773EF49-D035-16B8-9642-76F5715040E3}"/>
          </ac:picMkLst>
        </pc:picChg>
        <pc:picChg chg="del">
          <ac:chgData name="Leonie Smith" userId="fed1330f33f5650e" providerId="LiveId" clId="{BD17DA6F-C1CD-4946-A3DA-62F40A241DF5}" dt="2024-01-09T03:31:39.024" v="10"/>
          <ac:picMkLst>
            <pc:docMk/>
            <pc:sldMk cId="4037329247" sldId="261"/>
            <ac:picMk id="26" creationId="{8B2E1D80-3148-91FA-EBCB-1758D0F76D7F}"/>
          </ac:picMkLst>
        </pc:picChg>
      </pc:sldChg>
      <pc:sldChg chg="addSp delSp modSp mod modTransition modAnim">
        <pc:chgData name="Leonie Smith" userId="fed1330f33f5650e" providerId="LiveId" clId="{BD17DA6F-C1CD-4946-A3DA-62F40A241DF5}" dt="2024-01-09T03:32:27.888" v="17"/>
        <pc:sldMkLst>
          <pc:docMk/>
          <pc:sldMk cId="1909638311" sldId="262"/>
        </pc:sldMkLst>
        <pc:picChg chg="add del mod ord">
          <ac:chgData name="Leonie Smith" userId="fed1330f33f5650e" providerId="LiveId" clId="{BD17DA6F-C1CD-4946-A3DA-62F40A241DF5}" dt="2024-01-09T03:32:27.888" v="17"/>
          <ac:picMkLst>
            <pc:docMk/>
            <pc:sldMk cId="1909638311" sldId="262"/>
            <ac:picMk id="5" creationId="{A5F0F927-DFBE-D720-F026-6E2DED9A0637}"/>
          </ac:picMkLst>
        </pc:picChg>
        <pc:picChg chg="add mod">
          <ac:chgData name="Leonie Smith" userId="fed1330f33f5650e" providerId="LiveId" clId="{BD17DA6F-C1CD-4946-A3DA-62F40A241DF5}" dt="2024-01-09T03:32:27.888" v="17"/>
          <ac:picMkLst>
            <pc:docMk/>
            <pc:sldMk cId="1909638311" sldId="262"/>
            <ac:picMk id="6" creationId="{D44D057B-D8BE-BD6F-A9CC-390F75DA3534}"/>
          </ac:picMkLst>
        </pc:picChg>
        <pc:picChg chg="del">
          <ac:chgData name="Leonie Smith" userId="fed1330f33f5650e" providerId="LiveId" clId="{BD17DA6F-C1CD-4946-A3DA-62F40A241DF5}" dt="2024-01-09T03:32:06.231" v="16"/>
          <ac:picMkLst>
            <pc:docMk/>
            <pc:sldMk cId="1909638311" sldId="262"/>
            <ac:picMk id="26" creationId="{54D79524-171D-D06F-4BFA-89FA75063043}"/>
          </ac:picMkLst>
        </pc:picChg>
      </pc:sldChg>
      <pc:sldChg chg="addSp delSp modSp mod modTransition modAnim">
        <pc:chgData name="Leonie Smith" userId="fed1330f33f5650e" providerId="LiveId" clId="{BD17DA6F-C1CD-4946-A3DA-62F40A241DF5}" dt="2024-01-09T03:32:47.296" v="20"/>
        <pc:sldMkLst>
          <pc:docMk/>
          <pc:sldMk cId="641208035" sldId="263"/>
        </pc:sldMkLst>
        <pc:picChg chg="add del mod ord">
          <ac:chgData name="Leonie Smith" userId="fed1330f33f5650e" providerId="LiveId" clId="{BD17DA6F-C1CD-4946-A3DA-62F40A241DF5}" dt="2024-01-09T03:32:47.296" v="20"/>
          <ac:picMkLst>
            <pc:docMk/>
            <pc:sldMk cId="641208035" sldId="263"/>
            <ac:picMk id="5" creationId="{270E7CC7-64B5-1623-C5FA-46A1EC0DFE83}"/>
          </ac:picMkLst>
        </pc:picChg>
        <pc:picChg chg="add mod">
          <ac:chgData name="Leonie Smith" userId="fed1330f33f5650e" providerId="LiveId" clId="{BD17DA6F-C1CD-4946-A3DA-62F40A241DF5}" dt="2024-01-09T03:32:47.296" v="20"/>
          <ac:picMkLst>
            <pc:docMk/>
            <pc:sldMk cId="641208035" sldId="263"/>
            <ac:picMk id="6" creationId="{F78CA0B5-F583-BF76-FEBF-26D2DC739586}"/>
          </ac:picMkLst>
        </pc:picChg>
        <pc:picChg chg="del">
          <ac:chgData name="Leonie Smith" userId="fed1330f33f5650e" providerId="LiveId" clId="{BD17DA6F-C1CD-4946-A3DA-62F40A241DF5}" dt="2024-01-09T03:32:32.414" v="19"/>
          <ac:picMkLst>
            <pc:docMk/>
            <pc:sldMk cId="641208035" sldId="263"/>
            <ac:picMk id="22" creationId="{765ABA03-67C2-7E39-E46F-3F5053763E48}"/>
          </ac:picMkLst>
        </pc:picChg>
      </pc:sldChg>
      <pc:sldChg chg="addSp delSp modSp mod modTransition modAnim">
        <pc:chgData name="Leonie Smith" userId="fed1330f33f5650e" providerId="LiveId" clId="{BD17DA6F-C1CD-4946-A3DA-62F40A241DF5}" dt="2024-01-09T03:33:25.231" v="29"/>
        <pc:sldMkLst>
          <pc:docMk/>
          <pc:sldMk cId="4044745628" sldId="264"/>
        </pc:sldMkLst>
        <pc:picChg chg="add del mod ord">
          <ac:chgData name="Leonie Smith" userId="fed1330f33f5650e" providerId="LiveId" clId="{BD17DA6F-C1CD-4946-A3DA-62F40A241DF5}" dt="2024-01-09T03:32:56.427" v="23"/>
          <ac:picMkLst>
            <pc:docMk/>
            <pc:sldMk cId="4044745628" sldId="264"/>
            <ac:picMk id="5" creationId="{7E0C0D27-656E-0594-8CB6-A50DE5E0E45B}"/>
          </ac:picMkLst>
        </pc:picChg>
        <pc:picChg chg="add del mod">
          <ac:chgData name="Leonie Smith" userId="fed1330f33f5650e" providerId="LiveId" clId="{BD17DA6F-C1CD-4946-A3DA-62F40A241DF5}" dt="2024-01-09T03:32:58.584" v="25"/>
          <ac:picMkLst>
            <pc:docMk/>
            <pc:sldMk cId="4044745628" sldId="264"/>
            <ac:picMk id="6" creationId="{B7DC8D77-72D1-18A4-B36D-5808B7A51209}"/>
          </ac:picMkLst>
        </pc:picChg>
        <pc:picChg chg="add del mod ord">
          <ac:chgData name="Leonie Smith" userId="fed1330f33f5650e" providerId="LiveId" clId="{BD17DA6F-C1CD-4946-A3DA-62F40A241DF5}" dt="2024-01-09T03:33:11.047" v="26"/>
          <ac:picMkLst>
            <pc:docMk/>
            <pc:sldMk cId="4044745628" sldId="264"/>
            <ac:picMk id="9" creationId="{4290498D-A14E-3476-C038-4E291A736C52}"/>
          </ac:picMkLst>
        </pc:picChg>
        <pc:picChg chg="add del mod">
          <ac:chgData name="Leonie Smith" userId="fed1330f33f5650e" providerId="LiveId" clId="{BD17DA6F-C1CD-4946-A3DA-62F40A241DF5}" dt="2024-01-09T03:33:12.611" v="28"/>
          <ac:picMkLst>
            <pc:docMk/>
            <pc:sldMk cId="4044745628" sldId="264"/>
            <ac:picMk id="10" creationId="{9D1DE00D-AB30-364E-CA87-79FE7447C9EA}"/>
          </ac:picMkLst>
        </pc:picChg>
        <pc:picChg chg="del">
          <ac:chgData name="Leonie Smith" userId="fed1330f33f5650e" providerId="LiveId" clId="{BD17DA6F-C1CD-4946-A3DA-62F40A241DF5}" dt="2024-01-09T03:32:50.646" v="22"/>
          <ac:picMkLst>
            <pc:docMk/>
            <pc:sldMk cId="4044745628" sldId="264"/>
            <ac:picMk id="12" creationId="{907B1721-9C76-8943-DA14-EDF480D0D7C3}"/>
          </ac:picMkLst>
        </pc:picChg>
        <pc:picChg chg="add del mod ord">
          <ac:chgData name="Leonie Smith" userId="fed1330f33f5650e" providerId="LiveId" clId="{BD17DA6F-C1CD-4946-A3DA-62F40A241DF5}" dt="2024-01-09T03:33:25.231" v="29"/>
          <ac:picMkLst>
            <pc:docMk/>
            <pc:sldMk cId="4044745628" sldId="264"/>
            <ac:picMk id="14" creationId="{2AED4428-DF8E-FB86-982D-2006428A8AAD}"/>
          </ac:picMkLst>
        </pc:picChg>
        <pc:picChg chg="add mod">
          <ac:chgData name="Leonie Smith" userId="fed1330f33f5650e" providerId="LiveId" clId="{BD17DA6F-C1CD-4946-A3DA-62F40A241DF5}" dt="2024-01-09T03:33:25.231" v="29"/>
          <ac:picMkLst>
            <pc:docMk/>
            <pc:sldMk cId="4044745628" sldId="264"/>
            <ac:picMk id="15" creationId="{BC00CB59-7C0A-AC12-0933-1E1A87348D68}"/>
          </ac:picMkLst>
        </pc:picChg>
      </pc:sldChg>
      <pc:sldChg chg="addSp delSp modSp mod modTransition modAnim">
        <pc:chgData name="Leonie Smith" userId="fed1330f33f5650e" providerId="LiveId" clId="{BD17DA6F-C1CD-4946-A3DA-62F40A241DF5}" dt="2024-01-09T03:33:49.838" v="32"/>
        <pc:sldMkLst>
          <pc:docMk/>
          <pc:sldMk cId="978260341" sldId="265"/>
        </pc:sldMkLst>
        <pc:picChg chg="add del mod ord">
          <ac:chgData name="Leonie Smith" userId="fed1330f33f5650e" providerId="LiveId" clId="{BD17DA6F-C1CD-4946-A3DA-62F40A241DF5}" dt="2024-01-09T03:33:49.838" v="32"/>
          <ac:picMkLst>
            <pc:docMk/>
            <pc:sldMk cId="978260341" sldId="265"/>
            <ac:picMk id="5" creationId="{DF9666A4-D843-6F0A-AE1B-9D6E2FA67BBB}"/>
          </ac:picMkLst>
        </pc:picChg>
        <pc:picChg chg="add mod">
          <ac:chgData name="Leonie Smith" userId="fed1330f33f5650e" providerId="LiveId" clId="{BD17DA6F-C1CD-4946-A3DA-62F40A241DF5}" dt="2024-01-09T03:33:49.838" v="32"/>
          <ac:picMkLst>
            <pc:docMk/>
            <pc:sldMk cId="978260341" sldId="265"/>
            <ac:picMk id="6" creationId="{1F721CE1-0EEC-FD45-FA2B-4FBDC82C9BFF}"/>
          </ac:picMkLst>
        </pc:picChg>
        <pc:picChg chg="del">
          <ac:chgData name="Leonie Smith" userId="fed1330f33f5650e" providerId="LiveId" clId="{BD17DA6F-C1CD-4946-A3DA-62F40A241DF5}" dt="2024-01-09T03:33:29.021" v="31"/>
          <ac:picMkLst>
            <pc:docMk/>
            <pc:sldMk cId="978260341" sldId="265"/>
            <ac:picMk id="18" creationId="{F8B69021-E47F-D35C-3E02-28AA6F84BD5B}"/>
          </ac:picMkLst>
        </pc:picChg>
      </pc:sldChg>
      <pc:sldChg chg="addSp delSp modSp mod modTransition modAnim">
        <pc:chgData name="Leonie Smith" userId="fed1330f33f5650e" providerId="LiveId" clId="{BD17DA6F-C1CD-4946-A3DA-62F40A241DF5}" dt="2024-01-09T03:34:52.988" v="38"/>
        <pc:sldMkLst>
          <pc:docMk/>
          <pc:sldMk cId="3575870363" sldId="266"/>
        </pc:sldMkLst>
        <pc:picChg chg="add del mod ord">
          <ac:chgData name="Leonie Smith" userId="fed1330f33f5650e" providerId="LiveId" clId="{BD17DA6F-C1CD-4946-A3DA-62F40A241DF5}" dt="2024-01-09T03:34:11.713" v="35"/>
          <ac:picMkLst>
            <pc:docMk/>
            <pc:sldMk cId="3575870363" sldId="266"/>
            <ac:picMk id="5" creationId="{B1539439-67DF-D541-0899-3FEEAE533F45}"/>
          </ac:picMkLst>
        </pc:picChg>
        <pc:picChg chg="add del mod">
          <ac:chgData name="Leonie Smith" userId="fed1330f33f5650e" providerId="LiveId" clId="{BD17DA6F-C1CD-4946-A3DA-62F40A241DF5}" dt="2024-01-09T03:34:34.047" v="37"/>
          <ac:picMkLst>
            <pc:docMk/>
            <pc:sldMk cId="3575870363" sldId="266"/>
            <ac:picMk id="6" creationId="{5487D725-C2BF-CB8C-8E71-10C1589C1525}"/>
          </ac:picMkLst>
        </pc:picChg>
        <pc:picChg chg="add del mod ord">
          <ac:chgData name="Leonie Smith" userId="fed1330f33f5650e" providerId="LiveId" clId="{BD17DA6F-C1CD-4946-A3DA-62F40A241DF5}" dt="2024-01-09T03:34:52.988" v="38"/>
          <ac:picMkLst>
            <pc:docMk/>
            <pc:sldMk cId="3575870363" sldId="266"/>
            <ac:picMk id="11" creationId="{01E76C14-004A-F85D-8CE1-69C3A101FC0F}"/>
          </ac:picMkLst>
        </pc:picChg>
        <pc:picChg chg="add mod">
          <ac:chgData name="Leonie Smith" userId="fed1330f33f5650e" providerId="LiveId" clId="{BD17DA6F-C1CD-4946-A3DA-62F40A241DF5}" dt="2024-01-09T03:34:52.988" v="38"/>
          <ac:picMkLst>
            <pc:docMk/>
            <pc:sldMk cId="3575870363" sldId="266"/>
            <ac:picMk id="12" creationId="{B7534DE0-0905-A86D-60EF-51F0D5EE71D4}"/>
          </ac:picMkLst>
        </pc:picChg>
        <pc:picChg chg="del">
          <ac:chgData name="Leonie Smith" userId="fed1330f33f5650e" providerId="LiveId" clId="{BD17DA6F-C1CD-4946-A3DA-62F40A241DF5}" dt="2024-01-09T03:33:53.891" v="34"/>
          <ac:picMkLst>
            <pc:docMk/>
            <pc:sldMk cId="3575870363" sldId="266"/>
            <ac:picMk id="41" creationId="{B4AFD071-2A3D-F099-FCB3-1E2C3A80CA28}"/>
          </ac:picMkLst>
        </pc:picChg>
      </pc:sldChg>
      <pc:sldChg chg="addSp delSp modSp mod modTransition modAnim">
        <pc:chgData name="Leonie Smith" userId="fed1330f33f5650e" providerId="LiveId" clId="{BD17DA6F-C1CD-4946-A3DA-62F40A241DF5}" dt="2024-01-09T03:35:12.015" v="41"/>
        <pc:sldMkLst>
          <pc:docMk/>
          <pc:sldMk cId="4017137865" sldId="267"/>
        </pc:sldMkLst>
        <pc:picChg chg="add del mod ord">
          <ac:chgData name="Leonie Smith" userId="fed1330f33f5650e" providerId="LiveId" clId="{BD17DA6F-C1CD-4946-A3DA-62F40A241DF5}" dt="2024-01-09T03:35:12.015" v="41"/>
          <ac:picMkLst>
            <pc:docMk/>
            <pc:sldMk cId="4017137865" sldId="267"/>
            <ac:picMk id="5" creationId="{207473DA-6480-0C8F-1BD7-62DDF680661D}"/>
          </ac:picMkLst>
        </pc:picChg>
        <pc:picChg chg="add mod">
          <ac:chgData name="Leonie Smith" userId="fed1330f33f5650e" providerId="LiveId" clId="{BD17DA6F-C1CD-4946-A3DA-62F40A241DF5}" dt="2024-01-09T03:35:12.015" v="41"/>
          <ac:picMkLst>
            <pc:docMk/>
            <pc:sldMk cId="4017137865" sldId="267"/>
            <ac:picMk id="6" creationId="{AC697C8D-E3D6-B8D0-7E26-4376A390BE03}"/>
          </ac:picMkLst>
        </pc:picChg>
        <pc:picChg chg="del">
          <ac:chgData name="Leonie Smith" userId="fed1330f33f5650e" providerId="LiveId" clId="{BD17DA6F-C1CD-4946-A3DA-62F40A241DF5}" dt="2024-01-09T03:34:57.449" v="40"/>
          <ac:picMkLst>
            <pc:docMk/>
            <pc:sldMk cId="4017137865" sldId="267"/>
            <ac:picMk id="39" creationId="{937F0CEC-3220-2DE4-8A64-95FB32026AEC}"/>
          </ac:picMkLst>
        </pc:picChg>
      </pc:sldChg>
      <pc:sldChg chg="addSp delSp modSp mod modTransition modAnim">
        <pc:chgData name="Leonie Smith" userId="fed1330f33f5650e" providerId="LiveId" clId="{BD17DA6F-C1CD-4946-A3DA-62F40A241DF5}" dt="2024-01-09T03:35:37.804" v="47"/>
        <pc:sldMkLst>
          <pc:docMk/>
          <pc:sldMk cId="3137811553" sldId="268"/>
        </pc:sldMkLst>
        <pc:picChg chg="add del mod ord">
          <ac:chgData name="Leonie Smith" userId="fed1330f33f5650e" providerId="LiveId" clId="{BD17DA6F-C1CD-4946-A3DA-62F40A241DF5}" dt="2024-01-09T03:35:23.949" v="44"/>
          <ac:picMkLst>
            <pc:docMk/>
            <pc:sldMk cId="3137811553" sldId="268"/>
            <ac:picMk id="5" creationId="{C138D382-1F00-17AD-F6B4-65D4AA46B040}"/>
          </ac:picMkLst>
        </pc:picChg>
        <pc:picChg chg="add del mod">
          <ac:chgData name="Leonie Smith" userId="fed1330f33f5650e" providerId="LiveId" clId="{BD17DA6F-C1CD-4946-A3DA-62F40A241DF5}" dt="2024-01-09T03:35:29.908" v="46"/>
          <ac:picMkLst>
            <pc:docMk/>
            <pc:sldMk cId="3137811553" sldId="268"/>
            <ac:picMk id="6" creationId="{2CB5E1B2-86B5-5175-789F-445C848187DB}"/>
          </ac:picMkLst>
        </pc:picChg>
        <pc:picChg chg="add del mod ord">
          <ac:chgData name="Leonie Smith" userId="fed1330f33f5650e" providerId="LiveId" clId="{BD17DA6F-C1CD-4946-A3DA-62F40A241DF5}" dt="2024-01-09T03:35:37.804" v="47"/>
          <ac:picMkLst>
            <pc:docMk/>
            <pc:sldMk cId="3137811553" sldId="268"/>
            <ac:picMk id="10" creationId="{ECB18503-2B89-7B8C-0BF0-18EA86FDE5BD}"/>
          </ac:picMkLst>
        </pc:picChg>
        <pc:picChg chg="add mod">
          <ac:chgData name="Leonie Smith" userId="fed1330f33f5650e" providerId="LiveId" clId="{BD17DA6F-C1CD-4946-A3DA-62F40A241DF5}" dt="2024-01-09T03:35:37.804" v="47"/>
          <ac:picMkLst>
            <pc:docMk/>
            <pc:sldMk cId="3137811553" sldId="268"/>
            <ac:picMk id="11" creationId="{82449EDD-0622-425C-918F-6C36CFA8C2C5}"/>
          </ac:picMkLst>
        </pc:picChg>
        <pc:picChg chg="del">
          <ac:chgData name="Leonie Smith" userId="fed1330f33f5650e" providerId="LiveId" clId="{BD17DA6F-C1CD-4946-A3DA-62F40A241DF5}" dt="2024-01-09T03:35:16.370" v="43"/>
          <ac:picMkLst>
            <pc:docMk/>
            <pc:sldMk cId="3137811553" sldId="268"/>
            <ac:picMk id="24" creationId="{22B99C5F-4025-B5AC-0A36-1D32D11175A8}"/>
          </ac:picMkLst>
        </pc:picChg>
      </pc:sldChg>
      <pc:sldChg chg="addSp delSp modSp mod modTransition modAnim">
        <pc:chgData name="Leonie Smith" userId="fed1330f33f5650e" providerId="LiveId" clId="{BD17DA6F-C1CD-4946-A3DA-62F40A241DF5}" dt="2024-01-09T03:36:18.852" v="53"/>
        <pc:sldMkLst>
          <pc:docMk/>
          <pc:sldMk cId="100491716" sldId="269"/>
        </pc:sldMkLst>
        <pc:picChg chg="add del mod">
          <ac:chgData name="Leonie Smith" userId="fed1330f33f5650e" providerId="LiveId" clId="{BD17DA6F-C1CD-4946-A3DA-62F40A241DF5}" dt="2024-01-09T03:35:54.918" v="50"/>
          <ac:picMkLst>
            <pc:docMk/>
            <pc:sldMk cId="100491716" sldId="269"/>
            <ac:picMk id="5" creationId="{8CE6A7B3-441B-3BFF-08F5-50CCE988D787}"/>
          </ac:picMkLst>
        </pc:picChg>
        <pc:picChg chg="add del mod">
          <ac:chgData name="Leonie Smith" userId="fed1330f33f5650e" providerId="LiveId" clId="{BD17DA6F-C1CD-4946-A3DA-62F40A241DF5}" dt="2024-01-09T03:36:00.001" v="52"/>
          <ac:picMkLst>
            <pc:docMk/>
            <pc:sldMk cId="100491716" sldId="269"/>
            <ac:picMk id="6" creationId="{ABC4F9E6-6AA1-AAE6-012C-DEA1A7B9070D}"/>
          </ac:picMkLst>
        </pc:picChg>
        <pc:picChg chg="add del mod ord">
          <ac:chgData name="Leonie Smith" userId="fed1330f33f5650e" providerId="LiveId" clId="{BD17DA6F-C1CD-4946-A3DA-62F40A241DF5}" dt="2024-01-09T03:36:18.852" v="53"/>
          <ac:picMkLst>
            <pc:docMk/>
            <pc:sldMk cId="100491716" sldId="269"/>
            <ac:picMk id="9" creationId="{852AF679-E80B-7722-A2A3-65C3F223C88E}"/>
          </ac:picMkLst>
        </pc:picChg>
        <pc:picChg chg="add mod">
          <ac:chgData name="Leonie Smith" userId="fed1330f33f5650e" providerId="LiveId" clId="{BD17DA6F-C1CD-4946-A3DA-62F40A241DF5}" dt="2024-01-09T03:36:18.852" v="53"/>
          <ac:picMkLst>
            <pc:docMk/>
            <pc:sldMk cId="100491716" sldId="269"/>
            <ac:picMk id="10" creationId="{96A7FD54-411C-1A08-7537-58B705702890}"/>
          </ac:picMkLst>
        </pc:picChg>
        <pc:picChg chg="del">
          <ac:chgData name="Leonie Smith" userId="fed1330f33f5650e" providerId="LiveId" clId="{BD17DA6F-C1CD-4946-A3DA-62F40A241DF5}" dt="2024-01-09T03:35:41.624" v="49"/>
          <ac:picMkLst>
            <pc:docMk/>
            <pc:sldMk cId="100491716" sldId="269"/>
            <ac:picMk id="13" creationId="{B7951994-560D-0A9B-3558-829B12044327}"/>
          </ac:picMkLst>
        </pc:picChg>
      </pc:sldChg>
      <pc:sldChg chg="addSp delSp modSp mod modTransition modAnim">
        <pc:chgData name="Leonie Smith" userId="fed1330f33f5650e" providerId="LiveId" clId="{BD17DA6F-C1CD-4946-A3DA-62F40A241DF5}" dt="2024-01-09T03:36:33.496" v="56"/>
        <pc:sldMkLst>
          <pc:docMk/>
          <pc:sldMk cId="1922139011" sldId="281"/>
        </pc:sldMkLst>
        <pc:picChg chg="add del mod">
          <ac:chgData name="Leonie Smith" userId="fed1330f33f5650e" providerId="LiveId" clId="{BD17DA6F-C1CD-4946-A3DA-62F40A241DF5}" dt="2024-01-09T03:36:33.496" v="56"/>
          <ac:picMkLst>
            <pc:docMk/>
            <pc:sldMk cId="1922139011" sldId="281"/>
            <ac:picMk id="5" creationId="{E1264BF5-4554-D504-3CE4-F2A94230CB9F}"/>
          </ac:picMkLst>
        </pc:picChg>
        <pc:picChg chg="add mod">
          <ac:chgData name="Leonie Smith" userId="fed1330f33f5650e" providerId="LiveId" clId="{BD17DA6F-C1CD-4946-A3DA-62F40A241DF5}" dt="2024-01-09T03:36:33.496" v="56"/>
          <ac:picMkLst>
            <pc:docMk/>
            <pc:sldMk cId="1922139011" sldId="281"/>
            <ac:picMk id="6" creationId="{5550E72D-C03E-C037-46E0-67D1FA7B7A0A}"/>
          </ac:picMkLst>
        </pc:picChg>
        <pc:picChg chg="del">
          <ac:chgData name="Leonie Smith" userId="fed1330f33f5650e" providerId="LiveId" clId="{BD17DA6F-C1CD-4946-A3DA-62F40A241DF5}" dt="2024-01-09T03:36:22.471" v="55"/>
          <ac:picMkLst>
            <pc:docMk/>
            <pc:sldMk cId="1922139011" sldId="281"/>
            <ac:picMk id="11" creationId="{A5D629B8-F5A4-A3BD-10CE-0658035BD958}"/>
          </ac:picMkLst>
        </pc:picChg>
      </pc:sldChg>
      <pc:sldChg chg="addSp delSp modSp mod modTransition modAnim">
        <pc:chgData name="Leonie Smith" userId="fed1330f33f5650e" providerId="LiveId" clId="{BD17DA6F-C1CD-4946-A3DA-62F40A241DF5}" dt="2024-01-09T03:36:51.621" v="59"/>
        <pc:sldMkLst>
          <pc:docMk/>
          <pc:sldMk cId="3166251957" sldId="283"/>
        </pc:sldMkLst>
        <pc:picChg chg="add del mod">
          <ac:chgData name="Leonie Smith" userId="fed1330f33f5650e" providerId="LiveId" clId="{BD17DA6F-C1CD-4946-A3DA-62F40A241DF5}" dt="2024-01-09T03:36:51.621" v="59"/>
          <ac:picMkLst>
            <pc:docMk/>
            <pc:sldMk cId="3166251957" sldId="283"/>
            <ac:picMk id="5" creationId="{93C00539-ABF6-8EB6-0FE9-61FCA5F2A831}"/>
          </ac:picMkLst>
        </pc:picChg>
        <pc:picChg chg="add mod">
          <ac:chgData name="Leonie Smith" userId="fed1330f33f5650e" providerId="LiveId" clId="{BD17DA6F-C1CD-4946-A3DA-62F40A241DF5}" dt="2024-01-09T03:36:51.621" v="59"/>
          <ac:picMkLst>
            <pc:docMk/>
            <pc:sldMk cId="3166251957" sldId="283"/>
            <ac:picMk id="6" creationId="{5DE84370-CA14-DCE7-1DA9-098824DA908A}"/>
          </ac:picMkLst>
        </pc:picChg>
        <pc:picChg chg="del">
          <ac:chgData name="Leonie Smith" userId="fed1330f33f5650e" providerId="LiveId" clId="{BD17DA6F-C1CD-4946-A3DA-62F40A241DF5}" dt="2024-01-09T03:36:37.389" v="58"/>
          <ac:picMkLst>
            <pc:docMk/>
            <pc:sldMk cId="3166251957" sldId="283"/>
            <ac:picMk id="10" creationId="{545D4892-78F5-ACCC-EFBC-0DBC01F266DE}"/>
          </ac:picMkLst>
        </pc:picChg>
      </pc:sldChg>
      <pc:sldChg chg="addSp delSp modSp mod modTransition modAnim">
        <pc:chgData name="Leonie Smith" userId="fed1330f33f5650e" providerId="LiveId" clId="{BD17DA6F-C1CD-4946-A3DA-62F40A241DF5}" dt="2024-01-09T03:37:46.168" v="68"/>
        <pc:sldMkLst>
          <pc:docMk/>
          <pc:sldMk cId="1522780631" sldId="285"/>
        </pc:sldMkLst>
        <pc:picChg chg="add del mod ord">
          <ac:chgData name="Leonie Smith" userId="fed1330f33f5650e" providerId="LiveId" clId="{BD17DA6F-C1CD-4946-A3DA-62F40A241DF5}" dt="2024-01-09T03:37:46.168" v="68"/>
          <ac:picMkLst>
            <pc:docMk/>
            <pc:sldMk cId="1522780631" sldId="285"/>
            <ac:picMk id="5" creationId="{8FA0F0F7-9EEE-03C4-98E2-56EBFD2B68E8}"/>
          </ac:picMkLst>
        </pc:picChg>
        <pc:picChg chg="add mod">
          <ac:chgData name="Leonie Smith" userId="fed1330f33f5650e" providerId="LiveId" clId="{BD17DA6F-C1CD-4946-A3DA-62F40A241DF5}" dt="2024-01-09T03:37:46.168" v="68"/>
          <ac:picMkLst>
            <pc:docMk/>
            <pc:sldMk cId="1522780631" sldId="285"/>
            <ac:picMk id="6" creationId="{A431CA03-585E-43E1-FDDC-AA3A1EE03D81}"/>
          </ac:picMkLst>
        </pc:picChg>
        <pc:picChg chg="del">
          <ac:chgData name="Leonie Smith" userId="fed1330f33f5650e" providerId="LiveId" clId="{BD17DA6F-C1CD-4946-A3DA-62F40A241DF5}" dt="2024-01-09T03:37:29.749" v="67"/>
          <ac:picMkLst>
            <pc:docMk/>
            <pc:sldMk cId="1522780631" sldId="285"/>
            <ac:picMk id="32" creationId="{B006A36C-927E-3766-7025-A5DEF2C098DC}"/>
          </ac:picMkLst>
        </pc:picChg>
      </pc:sldChg>
      <pc:sldChg chg="addSp delSp modSp mod modTransition modAnim">
        <pc:chgData name="Leonie Smith" userId="fed1330f33f5650e" providerId="LiveId" clId="{BD17DA6F-C1CD-4946-A3DA-62F40A241DF5}" dt="2024-01-09T03:37:25.061" v="65"/>
        <pc:sldMkLst>
          <pc:docMk/>
          <pc:sldMk cId="2332778949" sldId="287"/>
        </pc:sldMkLst>
        <pc:picChg chg="add del mod ord">
          <ac:chgData name="Leonie Smith" userId="fed1330f33f5650e" providerId="LiveId" clId="{BD17DA6F-C1CD-4946-A3DA-62F40A241DF5}" dt="2024-01-09T03:37:25.061" v="65"/>
          <ac:picMkLst>
            <pc:docMk/>
            <pc:sldMk cId="2332778949" sldId="287"/>
            <ac:picMk id="5" creationId="{E66ACBD0-B4EE-1F9E-6F5E-D06B332F5D45}"/>
          </ac:picMkLst>
        </pc:picChg>
        <pc:picChg chg="add mod">
          <ac:chgData name="Leonie Smith" userId="fed1330f33f5650e" providerId="LiveId" clId="{BD17DA6F-C1CD-4946-A3DA-62F40A241DF5}" dt="2024-01-09T03:37:25.061" v="65"/>
          <ac:picMkLst>
            <pc:docMk/>
            <pc:sldMk cId="2332778949" sldId="287"/>
            <ac:picMk id="6" creationId="{FE75268C-8F7B-4613-6B8D-EDAFBA5F081C}"/>
          </ac:picMkLst>
        </pc:picChg>
        <pc:picChg chg="del">
          <ac:chgData name="Leonie Smith" userId="fed1330f33f5650e" providerId="LiveId" clId="{BD17DA6F-C1CD-4946-A3DA-62F40A241DF5}" dt="2024-01-09T03:37:11.708" v="64"/>
          <ac:picMkLst>
            <pc:docMk/>
            <pc:sldMk cId="2332778949" sldId="287"/>
            <ac:picMk id="10" creationId="{5BED60FE-9C1B-5B78-C4FF-6DA940312882}"/>
          </ac:picMkLst>
        </pc:picChg>
      </pc:sldChg>
      <pc:sldChg chg="addSp delSp modSp mod modTransition modAnim">
        <pc:chgData name="Leonie Smith" userId="fed1330f33f5650e" providerId="LiveId" clId="{BD17DA6F-C1CD-4946-A3DA-62F40A241DF5}" dt="2024-01-09T03:37:07.764" v="62"/>
        <pc:sldMkLst>
          <pc:docMk/>
          <pc:sldMk cId="3153919605" sldId="289"/>
        </pc:sldMkLst>
        <pc:picChg chg="add del mod">
          <ac:chgData name="Leonie Smith" userId="fed1330f33f5650e" providerId="LiveId" clId="{BD17DA6F-C1CD-4946-A3DA-62F40A241DF5}" dt="2024-01-09T03:37:07.764" v="62"/>
          <ac:picMkLst>
            <pc:docMk/>
            <pc:sldMk cId="3153919605" sldId="289"/>
            <ac:picMk id="5" creationId="{1DE07297-479B-9022-DCC5-113B52FAA132}"/>
          </ac:picMkLst>
        </pc:picChg>
        <pc:picChg chg="add mod">
          <ac:chgData name="Leonie Smith" userId="fed1330f33f5650e" providerId="LiveId" clId="{BD17DA6F-C1CD-4946-A3DA-62F40A241DF5}" dt="2024-01-09T03:37:07.764" v="62"/>
          <ac:picMkLst>
            <pc:docMk/>
            <pc:sldMk cId="3153919605" sldId="289"/>
            <ac:picMk id="6" creationId="{A3D15557-0821-536E-930B-C633366C47A7}"/>
          </ac:picMkLst>
        </pc:picChg>
        <pc:picChg chg="del">
          <ac:chgData name="Leonie Smith" userId="fed1330f33f5650e" providerId="LiveId" clId="{BD17DA6F-C1CD-4946-A3DA-62F40A241DF5}" dt="2024-01-09T03:36:55.622" v="61"/>
          <ac:picMkLst>
            <pc:docMk/>
            <pc:sldMk cId="3153919605" sldId="289"/>
            <ac:picMk id="11" creationId="{4F34127F-10A8-4EB7-4D2F-FCE520C636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4</a:t>
            </a:fld>
            <a:endParaRPr lang="en-IN"/>
          </a:p>
        </p:txBody>
      </p:sp>
    </p:spTree>
    <p:extLst>
      <p:ext uri="{BB962C8B-B14F-4D97-AF65-F5344CB8AC3E}">
        <p14:creationId xmlns:p14="http://schemas.microsoft.com/office/powerpoint/2010/main" val="381282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45-4</a:t>
            </a:r>
          </a:p>
        </p:txBody>
      </p:sp>
      <p:pic>
        <p:nvPicPr>
          <p:cNvPr id="6" name="Audio 5">
            <a:hlinkClick r:id="" action="ppaction://media"/>
            <a:extLst>
              <a:ext uri="{FF2B5EF4-FFF2-40B4-BE49-F238E27FC236}">
                <a16:creationId xmlns:a16="http://schemas.microsoft.com/office/drawing/2014/main" id="{06B9CF77-7EF9-0F9A-F105-EB670762C1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A4F778EE-F3F2-FE95-5047-A32B57A42E18}"/>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12"/>
    </mc:Choice>
    <mc:Fallback xmlns="">
      <p:transition spd="slow" advTm="3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1ACE2C-51B0-7596-C29D-373477C274A8}"/>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7F22589-259F-13A6-A21A-E130FEA4A83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སེམས་དགའ་བའི་རྐྱེན་གྱིས་ཁོ་ཚོས་ད་དུང་ཡིད་མ་ཆེས་ཏེ་ཡ་མཚན་ཆེན་པོར་གྱུར་བའི་དུས་སུ་ཁོང་གིས་ཁོ་ཚོར་“ཟས་ཅི་ཞིག་ཡོད་དམ་”ཞེས་གསུ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41While they were still in disbelief because of their joy and amazement, He asked them, “Do you have anything here to eat?”</a:t>
            </a:r>
            <a:endParaRPr lang="en-IN" dirty="0"/>
          </a:p>
        </p:txBody>
      </p:sp>
      <p:pic>
        <p:nvPicPr>
          <p:cNvPr id="6" name="Audio 5">
            <a:hlinkClick r:id="" action="ppaction://media"/>
            <a:extLst>
              <a:ext uri="{FF2B5EF4-FFF2-40B4-BE49-F238E27FC236}">
                <a16:creationId xmlns:a16="http://schemas.microsoft.com/office/drawing/2014/main" id="{F78CA0B5-F583-BF76-FEBF-26D2DC7395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689"/>
    </mc:Choice>
    <mc:Fallback xmlns="">
      <p:transition spd="slow" advTm="1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26896-6933-AF89-A4B5-CE593CCCCDCA}"/>
              </a:ext>
            </a:extLst>
          </p:cNvPr>
          <p:cNvPicPr>
            <a:picLocks noChangeAspect="1"/>
          </p:cNvPicPr>
          <p:nvPr/>
        </p:nvPicPr>
        <p:blipFill>
          <a:blip r:embed="rId2"/>
          <a:stretch>
            <a:fillRect/>
          </a:stretch>
        </p:blipFill>
        <p:spPr>
          <a:xfrm>
            <a:off x="-626533" y="0"/>
            <a:ext cx="13097983" cy="6858000"/>
          </a:xfrm>
          <a:prstGeom prst="rect">
            <a:avLst/>
          </a:prstGeom>
        </p:spPr>
      </p:pic>
      <p:sp>
        <p:nvSpPr>
          <p:cNvPr id="2" name="TextBox 1">
            <a:extLst>
              <a:ext uri="{FF2B5EF4-FFF2-40B4-BE49-F238E27FC236}">
                <a16:creationId xmlns:a16="http://schemas.microsoft.com/office/drawing/2014/main" id="{00180EC1-BF69-D8FD-8E8C-0E989BAA31C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ཁོ་ཚོས་ཁོང་ལ་མེ་སྲེག་ཐེབས་པའི་ཉ་ཤ་དུམ་བུ་ཞིག་སྟེར་ནས། </a:t>
            </a:r>
            <a:r>
              <a:rPr lang="bo-CN" sz="7200" dirty="0">
                <a:solidFill>
                  <a:srgbClr val="777A7B"/>
                </a:solidFill>
                <a:latin typeface="Arial" panose="020B0604020202020204" pitchFamily="34" charset="0"/>
              </a:rPr>
              <a:t>43</a:t>
            </a:r>
            <a:r>
              <a:rPr lang="bo-CN" sz="7200" dirty="0">
                <a:solidFill>
                  <a:srgbClr val="121212"/>
                </a:solidFill>
                <a:latin typeface="Arial" panose="020B0604020202020204" pitchFamily="34" charset="0"/>
              </a:rPr>
              <a:t>དེ་ཕྱག་ཏུ་བསྣམས་ཏེ་ཁོ་ཚོའི་མདུན་དུ་བཞེས།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42So they gave Him a piece of broiled fish, 43and He took it and ate it in front of them.</a:t>
            </a:r>
            <a:endParaRPr lang="en-IN" dirty="0"/>
          </a:p>
        </p:txBody>
      </p:sp>
      <p:pic>
        <p:nvPicPr>
          <p:cNvPr id="15" name="Audio 14">
            <a:hlinkClick r:id="" action="ppaction://media"/>
            <a:extLst>
              <a:ext uri="{FF2B5EF4-FFF2-40B4-BE49-F238E27FC236}">
                <a16:creationId xmlns:a16="http://schemas.microsoft.com/office/drawing/2014/main" id="{BC00CB59-7C0A-AC12-0933-1E1A87348D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307"/>
    </mc:Choice>
    <mc:Fallback xmlns="">
      <p:transition spd="slow" advTm="9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39FFF-AA7D-40BA-AD4A-8BD00F1F749E}"/>
              </a:ext>
            </a:extLst>
          </p:cNvPr>
          <p:cNvPicPr>
            <a:picLocks noChangeAspect="1"/>
          </p:cNvPicPr>
          <p:nvPr/>
        </p:nvPicPr>
        <p:blipFill>
          <a:blip r:embed="rId2"/>
          <a:stretch>
            <a:fillRect/>
          </a:stretch>
        </p:blipFill>
        <p:spPr>
          <a:xfrm>
            <a:off x="-1" y="0"/>
            <a:ext cx="12630561" cy="6858000"/>
          </a:xfrm>
          <a:prstGeom prst="rect">
            <a:avLst/>
          </a:prstGeom>
        </p:spPr>
      </p:pic>
      <p:sp>
        <p:nvSpPr>
          <p:cNvPr id="2" name="TextBox 1">
            <a:extLst>
              <a:ext uri="{FF2B5EF4-FFF2-40B4-BE49-F238E27FC236}">
                <a16:creationId xmlns:a16="http://schemas.microsoft.com/office/drawing/2014/main" id="{35631179-116B-F0A5-EB25-2A0CE16A314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44</a:t>
            </a:r>
            <a:r>
              <a:rPr lang="bo-CN" sz="5400" dirty="0">
                <a:solidFill>
                  <a:srgbClr val="121212"/>
                </a:solidFill>
                <a:latin typeface="Arial" panose="020B0604020202020204" pitchFamily="34" charset="0"/>
              </a:rPr>
              <a:t>དེ་ནས་ཁོང་གིས་ཁོ་ཚོར་“ཁྱོད་ཚོ་དང་མཉམ་དུ་ཡོད་པའི་ཚེ་ངས་འདི་ལྟར་སྨྲས། མོ་ཤེ་ཡི་བཀའ་ཁྲིམས་དང༌། ལུང་སྟོན་པ་རྣམས་དང་གསུང་མགུར་ཞེས་པའི་མདོ་ལས་ངའི་སྐོར་བྲིས་པ་ཐམས་ཅད་འགྲུབ་པར་འགྱུར་ངེས་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44Jesus said to them, “These are the words I spoke to you while I was still with you: Everything must be fulfilled that is written about Me in the Law of Moses, the Prophets, and the Psalms.”</a:t>
            </a:r>
            <a:endParaRPr lang="en-IN" dirty="0"/>
          </a:p>
        </p:txBody>
      </p:sp>
      <p:pic>
        <p:nvPicPr>
          <p:cNvPr id="6" name="Audio 5">
            <a:hlinkClick r:id="" action="ppaction://media"/>
            <a:extLst>
              <a:ext uri="{FF2B5EF4-FFF2-40B4-BE49-F238E27FC236}">
                <a16:creationId xmlns:a16="http://schemas.microsoft.com/office/drawing/2014/main" id="{1F721CE1-0EEC-FD45-FA2B-4FBDC82C9B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502"/>
    </mc:Choice>
    <mc:Fallback xmlns="">
      <p:transition spd="slow" advTm="1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06C8C2-8F66-C6F1-0071-753843D9FB17}"/>
              </a:ext>
            </a:extLst>
          </p:cNvPr>
          <p:cNvPicPr>
            <a:picLocks noChangeAspect="1"/>
          </p:cNvPicPr>
          <p:nvPr/>
        </p:nvPicPr>
        <p:blipFill>
          <a:blip r:embed="rId2"/>
          <a:stretch>
            <a:fillRect/>
          </a:stretch>
        </p:blipFill>
        <p:spPr>
          <a:xfrm>
            <a:off x="-522048" y="0"/>
            <a:ext cx="13236095" cy="6858000"/>
          </a:xfrm>
          <a:prstGeom prst="rect">
            <a:avLst/>
          </a:prstGeom>
        </p:spPr>
      </p:pic>
      <p:sp>
        <p:nvSpPr>
          <p:cNvPr id="4" name="TextBox 3">
            <a:extLst>
              <a:ext uri="{FF2B5EF4-FFF2-40B4-BE49-F238E27FC236}">
                <a16:creationId xmlns:a16="http://schemas.microsoft.com/office/drawing/2014/main" id="{5D3712AE-5D7C-CCE3-4415-F24A5731595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45</a:t>
            </a:r>
            <a:r>
              <a:rPr lang="bo-CN" sz="6000" dirty="0">
                <a:solidFill>
                  <a:srgbClr val="121212"/>
                </a:solidFill>
                <a:latin typeface="Arial" panose="020B0604020202020204" pitchFamily="34" charset="0"/>
              </a:rPr>
              <a:t>དེ་ནས་མདོ་རྣམས་རྟོགས་པའི་ཕྱིར་ཁོང་གིས་ཁོ་ཚོའི་བློ་སྒོ་འབྱེད་པར་མཛད་པ་དང༌། </a:t>
            </a:r>
            <a:r>
              <a:rPr lang="bo-CN" sz="6000" dirty="0">
                <a:solidFill>
                  <a:srgbClr val="777A7B"/>
                </a:solidFill>
                <a:latin typeface="Arial" panose="020B0604020202020204" pitchFamily="34" charset="0"/>
              </a:rPr>
              <a:t>46</a:t>
            </a:r>
            <a:r>
              <a:rPr lang="bo-CN" sz="6000" dirty="0">
                <a:solidFill>
                  <a:srgbClr val="121212"/>
                </a:solidFill>
                <a:latin typeface="Arial" panose="020B0604020202020204" pitchFamily="34" charset="0"/>
              </a:rPr>
              <a:t>ཁོ་ཚོར་“སྐྱབས་མགོན་མཱ་ཤི་ཀ་སྡུག་བསྔལ་མྱོང་ནས་ཉི་མ་གསུམ་པར་འཆི་བ་ལས་གསོན་པོར་བཞེངས་པར་འགྱུར་ཞི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45Then He opened their minds to understand the Scriptures.</a:t>
            </a:r>
          </a:p>
          <a:p>
            <a:r>
              <a:rPr lang="en-US" sz="4000" dirty="0">
                <a:solidFill>
                  <a:srgbClr val="777A7B"/>
                </a:solidFill>
                <a:latin typeface="Arial" panose="020B0604020202020204" pitchFamily="34" charset="0"/>
              </a:rPr>
              <a:t>46And He told them, “This is what is written: The Christ will suffer and rise from the dead on the third day,</a:t>
            </a:r>
            <a:endParaRPr lang="en-IN" dirty="0"/>
          </a:p>
        </p:txBody>
      </p:sp>
      <p:pic>
        <p:nvPicPr>
          <p:cNvPr id="12" name="Audio 11">
            <a:hlinkClick r:id="" action="ppaction://media"/>
            <a:extLst>
              <a:ext uri="{FF2B5EF4-FFF2-40B4-BE49-F238E27FC236}">
                <a16:creationId xmlns:a16="http://schemas.microsoft.com/office/drawing/2014/main" id="{B7534DE0-0905-A86D-60EF-51F0D5EE71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746"/>
    </mc:Choice>
    <mc:Fallback xmlns="">
      <p:transition spd="slow" advTm="15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7086F-ECBB-3B92-3D97-99EE124F86DE}"/>
              </a:ext>
            </a:extLst>
          </p:cNvPr>
          <p:cNvPicPr>
            <a:picLocks noChangeAspect="1"/>
          </p:cNvPicPr>
          <p:nvPr/>
        </p:nvPicPr>
        <p:blipFill>
          <a:blip r:embed="rId2"/>
          <a:stretch>
            <a:fillRect/>
          </a:stretch>
        </p:blipFill>
        <p:spPr>
          <a:xfrm>
            <a:off x="0" y="-274889"/>
            <a:ext cx="12192000" cy="7132890"/>
          </a:xfrm>
          <a:prstGeom prst="rect">
            <a:avLst/>
          </a:prstGeom>
        </p:spPr>
      </p:pic>
      <p:sp>
        <p:nvSpPr>
          <p:cNvPr id="2" name="TextBox 1">
            <a:extLst>
              <a:ext uri="{FF2B5EF4-FFF2-40B4-BE49-F238E27FC236}">
                <a16:creationId xmlns:a16="http://schemas.microsoft.com/office/drawing/2014/main" id="{4BB717BA-1F15-9EFF-8E1B-C797CA6B8A94}"/>
              </a:ext>
            </a:extLst>
          </p:cNvPr>
          <p:cNvSpPr txBox="1"/>
          <p:nvPr/>
        </p:nvSpPr>
        <p:spPr>
          <a:xfrm>
            <a:off x="9524767" y="256808"/>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47</a:t>
            </a:r>
            <a:r>
              <a:rPr lang="bo-CN" sz="6600" dirty="0">
                <a:solidFill>
                  <a:srgbClr val="121212"/>
                </a:solidFill>
                <a:latin typeface="Arial" panose="020B0604020202020204" pitchFamily="34" charset="0"/>
              </a:rPr>
              <a:t>ཡེ་རུ་ཤ་ལེམ་ནས་བཟུང་སྟེ་མི་རིགས་ཀུན་ལ་ཁོང་གི་མཚན་གྱི་ཐོག་ནས་སྡིག་ཉེས་སེལ་བའི་ཆེད་སྤྱོད་པ་ངན་པ་སྤངས་ནས་སེམས་བསྒྱུར་བ་དེ་སྒྲོག་དགོས་པ་བྲིས་འདུ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47and in His name repentance and forgiveness of sins will be proclaimed to all nations, beginning in Jerusalem.</a:t>
            </a:r>
            <a:endParaRPr lang="en-IN" dirty="0"/>
          </a:p>
        </p:txBody>
      </p:sp>
      <p:pic>
        <p:nvPicPr>
          <p:cNvPr id="6" name="Audio 5">
            <a:hlinkClick r:id="" action="ppaction://media"/>
            <a:extLst>
              <a:ext uri="{FF2B5EF4-FFF2-40B4-BE49-F238E27FC236}">
                <a16:creationId xmlns:a16="http://schemas.microsoft.com/office/drawing/2014/main" id="{AC697C8D-E3D6-B8D0-7E26-4376A390BE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49"/>
    </mc:Choice>
    <mc:Fallback xmlns="">
      <p:transition spd="slow" advTm="1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60315C-3CEA-134A-D4F5-5C17B52F2F78}"/>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3FE2842-4200-786F-87D9-B4036D564F4A}"/>
              </a:ext>
            </a:extLst>
          </p:cNvPr>
          <p:cNvSpPr txBox="1"/>
          <p:nvPr/>
        </p:nvSpPr>
        <p:spPr>
          <a:xfrm>
            <a:off x="3532910" y="4087092"/>
            <a:ext cx="8977746" cy="2770908"/>
          </a:xfrm>
          <a:prstGeom prst="rect">
            <a:avLst/>
          </a:prstGeom>
          <a:noFill/>
        </p:spPr>
        <p:txBody>
          <a:bodyPr wrap="square" rtlCol="0">
            <a:noAutofit/>
          </a:bodyPr>
          <a:lstStyle/>
          <a:p>
            <a:pPr algn="ctr"/>
            <a:r>
              <a:rPr lang="bo-CN" sz="8000" b="1" i="0" cap="all" dirty="0">
                <a:solidFill>
                  <a:schemeClr val="bg1"/>
                </a:solidFill>
                <a:effectLst/>
                <a:latin typeface="ArialMT"/>
              </a:rPr>
              <a:t>མད་ཐཱ། 28</a:t>
            </a:r>
            <a:r>
              <a:rPr lang="en-IN" sz="8000" b="1" i="0" cap="all" dirty="0">
                <a:solidFill>
                  <a:schemeClr val="bg1"/>
                </a:solidFill>
                <a:effectLst/>
                <a:latin typeface="ArialMT"/>
              </a:rPr>
              <a:t> </a:t>
            </a:r>
            <a:r>
              <a:rPr lang="bo-CN" sz="8000" b="1" i="0" cap="all" dirty="0">
                <a:solidFill>
                  <a:schemeClr val="bg1"/>
                </a:solidFill>
                <a:effectLst/>
                <a:latin typeface="ArialMT"/>
              </a:rPr>
              <a:t>མར་ཀུ 16</a:t>
            </a:r>
            <a:r>
              <a:rPr lang="en-IN" sz="8000" b="1" i="0" cap="all" dirty="0">
                <a:solidFill>
                  <a:schemeClr val="bg1"/>
                </a:solidFill>
                <a:effectLst/>
                <a:latin typeface="ArialMT"/>
              </a:rPr>
              <a:t> </a:t>
            </a:r>
            <a:r>
              <a:rPr lang="bo-CN" sz="8000" b="1" cap="all" dirty="0">
                <a:solidFill>
                  <a:schemeClr val="bg1"/>
                </a:solidFill>
                <a:latin typeface="ArialMT"/>
              </a:rPr>
              <a:t>ལུ་ཀཱ 24</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འཕྲིན་བཟང་སྒྲོག་རྒྱུའི་བཀའ་བཏང་བ།</a:t>
            </a:r>
            <a:endParaRPr lang="bo-CN" sz="8000" b="1" i="0" cap="all" dirty="0">
              <a:solidFill>
                <a:schemeClr val="bg1"/>
              </a:solidFill>
              <a:effectLst/>
              <a:latin typeface="ArialMT"/>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91D70-5FE0-10D5-235D-B1E66FD20A06}"/>
              </a:ext>
            </a:extLst>
          </p:cNvPr>
          <p:cNvPicPr>
            <a:picLocks noChangeAspect="1"/>
          </p:cNvPicPr>
          <p:nvPr/>
        </p:nvPicPr>
        <p:blipFill>
          <a:blip r:embed="rId2"/>
          <a:stretch>
            <a:fillRect/>
          </a:stretch>
        </p:blipFill>
        <p:spPr>
          <a:xfrm>
            <a:off x="-507262" y="0"/>
            <a:ext cx="12699262" cy="6858000"/>
          </a:xfrm>
          <a:prstGeom prst="rect">
            <a:avLst/>
          </a:prstGeom>
        </p:spPr>
      </p:pic>
      <p:sp>
        <p:nvSpPr>
          <p:cNvPr id="2" name="TextBox 1">
            <a:extLst>
              <a:ext uri="{FF2B5EF4-FFF2-40B4-BE49-F238E27FC236}">
                <a16:creationId xmlns:a16="http://schemas.microsoft.com/office/drawing/2014/main" id="{1A90AD12-EB7B-2D84-93EB-AAAE7C51A44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48</a:t>
            </a:r>
            <a:r>
              <a:rPr lang="bo-CN" sz="7200" dirty="0">
                <a:solidFill>
                  <a:srgbClr val="121212"/>
                </a:solidFill>
                <a:latin typeface="Arial" panose="020B0604020202020204" pitchFamily="34" charset="0"/>
              </a:rPr>
              <a:t>དོན་འདི་ཚོ་ལ་དཔང་པོ་བྱེད་མཁན་ཁྱེད་རྣམས་ཡིན་ནོ།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48You are witnesses of these things.</a:t>
            </a:r>
            <a:endParaRPr lang="en-IN" sz="4400" dirty="0"/>
          </a:p>
        </p:txBody>
      </p:sp>
      <p:pic>
        <p:nvPicPr>
          <p:cNvPr id="11" name="Audio 10">
            <a:hlinkClick r:id="" action="ppaction://media"/>
            <a:extLst>
              <a:ext uri="{FF2B5EF4-FFF2-40B4-BE49-F238E27FC236}">
                <a16:creationId xmlns:a16="http://schemas.microsoft.com/office/drawing/2014/main" id="{82449EDD-0622-425C-918F-6C36CFA8C2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4705"/>
    </mc:Choice>
    <mc:Fallback xmlns="">
      <p:transition spd="slow" advTm="4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24AE9-AC71-92A7-BFBF-A34126881500}"/>
              </a:ext>
            </a:extLst>
          </p:cNvPr>
          <p:cNvPicPr>
            <a:picLocks noChangeAspect="1"/>
          </p:cNvPicPr>
          <p:nvPr/>
        </p:nvPicPr>
        <p:blipFill>
          <a:blip r:embed="rId2"/>
          <a:stretch>
            <a:fillRect/>
          </a:stretch>
        </p:blipFill>
        <p:spPr>
          <a:xfrm>
            <a:off x="0" y="1"/>
            <a:ext cx="13501077" cy="6858000"/>
          </a:xfrm>
          <a:prstGeom prst="rect">
            <a:avLst/>
          </a:prstGeom>
        </p:spPr>
      </p:pic>
      <p:sp>
        <p:nvSpPr>
          <p:cNvPr id="2" name="TextBox 1">
            <a:extLst>
              <a:ext uri="{FF2B5EF4-FFF2-40B4-BE49-F238E27FC236}">
                <a16:creationId xmlns:a16="http://schemas.microsoft.com/office/drawing/2014/main" id="{75AAE26D-F189-5DA0-48D6-EC07EEED1781}"/>
              </a:ext>
            </a:extLst>
          </p:cNvPr>
          <p:cNvSpPr txBox="1"/>
          <p:nvPr/>
        </p:nvSpPr>
        <p:spPr>
          <a:xfrm>
            <a:off x="10217494" y="45077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49</a:t>
            </a:r>
            <a:r>
              <a:rPr lang="bo-CN" sz="6000" dirty="0">
                <a:solidFill>
                  <a:srgbClr val="121212"/>
                </a:solidFill>
                <a:latin typeface="Arial" panose="020B0604020202020204" pitchFamily="34" charset="0"/>
              </a:rPr>
              <a:t>ཡང་ལྟོས་ཤིག ངའི་ཡབ་ཀྱིས་ཞལ་གྱིས་བཞེས་པའི་དམ་པའི་ཐུགས་ཉིད་ངས་ཁྱེད་ཚོར་འབབ་ཏུ་འཇུག ཁྱེད་ཚོར་སྟེང་ནས་ནུས་མཐུ་ཡིས་ཡོངས་སུ་མ་ཁྱབ་པའི་བར་དུ་གྲོང་ཁྱེར་ལ་སྡོད་ཅིག་”ཅེས་གསུངས།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49And behold, I am sending the promise of My Father upon you. But remain in the city until you have been clothed with power from on high.”</a:t>
            </a:r>
            <a:endParaRPr lang="en-IN" dirty="0"/>
          </a:p>
        </p:txBody>
      </p:sp>
      <p:pic>
        <p:nvPicPr>
          <p:cNvPr id="10" name="Audio 9">
            <a:hlinkClick r:id="" action="ppaction://media"/>
            <a:extLst>
              <a:ext uri="{FF2B5EF4-FFF2-40B4-BE49-F238E27FC236}">
                <a16:creationId xmlns:a16="http://schemas.microsoft.com/office/drawing/2014/main" id="{96A7FD54-411C-1A08-7537-58B7057028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551"/>
    </mc:Choice>
    <mc:Fallback xmlns="">
      <p:transition spd="slow" advTm="1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E21C6-3D21-6FC5-E41A-6A18C2380EC9}"/>
              </a:ext>
            </a:extLst>
          </p:cNvPr>
          <p:cNvPicPr>
            <a:picLocks noChangeAspect="1"/>
          </p:cNvPicPr>
          <p:nvPr/>
        </p:nvPicPr>
        <p:blipFill>
          <a:blip r:embed="rId2"/>
          <a:stretch>
            <a:fillRect/>
          </a:stretch>
        </p:blipFill>
        <p:spPr>
          <a:xfrm>
            <a:off x="-948267" y="0"/>
            <a:ext cx="13392150" cy="6858000"/>
          </a:xfrm>
          <a:prstGeom prst="rect">
            <a:avLst/>
          </a:prstGeom>
        </p:spPr>
      </p:pic>
      <p:sp>
        <p:nvSpPr>
          <p:cNvPr id="2" name="TextBox 1">
            <a:extLst>
              <a:ext uri="{FF2B5EF4-FFF2-40B4-BE49-F238E27FC236}">
                <a16:creationId xmlns:a16="http://schemas.microsoft.com/office/drawing/2014/main" id="{90008E9C-0A5D-68AF-2628-BC14EBB582E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28:18</a:t>
            </a:r>
          </a:p>
          <a:p>
            <a:r>
              <a:rPr lang="bo-CN" sz="7200" dirty="0">
                <a:solidFill>
                  <a:srgbClr val="121212"/>
                </a:solidFill>
                <a:latin typeface="Arial" panose="020B0604020202020204" pitchFamily="34" charset="0"/>
              </a:rPr>
              <a:t>ཡེ་ཤུ་ཁོ་ཚོའི་རྩར་ཕེབས་ནས་“དཀོན་མཆོག་གི་ཞིང་ཁམས་དང་འཇིག་རྟེན་གྱི་དབང་ཆ་ཀུན་ང་ལ་གཏད་པ་ཡིན།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28</a:t>
            </a:r>
            <a:r>
              <a:rPr lang="en-US" sz="4400" dirty="0">
                <a:solidFill>
                  <a:srgbClr val="777A7B"/>
                </a:solidFill>
                <a:latin typeface="Arial" panose="020B0604020202020204" pitchFamily="34" charset="0"/>
              </a:rPr>
              <a:t>18</a:t>
            </a:r>
            <a:r>
              <a:rPr lang="en-US" sz="4400" dirty="0">
                <a:solidFill>
                  <a:srgbClr val="121212"/>
                </a:solidFill>
                <a:latin typeface="Arial" panose="020B0604020202020204" pitchFamily="34" charset="0"/>
              </a:rPr>
              <a:t>…“All authority in heaven and on earth has been given to Me.</a:t>
            </a:r>
            <a:endParaRPr lang="en-IN" dirty="0"/>
          </a:p>
        </p:txBody>
      </p:sp>
      <p:pic>
        <p:nvPicPr>
          <p:cNvPr id="6" name="Audio 5">
            <a:hlinkClick r:id="" action="ppaction://media"/>
            <a:extLst>
              <a:ext uri="{FF2B5EF4-FFF2-40B4-BE49-F238E27FC236}">
                <a16:creationId xmlns:a16="http://schemas.microsoft.com/office/drawing/2014/main" id="{5550E72D-C03E-C037-46E0-67D1FA7B7A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698"/>
    </mc:Choice>
    <mc:Fallback xmlns="">
      <p:transition spd="slow" advTm="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163B3-7537-4D7B-7474-90CCCC92FFE0}"/>
              </a:ext>
            </a:extLst>
          </p:cNvPr>
          <p:cNvPicPr>
            <a:picLocks noChangeAspect="1"/>
          </p:cNvPicPr>
          <p:nvPr/>
        </p:nvPicPr>
        <p:blipFill>
          <a:blip r:embed="rId2"/>
          <a:stretch>
            <a:fillRect/>
          </a:stretch>
        </p:blipFill>
        <p:spPr>
          <a:xfrm>
            <a:off x="0" y="0"/>
            <a:ext cx="12763500" cy="6858000"/>
          </a:xfrm>
          <a:prstGeom prst="rect">
            <a:avLst/>
          </a:prstGeom>
        </p:spPr>
      </p:pic>
      <p:sp>
        <p:nvSpPr>
          <p:cNvPr id="2" name="TextBox 1">
            <a:extLst>
              <a:ext uri="{FF2B5EF4-FFF2-40B4-BE49-F238E27FC236}">
                <a16:creationId xmlns:a16="http://schemas.microsoft.com/office/drawing/2014/main" id="{8D27C600-24E3-1ECD-2073-5046FDD8E6E4}"/>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དེའི་ཕྱིར། སོང་ལ། མི་རིགས་ཐམས་ཅད་སློབ་མར་འཇུག ཡབ་དང་སྲས། དམ་པའི་ཐུགས་ཉིད་ཀྱི་མཚན་གྱི་ཐོག་ནས་ཁོ་ཚོར་ཁྲུས་གསོལ་བྱོས་ལ།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19Therefore go and make disciples  of all nations, baptizing them in the name of the Father, and of the Son, and of the Holy Spirit,</a:t>
            </a:r>
            <a:endParaRPr lang="en-IN" dirty="0"/>
          </a:p>
        </p:txBody>
      </p:sp>
      <p:pic>
        <p:nvPicPr>
          <p:cNvPr id="6" name="Audio 5">
            <a:hlinkClick r:id="" action="ppaction://media"/>
            <a:extLst>
              <a:ext uri="{FF2B5EF4-FFF2-40B4-BE49-F238E27FC236}">
                <a16:creationId xmlns:a16="http://schemas.microsoft.com/office/drawing/2014/main" id="{5DE84370-CA14-DCE7-1DA9-098824DA90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900"/>
    </mc:Choice>
    <mc:Fallback xmlns="">
      <p:transition spd="slow" advTm="1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033802-AB7A-E073-9E8B-16A1C8EDAFAA}"/>
              </a:ext>
            </a:extLst>
          </p:cNvPr>
          <p:cNvPicPr>
            <a:picLocks noChangeAspect="1"/>
          </p:cNvPicPr>
          <p:nvPr/>
        </p:nvPicPr>
        <p:blipFill>
          <a:blip r:embed="rId2"/>
          <a:stretch>
            <a:fillRect/>
          </a:stretch>
        </p:blipFill>
        <p:spPr>
          <a:xfrm>
            <a:off x="0" y="0"/>
            <a:ext cx="12192000" cy="6893719"/>
          </a:xfrm>
          <a:prstGeom prst="rect">
            <a:avLst/>
          </a:prstGeom>
        </p:spPr>
      </p:pic>
      <p:sp>
        <p:nvSpPr>
          <p:cNvPr id="2" name="TextBox 1">
            <a:extLst>
              <a:ext uri="{FF2B5EF4-FFF2-40B4-BE49-F238E27FC236}">
                <a16:creationId xmlns:a16="http://schemas.microsoft.com/office/drawing/2014/main" id="{B4FBDC7E-BE00-F826-91F8-C84FA88F04AB}"/>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མར་ཀུ 16:16</a:t>
            </a:r>
          </a:p>
          <a:p>
            <a:r>
              <a:rPr lang="bo-CN" sz="7200" dirty="0">
                <a:solidFill>
                  <a:srgbClr val="121212"/>
                </a:solidFill>
                <a:latin typeface="Arial" panose="020B0604020202020204" pitchFamily="34" charset="0"/>
              </a:rPr>
              <a:t>སུ་ཡང་དད་པ་བྱས་ནས་ཁྲུས་གསོལ་ཐོབ་པ་དེ་ཐར་བར་འགྱུར། སུ་ཡང་དད་པ་མི་བྱེད་པ་དེ་ལ་ཆད་པ་གཅོད་པར་འགྱུར།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16:</a:t>
            </a:r>
            <a:r>
              <a:rPr lang="en-US" sz="4000" b="0" i="0" dirty="0">
                <a:solidFill>
                  <a:srgbClr val="777A7B"/>
                </a:solidFill>
                <a:effectLst/>
                <a:latin typeface="Arial" panose="020B0604020202020204" pitchFamily="34" charset="0"/>
              </a:rPr>
              <a:t>16Whoever believes and is baptized will be saved, but whoever does not believe will be condemned. </a:t>
            </a:r>
            <a:endParaRPr lang="en-IN" dirty="0"/>
          </a:p>
        </p:txBody>
      </p:sp>
      <p:pic>
        <p:nvPicPr>
          <p:cNvPr id="6" name="Audio 5">
            <a:hlinkClick r:id="" action="ppaction://media"/>
            <a:extLst>
              <a:ext uri="{FF2B5EF4-FFF2-40B4-BE49-F238E27FC236}">
                <a16:creationId xmlns:a16="http://schemas.microsoft.com/office/drawing/2014/main" id="{A3D15557-0821-536E-930B-C633366C47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940"/>
    </mc:Choice>
    <mc:Fallback xmlns="">
      <p:transition spd="slow" advTm="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85164" y="166256"/>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མད་ཐཱ། 28</a:t>
            </a:r>
            <a:r>
              <a:rPr lang="en-IN" sz="8000" b="1" i="0" cap="all" dirty="0">
                <a:solidFill>
                  <a:srgbClr val="121212"/>
                </a:solidFill>
                <a:effectLst/>
                <a:latin typeface="ArialMT"/>
              </a:rPr>
              <a:t> </a:t>
            </a:r>
            <a:r>
              <a:rPr lang="bo-CN" sz="8000" b="1" i="0" cap="all" dirty="0">
                <a:solidFill>
                  <a:srgbClr val="121212"/>
                </a:solidFill>
                <a:effectLst/>
                <a:latin typeface="ArialMT"/>
              </a:rPr>
              <a:t>མར་ཀུ 16</a:t>
            </a:r>
          </a:p>
          <a:p>
            <a:pPr algn="ctr"/>
            <a:r>
              <a:rPr lang="bo-CN" sz="8000" b="1" cap="all" dirty="0">
                <a:solidFill>
                  <a:srgbClr val="121212"/>
                </a:solidFill>
                <a:latin typeface="ArialMT"/>
              </a:rPr>
              <a:t>ལུ་ཀཱ 24</a:t>
            </a:r>
            <a:r>
              <a:rPr lang="en-IN" sz="8000" b="1" cap="all" dirty="0">
                <a:solidFill>
                  <a:srgbClr val="121212"/>
                </a:solidFill>
                <a:latin typeface="ArialMT"/>
              </a:rPr>
              <a:t> </a:t>
            </a:r>
          </a:p>
          <a:p>
            <a:r>
              <a:rPr lang="bo-CN" sz="8000" b="1" i="0" dirty="0">
                <a:solidFill>
                  <a:srgbClr val="121212"/>
                </a:solidFill>
                <a:effectLst/>
                <a:latin typeface="Arial" panose="020B0604020202020204" pitchFamily="34" charset="0"/>
              </a:rPr>
              <a:t>འཕྲིན་བཟང་སྒྲོག་རྒྱུའི་བཀའ་བཏང་བ།</a:t>
            </a:r>
            <a:endParaRPr lang="bo-CN" sz="8000" b="1" i="0" cap="all" dirty="0">
              <a:solidFill>
                <a:srgbClr val="121212"/>
              </a:solidFill>
              <a:effectLst/>
              <a:latin typeface="ArialMT"/>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0" i="0" u="none" strike="noStrike" baseline="0" dirty="0">
                <a:latin typeface="TimesNewRomanPSMT"/>
              </a:rPr>
              <a:t>Jesus and Disciples - Matt 28:16-20; </a:t>
            </a:r>
            <a:r>
              <a:rPr lang="en-IN" sz="4000" b="0" i="0" u="none" strike="noStrike" baseline="0" dirty="0" err="1">
                <a:latin typeface="TimesNewRomanPSMT"/>
              </a:rPr>
              <a:t>Mrk</a:t>
            </a:r>
            <a:r>
              <a:rPr lang="en-IN" sz="4000" b="0" i="0" u="none" strike="noStrike" baseline="0" dirty="0">
                <a:latin typeface="TimesNewRomanPSMT"/>
              </a:rPr>
              <a:t> 16:14-19; </a:t>
            </a:r>
            <a:r>
              <a:rPr lang="en-IN" sz="4000" i="0" u="none" strike="noStrike" baseline="0" dirty="0">
                <a:latin typeface="TimesNewRomanPSMT"/>
              </a:rPr>
              <a:t>Luke 24:36-49</a:t>
            </a:r>
            <a:endParaRPr lang="en-IN" sz="4000" b="0" i="0" u="none" strike="noStrike" baseline="0" dirty="0">
              <a:latin typeface="TimesNewRomanPSMT"/>
            </a:endParaRPr>
          </a:p>
        </p:txBody>
      </p:sp>
      <p:pic>
        <p:nvPicPr>
          <p:cNvPr id="6" name="Audio 5">
            <a:hlinkClick r:id="" action="ppaction://media"/>
            <a:extLst>
              <a:ext uri="{FF2B5EF4-FFF2-40B4-BE49-F238E27FC236}">
                <a16:creationId xmlns:a16="http://schemas.microsoft.com/office/drawing/2014/main" id="{3831E92C-FF6A-B3ED-B77D-BD075635C4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08"/>
    </mc:Choice>
    <mc:Fallback xmlns="">
      <p:transition spd="slow" advTm="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B7BD-D95E-D377-5F70-97DE8FE40540}"/>
              </a:ext>
            </a:extLst>
          </p:cNvPr>
          <p:cNvPicPr>
            <a:picLocks noChangeAspect="1"/>
          </p:cNvPicPr>
          <p:nvPr/>
        </p:nvPicPr>
        <p:blipFill>
          <a:blip r:embed="rId2"/>
          <a:stretch>
            <a:fillRect/>
          </a:stretch>
        </p:blipFill>
        <p:spPr>
          <a:xfrm>
            <a:off x="-850181" y="0"/>
            <a:ext cx="13042181" cy="6976532"/>
          </a:xfrm>
          <a:prstGeom prst="rect">
            <a:avLst/>
          </a:prstGeom>
        </p:spPr>
      </p:pic>
      <p:sp>
        <p:nvSpPr>
          <p:cNvPr id="2" name="TextBox 1">
            <a:extLst>
              <a:ext uri="{FF2B5EF4-FFF2-40B4-BE49-F238E27FC236}">
                <a16:creationId xmlns:a16="http://schemas.microsoft.com/office/drawing/2014/main" id="{93A93224-247B-AC09-291A-C57F25AE6783}"/>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དད་པ་བྱེད་པ་རྣམས་ལ་ངོ་མཚར་ཆེ་བའི་ནུས་པ་འདི་ལྟར་ཡོད། ཁོང་ཚོས་ངའི་མིང་ཐོག་ནས་གདོན་འདྲེ་སྐྲོད་ཐུབ་ཅིང་སྐད་རིགས་གཞན་ཤོད་པ།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17And these signs will accompany those who believe: In My name they will drive out demons; they will speak in new tongues;</a:t>
            </a:r>
            <a:endParaRPr lang="en-IN" dirty="0"/>
          </a:p>
        </p:txBody>
      </p:sp>
      <p:pic>
        <p:nvPicPr>
          <p:cNvPr id="6" name="Audio 5">
            <a:hlinkClick r:id="" action="ppaction://media"/>
            <a:extLst>
              <a:ext uri="{FF2B5EF4-FFF2-40B4-BE49-F238E27FC236}">
                <a16:creationId xmlns:a16="http://schemas.microsoft.com/office/drawing/2014/main" id="{FE75268C-8F7B-4613-6B8D-EDAFBA5F08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037"/>
    </mc:Choice>
    <mc:Fallback xmlns="">
      <p:transition spd="slow" advTm="1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35FFE-67B6-BAE7-3130-983F0BBD451C}"/>
              </a:ext>
            </a:extLst>
          </p:cNvPr>
          <p:cNvPicPr>
            <a:picLocks noChangeAspect="1"/>
          </p:cNvPicPr>
          <p:nvPr/>
        </p:nvPicPr>
        <p:blipFill>
          <a:blip r:embed="rId2"/>
          <a:stretch>
            <a:fillRect/>
          </a:stretch>
        </p:blipFill>
        <p:spPr>
          <a:xfrm>
            <a:off x="0" y="-262357"/>
            <a:ext cx="12192000" cy="7120357"/>
          </a:xfrm>
          <a:prstGeom prst="rect">
            <a:avLst/>
          </a:prstGeom>
        </p:spPr>
      </p:pic>
      <p:sp>
        <p:nvSpPr>
          <p:cNvPr id="2" name="TextBox 1">
            <a:extLst>
              <a:ext uri="{FF2B5EF4-FFF2-40B4-BE49-F238E27FC236}">
                <a16:creationId xmlns:a16="http://schemas.microsoft.com/office/drawing/2014/main" id="{EBADD9CC-80CB-D00C-B54E-622C72809237}"/>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28:20</a:t>
            </a:r>
          </a:p>
          <a:p>
            <a:r>
              <a:rPr lang="bo-CN" sz="6000" dirty="0">
                <a:solidFill>
                  <a:srgbClr val="121212"/>
                </a:solidFill>
                <a:latin typeface="Arial" panose="020B0604020202020204" pitchFamily="34" charset="0"/>
              </a:rPr>
              <a:t>ངས་ཁྱེད་ཚོར་བཀའ་བསྒོས་པ་ཐམས་ཅད་སྲུང་དགོས་པར་སློབས་ཤིག ཉོན་དང༌། ང་ནི་ནམ་ཡང་ཁྱེད་ཚོ་དང་མཉམ་དུ་གནས། དུས་ཀྱི་མཐའ་མའི་བར་དུའང་ཡོད་དོ་”ཞེས་གསུངས་སོ།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28</a:t>
            </a:r>
            <a:r>
              <a:rPr lang="en-US" sz="4400" dirty="0">
                <a:solidFill>
                  <a:srgbClr val="777A7B"/>
                </a:solidFill>
                <a:latin typeface="Arial" panose="020B0604020202020204" pitchFamily="34" charset="0"/>
              </a:rPr>
              <a:t>20and teaching them to obey all that I have commanded you. </a:t>
            </a:r>
            <a:r>
              <a:rPr lang="en-US" sz="4400">
                <a:solidFill>
                  <a:srgbClr val="777A7B"/>
                </a:solidFill>
                <a:latin typeface="Arial" panose="020B0604020202020204" pitchFamily="34" charset="0"/>
              </a:rPr>
              <a:t>And surely I am with you always, even to the end of the age.”</a:t>
            </a:r>
            <a:endParaRPr lang="en-IN" dirty="0"/>
          </a:p>
        </p:txBody>
      </p:sp>
      <p:pic>
        <p:nvPicPr>
          <p:cNvPr id="6" name="Audio 5">
            <a:hlinkClick r:id="" action="ppaction://media"/>
            <a:extLst>
              <a:ext uri="{FF2B5EF4-FFF2-40B4-BE49-F238E27FC236}">
                <a16:creationId xmlns:a16="http://schemas.microsoft.com/office/drawing/2014/main" id="{A431CA03-585E-43E1-FDDC-AA3A1EE03D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104"/>
    </mc:Choice>
    <mc:Fallback xmlns="">
      <p:transition spd="slow" advTm="1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5327C-AA79-B04F-13F5-767900FD8481}"/>
              </a:ext>
            </a:extLst>
          </p:cNvPr>
          <p:cNvPicPr>
            <a:picLocks noChangeAspect="1"/>
          </p:cNvPicPr>
          <p:nvPr/>
        </p:nvPicPr>
        <p:blipFill>
          <a:blip r:embed="rId2"/>
          <a:stretch>
            <a:fillRect/>
          </a:stretch>
        </p:blipFill>
        <p:spPr>
          <a:xfrm>
            <a:off x="-1914777" y="-304799"/>
            <a:ext cx="14106777" cy="7162800"/>
          </a:xfrm>
          <a:prstGeom prst="rect">
            <a:avLst/>
          </a:prstGeom>
        </p:spPr>
      </p:pic>
      <p:sp>
        <p:nvSpPr>
          <p:cNvPr id="2" name="TextBox 1">
            <a:extLst>
              <a:ext uri="{FF2B5EF4-FFF2-40B4-BE49-F238E27FC236}">
                <a16:creationId xmlns:a16="http://schemas.microsoft.com/office/drawing/2014/main" id="{C984115F-8D12-183A-B3AC-AB8000730285}"/>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8437D-ED7F-712C-14B9-0A18F3B5AF0C}"/>
              </a:ext>
            </a:extLst>
          </p:cNvPr>
          <p:cNvPicPr>
            <a:picLocks noChangeAspect="1"/>
          </p:cNvPicPr>
          <p:nvPr/>
        </p:nvPicPr>
        <p:blipFill>
          <a:blip r:embed="rId3"/>
          <a:stretch>
            <a:fillRect/>
          </a:stretch>
        </p:blipFill>
        <p:spPr>
          <a:xfrm>
            <a:off x="0" y="14145"/>
            <a:ext cx="12192000" cy="6829709"/>
          </a:xfrm>
          <a:prstGeom prst="rect">
            <a:avLst/>
          </a:prstGeom>
        </p:spPr>
      </p:pic>
      <p:sp>
        <p:nvSpPr>
          <p:cNvPr id="2" name="TextBox 1">
            <a:extLst>
              <a:ext uri="{FF2B5EF4-FFF2-40B4-BE49-F238E27FC236}">
                <a16:creationId xmlns:a16="http://schemas.microsoft.com/office/drawing/2014/main" id="{507BDC3E-5518-7D5C-9330-F9BF71E0CFA9}"/>
              </a:ext>
            </a:extLst>
          </p:cNvPr>
          <p:cNvSpPr txBox="1"/>
          <p:nvPr/>
        </p:nvSpPr>
        <p:spPr>
          <a:xfrm>
            <a:off x="3590544" y="3074966"/>
            <a:ext cx="8977746" cy="2770908"/>
          </a:xfrm>
          <a:prstGeom prst="rect">
            <a:avLst/>
          </a:prstGeom>
          <a:noFill/>
        </p:spPr>
        <p:txBody>
          <a:bodyPr wrap="square" rtlCol="0">
            <a:noAutofit/>
          </a:bodyPr>
          <a:lstStyle/>
          <a:p>
            <a:pPr algn="ctr"/>
            <a:r>
              <a:rPr lang="bo-CN" sz="8000" b="1" i="0" cap="all" dirty="0">
                <a:solidFill>
                  <a:schemeClr val="bg1"/>
                </a:solidFill>
                <a:effectLst/>
                <a:latin typeface="ArialMT"/>
              </a:rPr>
              <a:t>མད་ཐཱ། 28</a:t>
            </a:r>
            <a:r>
              <a:rPr lang="en-IN" sz="8000" b="1" i="0" cap="all" dirty="0">
                <a:solidFill>
                  <a:schemeClr val="bg1"/>
                </a:solidFill>
                <a:effectLst/>
                <a:latin typeface="ArialMT"/>
              </a:rPr>
              <a:t> </a:t>
            </a:r>
            <a:r>
              <a:rPr lang="bo-CN" sz="8000" b="1" i="0" cap="all" dirty="0">
                <a:solidFill>
                  <a:schemeClr val="bg1"/>
                </a:solidFill>
                <a:effectLst/>
                <a:latin typeface="ArialMT"/>
              </a:rPr>
              <a:t>མར་ཀུ 16</a:t>
            </a:r>
            <a:r>
              <a:rPr lang="en-IN" sz="8000" b="1" i="0" cap="all" dirty="0">
                <a:solidFill>
                  <a:schemeClr val="bg1"/>
                </a:solidFill>
                <a:effectLst/>
                <a:latin typeface="ArialMT"/>
              </a:rPr>
              <a:t> </a:t>
            </a:r>
            <a:r>
              <a:rPr lang="bo-CN" sz="8000" b="1" cap="all" dirty="0">
                <a:solidFill>
                  <a:schemeClr val="bg1"/>
                </a:solidFill>
                <a:latin typeface="ArialMT"/>
              </a:rPr>
              <a:t>ལུ་ཀཱ 24</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འཕྲིན་བཟང་སྒྲོག་རྒྱུའི་བཀའ་བཏང་བ།</a:t>
            </a:r>
            <a:endParaRPr lang="bo-CN" sz="8000" b="1" i="0" cap="all" dirty="0">
              <a:solidFill>
                <a:schemeClr val="bg1"/>
              </a:solidFill>
              <a:effectLst/>
              <a:latin typeface="ArialMT"/>
            </a:endParaRPr>
          </a:p>
        </p:txBody>
      </p:sp>
      <p:sp>
        <p:nvSpPr>
          <p:cNvPr id="4" name="TextBox 3">
            <a:extLst>
              <a:ext uri="{FF2B5EF4-FFF2-40B4-BE49-F238E27FC236}">
                <a16:creationId xmlns:a16="http://schemas.microsoft.com/office/drawing/2014/main" id="{728A8D43-B5C0-AE5D-8E3E-76DD05C267A1}"/>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24:36</a:t>
            </a:r>
          </a:p>
          <a:p>
            <a:r>
              <a:rPr lang="bo-CN" sz="7200" dirty="0">
                <a:solidFill>
                  <a:srgbClr val="121212"/>
                </a:solidFill>
                <a:latin typeface="Arial" panose="020B0604020202020204" pitchFamily="34" charset="0"/>
              </a:rPr>
              <a:t>དེ་ལྟར་བཤད་པའི་དུས་སུ་ཁོང་ཉིད་ཁོ་ཚོའི་དཀྱིལ་ལ་བཞེངས་ཏེ་ཁོ་ཚོར་“ཞི་བདེ་ཁྱེད་རྣམས་ལ་འབབ་པར་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Luke 24:</a:t>
            </a:r>
            <a:r>
              <a:rPr lang="en-US" sz="4400" dirty="0">
                <a:solidFill>
                  <a:srgbClr val="777A7B"/>
                </a:solidFill>
                <a:latin typeface="Arial" panose="020B0604020202020204" pitchFamily="34" charset="0"/>
              </a:rPr>
              <a:t>36While they were describing these events, Jesus Himself stood among them and said, “Peace be with you.” </a:t>
            </a:r>
            <a:endParaRPr lang="en-IN" dirty="0"/>
          </a:p>
        </p:txBody>
      </p:sp>
      <p:pic>
        <p:nvPicPr>
          <p:cNvPr id="6" name="Audio 5">
            <a:hlinkClick r:id="" action="ppaction://media"/>
            <a:extLst>
              <a:ext uri="{FF2B5EF4-FFF2-40B4-BE49-F238E27FC236}">
                <a16:creationId xmlns:a16="http://schemas.microsoft.com/office/drawing/2014/main" id="{660D5DB7-1FB8-2D89-C160-932ABD8976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162"/>
    </mc:Choice>
    <mc:Fallback xmlns="">
      <p:transition spd="slow" advTm="10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6850-D663-8795-1B04-8CF7B295917B}"/>
              </a:ext>
            </a:extLst>
          </p:cNvPr>
          <p:cNvPicPr>
            <a:picLocks noChangeAspect="1"/>
          </p:cNvPicPr>
          <p:nvPr/>
        </p:nvPicPr>
        <p:blipFill>
          <a:blip r:embed="rId2"/>
          <a:stretch>
            <a:fillRect/>
          </a:stretch>
        </p:blipFill>
        <p:spPr>
          <a:xfrm>
            <a:off x="-896155" y="0"/>
            <a:ext cx="13088155" cy="6858000"/>
          </a:xfrm>
          <a:prstGeom prst="rect">
            <a:avLst/>
          </a:prstGeom>
        </p:spPr>
      </p:pic>
      <p:sp>
        <p:nvSpPr>
          <p:cNvPr id="2" name="TextBox 1">
            <a:extLst>
              <a:ext uri="{FF2B5EF4-FFF2-40B4-BE49-F238E27FC236}">
                <a16:creationId xmlns:a16="http://schemas.microsoft.com/office/drawing/2014/main" id="{04F83F83-F617-FD62-7B95-401353222BF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ཁོ་ཚོས་དེ་མཐོང་ནས་གདོན་འདྲེ་ཡིན་པར་བསམས་ཏེ་འཇིགས་སྐྲག་སྐྱེས།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ཁོང་གིས་ཁོ་ཚོར་“ཁྱོད་ཚོ་ཅི་ལ་ཞེད་སྣང་སྐྱེས་ཤིང༌། ཁྱོད་ཀྱི་སེམས་སུ་ཅིའི་ཕྱིར་ཐེ་ཚོམ་སྐྱེས།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37But they were startled and frightened, thinking they had seen a spirit.</a:t>
            </a:r>
          </a:p>
          <a:p>
            <a:r>
              <a:rPr lang="en-US" sz="4400" dirty="0">
                <a:solidFill>
                  <a:srgbClr val="777A7B"/>
                </a:solidFill>
                <a:latin typeface="Arial" panose="020B0604020202020204" pitchFamily="34" charset="0"/>
              </a:rPr>
              <a:t>38“Why are you troubled,” Jesus asked, “and why do doubts arise in your hearts? </a:t>
            </a:r>
            <a:endParaRPr lang="en-IN" dirty="0"/>
          </a:p>
        </p:txBody>
      </p:sp>
      <p:pic>
        <p:nvPicPr>
          <p:cNvPr id="10" name="Audio 9">
            <a:hlinkClick r:id="" action="ppaction://media"/>
            <a:extLst>
              <a:ext uri="{FF2B5EF4-FFF2-40B4-BE49-F238E27FC236}">
                <a16:creationId xmlns:a16="http://schemas.microsoft.com/office/drawing/2014/main" id="{D773EF49-D035-16B8-9642-76F5715040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627"/>
    </mc:Choice>
    <mc:Fallback xmlns="">
      <p:transition spd="slow" advTm="12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096F63-0805-0A0F-E59F-4B5A11316525}"/>
              </a:ext>
            </a:extLst>
          </p:cNvPr>
          <p:cNvPicPr>
            <a:picLocks noChangeAspect="1"/>
          </p:cNvPicPr>
          <p:nvPr/>
        </p:nvPicPr>
        <p:blipFill>
          <a:blip r:embed="rId2"/>
          <a:stretch>
            <a:fillRect/>
          </a:stretch>
        </p:blipFill>
        <p:spPr>
          <a:xfrm>
            <a:off x="0" y="0"/>
            <a:ext cx="12192000" cy="7069470"/>
          </a:xfrm>
          <a:prstGeom prst="rect">
            <a:avLst/>
          </a:prstGeom>
        </p:spPr>
      </p:pic>
      <p:sp>
        <p:nvSpPr>
          <p:cNvPr id="2" name="TextBox 1">
            <a:extLst>
              <a:ext uri="{FF2B5EF4-FFF2-40B4-BE49-F238E27FC236}">
                <a16:creationId xmlns:a16="http://schemas.microsoft.com/office/drawing/2014/main" id="{108A0D9B-BA86-DC1C-616B-18DD59B276D0}"/>
              </a:ext>
            </a:extLst>
          </p:cNvPr>
          <p:cNvSpPr txBox="1"/>
          <p:nvPr/>
        </p:nvSpPr>
        <p:spPr>
          <a:xfrm>
            <a:off x="9552476" y="21524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39</a:t>
            </a:r>
            <a:r>
              <a:rPr lang="bo-CN" sz="5400" b="0" i="0" dirty="0">
                <a:solidFill>
                  <a:srgbClr val="121212"/>
                </a:solidFill>
                <a:effectLst/>
                <a:latin typeface="Arial" panose="020B0604020202020204" pitchFamily="34" charset="0"/>
              </a:rPr>
              <a:t>ངའི་རྐང་པ་དང་ལག་པ་ལ་ལྟོས་དང༌། ངའི་ལུས་ལ་རེག་ནས་ང་རང་ཡིན་པ་རྟོགས་པར་གྱིས་ཤིག གང་ཡིན་ཞེ་ན། ང་ལྟར་གདོན་འདྲེ་ལ་ཤ་དང་རུས་པ་མེད་”ཅེས་གསུངས། </a:t>
            </a:r>
            <a:r>
              <a:rPr lang="bo-CN" sz="5400" b="0" i="0" dirty="0">
                <a:solidFill>
                  <a:srgbClr val="777A7B"/>
                </a:solidFill>
                <a:effectLst/>
                <a:latin typeface="Arial" panose="020B0604020202020204" pitchFamily="34" charset="0"/>
              </a:rPr>
              <a:t>40</a:t>
            </a:r>
            <a:r>
              <a:rPr lang="bo-CN" sz="5400" b="0" i="0" dirty="0">
                <a:solidFill>
                  <a:srgbClr val="121212"/>
                </a:solidFill>
                <a:effectLst/>
                <a:latin typeface="Arial" panose="020B0604020202020204" pitchFamily="34" charset="0"/>
              </a:rPr>
              <a:t>ཁོང་གིས་དེ་ལྟར་གསུངས་ནས་རང་གི་ཞབས་དང་ཕྱག་ཁོ་ཚོ་ལ་སྟོན་པར་མཛད།</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39Look at My hands and My feet. It is I Myself. Touch Me and see—for a spirit does not have flesh and bones, as you see I have.” 40And when He had said this, He showed them His hands and feet.</a:t>
            </a:r>
            <a:endParaRPr lang="en-US" sz="44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D44D057B-D8BE-BD6F-A9CC-390F75DA35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8377"/>
    </mc:Choice>
    <mc:Fallback xmlns="">
      <p:transition spd="slow" advTm="1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1343</Words>
  <Application>Microsoft Office PowerPoint</Application>
  <PresentationFormat>Widescreen</PresentationFormat>
  <Paragraphs>79</Paragraphs>
  <Slides>34</Slides>
  <Notes>2</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Aptos</vt:lpstr>
      <vt:lpstr>Arial</vt:lpstr>
      <vt:lpstr>ArialMT</vt:lpstr>
      <vt:lpstr>Calibri</vt:lpstr>
      <vt:lpstr>Calibri Light</vt:lpstr>
      <vt:lpstr>Microsoft Himalaya</vt:lpstr>
      <vt:lpstr>TimesNewRomanPS-BoldMT</vt:lpstr>
      <vt:lpstr>TimesNewRomanPSMT</vt:lpstr>
      <vt:lpstr>Office Theme</vt:lpstr>
      <vt:lpstr>45-4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2024-07-23T13:25:05Z</dcterms:modified>
</cp:coreProperties>
</file>