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53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6ED2043-A509-4C16-A582-1A6D1899BF4D}"/>
    <pc:docChg chg="custSel modSld">
      <pc:chgData name="Alfred Smith" userId="3c60a3631c0db8ad" providerId="LiveId" clId="{B6ED2043-A509-4C16-A582-1A6D1899BF4D}" dt="2025-05-30T08:39:35.553" v="1" actId="27636"/>
      <pc:docMkLst>
        <pc:docMk/>
      </pc:docMkLst>
      <pc:sldChg chg="modSp mod">
        <pc:chgData name="Alfred Smith" userId="3c60a3631c0db8ad" providerId="LiveId" clId="{B6ED2043-A509-4C16-A582-1A6D1899BF4D}" dt="2025-05-30T08:39:35.553" v="1" actId="27636"/>
        <pc:sldMkLst>
          <pc:docMk/>
          <pc:sldMk cId="1499918570" sldId="257"/>
        </pc:sldMkLst>
        <pc:spChg chg="mod">
          <ac:chgData name="Alfred Smith" userId="3c60a3631c0db8ad" providerId="LiveId" clId="{B6ED2043-A509-4C16-A582-1A6D1899BF4D}" dt="2025-05-30T08:39:35.553" v="1" actId="27636"/>
          <ac:spMkLst>
            <pc:docMk/>
            <pc:sldMk cId="1499918570" sldId="257"/>
            <ac:spMk id="7" creationId="{C70D8D98-A0E2-47C3-1D96-B8F46E2B70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45 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451B869-7D6C-926C-A775-C5344AE82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0D8D98-A0E2-47C3-1D96-B8F46E2B7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Tibetan text is from the Central Tibetan Bible translation by Central Asia Publishing. 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Used by permission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"/>
    </mc:Choice>
    <mc:Fallback xmlns="">
      <p:transition spd="slow" advTm="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B6F3-9C2A-AFFF-2A66-71E7DA8A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66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9B2C5-5564-3387-2BD0-66A1403866E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0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དེ་ནས་ཁོང་གིས་ཐོ་མཱ་ལ་“ད་ཁྱོད་ཀྱི་མཛུག་གུ་འདིར་ཞོག་ཅིག ངའི་ལག་པ་ལ་ལྟོས། ཁྱོད་ཀྱིས་ལག་པ་བརྐྱངས་ཏེ་ངའི་གཞོགས་ཀྱི་ནང་དུ་ཆུག་ཅིག དད་མེད་ཀྱི་སེམས་སྤོངས་ལ་དད་པ་བྱོས་ཤིག་”ཅེས་གསུངས།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27Then Jesus said to Thomas, “Put your finger here and look at My hands. Reach out your hand and put it into My side. Stop doubting and believe.”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DE4E55-D252-3904-B987-B518F070B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4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2"/>
    </mc:Choice>
    <mc:Fallback xmlns="">
      <p:transition spd="slow" advTm="1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9634D-F7C1-5F89-703B-45EAFA114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477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12A04-B37A-73D9-222A-0E58208FDE2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2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ལན་དུ་ཐོ་མཱས་“ངའི་གཙོ་བོ་དང་ངའི་དཀོན་མཆོག་ལགས་”ཞེས་བཤད།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28Thomas replied, “My Lord and my God!”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3D22BF-C0F3-C814-4BF8-A4C82884B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"/>
    </mc:Choice>
    <mc:Fallback xmlns="">
      <p:transition spd="slow" advTm="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24397-5A16-2B95-9A63-3E3DCFA3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630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05DDA-0A0F-DB0E-EE88-8DECC971E815}"/>
              </a:ext>
            </a:extLst>
          </p:cNvPr>
          <p:cNvSpPr txBox="1"/>
          <p:nvPr/>
        </p:nvSpPr>
        <p:spPr>
          <a:xfrm>
            <a:off x="2531343" y="2687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0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ཡེ་ཤུས་ཁོང་ལ་“ཁྱོད་ཀྱིས་ང་མཐོང་བས་དད་པ་བྱེད་པ་ཡིན་ནམ། ང་མི་མཐོང་ཡང་དད་པ་རྣམས་བདེའོ་”ཞེས་གསུངས།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29Jesus said to him, “Because you have seen Me, you have believed; blessed are those who have not seen and yet have believed.”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9B9E6D-5690-4E08-35B2-153C30102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3"/>
    </mc:Choice>
    <mc:Fallback xmlns="">
      <p:transition spd="slow" advTm="8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2F66A-6772-FC7C-A914-74DF0ED14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51"/>
            <a:ext cx="12192000" cy="7040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431618-4ABE-C789-2E7E-F8F688084D5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0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ཡང་མདོ་འདི་ལ་མ་བྲིས་པའི་རྟགས་གཞན་མང་པོ་ཡེ་ཤུས་ཉེ་གནས་རྣམས་ཀྱི་མདུན་དུ་མཛད།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30Jesus performed many other signs in the presence of His disciples, which are not written in this book.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0825D3-F8F3-F613-7491-7B973C250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4"/>
    </mc:Choice>
    <mc:Fallback xmlns="">
      <p:transition spd="slow" advTm="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DA87D-FB60-1198-DFBB-895A57F3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0833" y="1"/>
            <a:ext cx="136028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83240F-ABE6-7CA1-1C9B-A71502FFBA1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9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ྱེད་ཚོས་ཡེ་ཤུ་ནི་སྐྱབས་མགོན་མཱ་ཤི་ཀ་དང་དཀོན་མཆོག་གི་སྲས་དེ་ཡིན་པར་དད་པ་བྱེད་པའི་ཕྱིར་དོན་འདི་ཚོ་བྲིས་ཡོད་ཅིང༌། ཁོང་ལ་དད་པ་བྱེད་པའི་སྒོ་ནས་ཁྱེད་ཚོ་ཁོང་གི་མཚན་གྱི་ཐོག་ནས་དཔག་ཏུ་མེད་པའི་ཚེ་འཐོབ་པའི་ཕྱིར་རོ།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31But these are written so that you may believe  that Jesus is the Christ, the Son of God, and that by believing you may have life in His name.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54E07D-9257-EF44-938D-A78835E4C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2"/>
    </mc:Choice>
    <mc:Fallback xmlns="">
      <p:transition spd="slow" advTm="1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F2155-3125-22C7-7DE4-51FA10230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1"/>
            <a:ext cx="12192000" cy="6860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36177-8F43-C7C1-BAA6-9326F863BB12}"/>
              </a:ext>
            </a:extLst>
          </p:cNvPr>
          <p:cNvSpPr txBox="1"/>
          <p:nvPr/>
        </p:nvSpPr>
        <p:spPr>
          <a:xfrm>
            <a:off x="145962" y="0"/>
            <a:ext cx="5095740" cy="4096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943C1-7DD2-AD9C-325C-57B97E2DC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72B802-FEF4-6788-6E21-2AEEBB5810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8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Unbelieving Thomas- John 20:24-31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436930-2C98-11A0-1C7E-2986062E0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8"/>
    </mc:Choice>
    <mc:Fallback xmlns="">
      <p:transition spd="slow" advTm="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B2783-F074-8EDF-6281-5A0A4DB05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1"/>
            <a:ext cx="12192000" cy="6860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B51F0E-517C-2473-2CCE-7131B4AE522D}"/>
              </a:ext>
            </a:extLst>
          </p:cNvPr>
          <p:cNvSpPr txBox="1"/>
          <p:nvPr/>
        </p:nvSpPr>
        <p:spPr>
          <a:xfrm>
            <a:off x="145962" y="0"/>
            <a:ext cx="5095740" cy="4096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20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ཐོ་མཱ་ནི་ཡེ་ཤུ་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མ་མཐོང་བས་དད་པ་མ་བྱེད་པ་ཡིན།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DB28F-1BB2-18DF-0DEF-F131F5966EA4}"/>
              </a:ext>
            </a:extLst>
          </p:cNvPr>
          <p:cNvSpPr txBox="1"/>
          <p:nvPr/>
        </p:nvSpPr>
        <p:spPr>
          <a:xfrm>
            <a:off x="617474" y="584587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20:24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ཉེ་གནས་བཅུ་གཉིས་པོའི་ནང་ནས་མཚེ་མ་ཟེར་བའི་ཐོ་མཱ་ནི་ཡེ་ཤུ་ཕེབས་པའི་ཚེ་ཁོ་རྣམས་དང་མཉམ་དུ་མེད་པས། 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20: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24Now Thomas called Didymus, one of the Twelve, was not with the disciples when Jesus came.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17339B-59AD-4F7E-C951-E9EC7F9A6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76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2"/>
    </mc:Choice>
    <mc:Fallback xmlns="">
      <p:transition spd="slow" advTm="1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3DA8F-02B2-4F95-7BAA-ACABFD935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"/>
            <a:ext cx="12192000" cy="6856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5A9A37-760F-A1C6-4B95-D12B2E47DB5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2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ཉེ་གནས་གཞན་པ་རྣམས་ཀྱིས་ཁོ་ལ་“ང་ཚོས་གཙོ་བོ་མཇལ་བྱུང་”ཞེས་ཟེར། འོན་ཀྱང་ཁོས་ཁོ་ཚོར་“གལ་ཏེ་ངས་ཁོང་གི་ཕྱག་ལ་གཟེར་གྱི་ཤུལ་མཐོང་བ་དང༌། ངའི་མཛུག་གུ་གཟེར་གྱི་ཤུལ་ལ་འཇུག་པ། ལག་པ་ཡང་ཁོང་གི་གཞོགས་ཀྱི་མདུང་ཤུལ་ནང་དུ་བཅུག་ན་མ་གཏོགས། ངས་རྩ་བ་ནས་ཡིད་ཆེས་མི་བྱེད་”ཅེས་བཤད།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25So the other disciples told him, “We have seen the Lord!”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But he replied, “Unless I see the nail marks in His hands, and put my finger where the nails have been, and put my hand into His side, I will never believe.”</a:t>
            </a:r>
            <a:endParaRPr lang="en-IN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4F62CAD-D794-A488-67AF-51D39FB7F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3"/>
    </mc:Choice>
    <mc:Fallback xmlns="">
      <p:transition spd="slow" advTm="25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108C8-2429-CE52-792E-F327B32D5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094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2C38F-7E4B-7608-85D9-05C2444D66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2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དེ་ནས་ཉིན་བརྒྱད་སོང་བ་དང༌། ཁོང་གི་ཉེ་གནས་རྣམས་ཡང་བསྐྱར་ནང་ལ་ཡོད་ཅིང༌། ཐོ་མཱ་ཡང་ཁོ་ཚོ་དང་མཉམ་དུ་ཡོད་པ་ཡིན། སྒོ་རྣམས་ལ་ཨ་ཤིང་བརྒྱབ་ཡོད་ཀྱང་ཡེ་ཤུ་དེར་བྱོན་ནས་ཁོ་ཚོའི་དཀྱིལ་དུ་བཞེངས་ཏེ་“ཁྱེད་ཚོ་ཞི་བདེ་དང་ལྡན་པར་གྱུར་ཅིག་”ཅ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26Eight days later, His disciples were once again inside with the doors locked, and Thomas was with them. Jesus came and stood among them and said, “Peace be with you.”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E53FDE-4CFD-EB0D-A6F9-D81C73F36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48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4"/>
    </mc:Choice>
    <mc:Fallback xmlns="">
      <p:transition spd="slow" advTm="2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928</Words>
  <Application>Microsoft Office PowerPoint</Application>
  <PresentationFormat>Widescreen</PresentationFormat>
  <Paragraphs>50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2025-05-30T08:39:44Z</dcterms:modified>
</cp:coreProperties>
</file>