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50123A-9033-44E4-905E-4698C0A48723}" v="8" dt="2025-05-30T08:43:24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53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750123A-9033-44E4-905E-4698C0A48723}"/>
    <pc:docChg chg="undo custSel modSld">
      <pc:chgData name="Alfred Smith" userId="3c60a3631c0db8ad" providerId="LiveId" clId="{6750123A-9033-44E4-905E-4698C0A48723}" dt="2025-05-30T08:43:24.413" v="13"/>
      <pc:docMkLst>
        <pc:docMk/>
      </pc:docMkLst>
      <pc:sldChg chg="modSp">
        <pc:chgData name="Alfred Smith" userId="3c60a3631c0db8ad" providerId="LiveId" clId="{6750123A-9033-44E4-905E-4698C0A48723}" dt="2025-05-30T08:36:27.988" v="1"/>
        <pc:sldMkLst>
          <pc:docMk/>
          <pc:sldMk cId="3788111665" sldId="258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3788111665" sldId="258"/>
            <ac:spMk id="2" creationId="{EB036177-8F43-C7C1-BAA6-9326F863BB12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454763615" sldId="259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4120481681" sldId="270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4120481681" sldId="270"/>
            <ac:spMk id="3" creationId="{19B51F0E-517C-2473-2CCE-7131B4AE522D}"/>
          </ac:spMkLst>
        </pc:spChg>
      </pc:sldChg>
      <pc:sldChg chg="addSp delSp modSp mod">
        <pc:chgData name="Alfred Smith" userId="3c60a3631c0db8ad" providerId="LiveId" clId="{6750123A-9033-44E4-905E-4698C0A48723}" dt="2025-05-30T08:42:26.517" v="3"/>
        <pc:sldMkLst>
          <pc:docMk/>
          <pc:sldMk cId="1317633586" sldId="296"/>
        </pc:sldMkLst>
        <pc:spChg chg="add mod">
          <ac:chgData name="Alfred Smith" userId="3c60a3631c0db8ad" providerId="LiveId" clId="{6750123A-9033-44E4-905E-4698C0A48723}" dt="2025-05-30T08:42:26.517" v="3"/>
          <ac:spMkLst>
            <pc:docMk/>
            <pc:sldMk cId="1317633586" sldId="296"/>
            <ac:spMk id="2" creationId="{C017D56B-5342-EBCD-8F93-17A54E551AEA}"/>
          </ac:spMkLst>
        </pc:spChg>
        <pc:spChg chg="del mod">
          <ac:chgData name="Alfred Smith" userId="3c60a3631c0db8ad" providerId="LiveId" clId="{6750123A-9033-44E4-905E-4698C0A48723}" dt="2025-05-30T08:42:25.855" v="2" actId="478"/>
          <ac:spMkLst>
            <pc:docMk/>
            <pc:sldMk cId="1317633586" sldId="296"/>
            <ac:spMk id="3" creationId="{A58184BD-88F1-BA02-40C1-D8403D0EEC0D}"/>
          </ac:spMkLst>
        </pc:spChg>
        <pc:spChg chg="del">
          <ac:chgData name="Alfred Smith" userId="3c60a3631c0db8ad" providerId="LiveId" clId="{6750123A-9033-44E4-905E-4698C0A48723}" dt="2025-05-30T08:42:25.855" v="2" actId="478"/>
          <ac:spMkLst>
            <pc:docMk/>
            <pc:sldMk cId="1317633586" sldId="296"/>
            <ac:spMk id="4" creationId="{EE2AC625-9141-A801-F431-DD5F79396320}"/>
          </ac:spMkLst>
        </pc:spChg>
        <pc:spChg chg="add mod">
          <ac:chgData name="Alfred Smith" userId="3c60a3631c0db8ad" providerId="LiveId" clId="{6750123A-9033-44E4-905E-4698C0A48723}" dt="2025-05-30T08:42:26.517" v="3"/>
          <ac:spMkLst>
            <pc:docMk/>
            <pc:sldMk cId="1317633586" sldId="296"/>
            <ac:spMk id="5" creationId="{990CC8B7-F94E-B4D9-9DAE-BC7D2213C850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3175028710" sldId="297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3175028710" sldId="297"/>
            <ac:spMk id="2" creationId="{0B5A9A37-760F-A1C6-4B95-D12B2E47DB5C}"/>
          </ac:spMkLst>
        </pc:spChg>
      </pc:sldChg>
      <pc:sldChg chg="addSp delSp modSp mod">
        <pc:chgData name="Alfred Smith" userId="3c60a3631c0db8ad" providerId="LiveId" clId="{6750123A-9033-44E4-905E-4698C0A48723}" dt="2025-05-30T08:43:14.508" v="11"/>
        <pc:sldMkLst>
          <pc:docMk/>
          <pc:sldMk cId="952571524" sldId="298"/>
        </pc:sldMkLst>
        <pc:spChg chg="add del">
          <ac:chgData name="Alfred Smith" userId="3c60a3631c0db8ad" providerId="LiveId" clId="{6750123A-9033-44E4-905E-4698C0A48723}" dt="2025-05-30T08:43:13.599" v="10" actId="478"/>
          <ac:spMkLst>
            <pc:docMk/>
            <pc:sldMk cId="952571524" sldId="298"/>
            <ac:spMk id="3" creationId="{A58184BD-88F1-BA02-40C1-D8403D0EEC0D}"/>
          </ac:spMkLst>
        </pc:spChg>
        <pc:spChg chg="add del">
          <ac:chgData name="Alfred Smith" userId="3c60a3631c0db8ad" providerId="LiveId" clId="{6750123A-9033-44E4-905E-4698C0A48723}" dt="2025-05-30T08:43:13.599" v="10" actId="478"/>
          <ac:spMkLst>
            <pc:docMk/>
            <pc:sldMk cId="952571524" sldId="298"/>
            <ac:spMk id="4" creationId="{EE2AC625-9141-A801-F431-DD5F79396320}"/>
          </ac:spMkLst>
        </pc:spChg>
        <pc:spChg chg="add del mod">
          <ac:chgData name="Alfred Smith" userId="3c60a3631c0db8ad" providerId="LiveId" clId="{6750123A-9033-44E4-905E-4698C0A48723}" dt="2025-05-30T08:42:51.539" v="8" actId="22"/>
          <ac:spMkLst>
            <pc:docMk/>
            <pc:sldMk cId="952571524" sldId="298"/>
            <ac:spMk id="5" creationId="{EAA33644-3866-F926-783F-E6083AFB91E4}"/>
          </ac:spMkLst>
        </pc:spChg>
        <pc:spChg chg="add mod">
          <ac:chgData name="Alfred Smith" userId="3c60a3631c0db8ad" providerId="LiveId" clId="{6750123A-9033-44E4-905E-4698C0A48723}" dt="2025-05-30T08:43:14.508" v="11"/>
          <ac:spMkLst>
            <pc:docMk/>
            <pc:sldMk cId="952571524" sldId="298"/>
            <ac:spMk id="6" creationId="{62ED2C0E-A20E-6F59-E031-65C0ED181CEF}"/>
          </ac:spMkLst>
        </pc:spChg>
        <pc:spChg chg="add mod">
          <ac:chgData name="Alfred Smith" userId="3c60a3631c0db8ad" providerId="LiveId" clId="{6750123A-9033-44E4-905E-4698C0A48723}" dt="2025-05-30T08:43:14.508" v="11"/>
          <ac:spMkLst>
            <pc:docMk/>
            <pc:sldMk cId="952571524" sldId="298"/>
            <ac:spMk id="7" creationId="{EA0E5AA7-2833-E78B-ED74-D7AFE7895F48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3929429927" sldId="299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3929429927" sldId="299"/>
            <ac:spMk id="2" creationId="{2D52C38F-7E4B-7608-85D9-05C2444D665B}"/>
          </ac:spMkLst>
        </pc:spChg>
      </pc:sldChg>
      <pc:sldChg chg="addSp delSp modSp mod">
        <pc:chgData name="Alfred Smith" userId="3c60a3631c0db8ad" providerId="LiveId" clId="{6750123A-9033-44E4-905E-4698C0A48723}" dt="2025-05-30T08:43:24.413" v="13"/>
        <pc:sldMkLst>
          <pc:docMk/>
          <pc:sldMk cId="1324825859" sldId="300"/>
        </pc:sldMkLst>
        <pc:spChg chg="add mod">
          <ac:chgData name="Alfred Smith" userId="3c60a3631c0db8ad" providerId="LiveId" clId="{6750123A-9033-44E4-905E-4698C0A48723}" dt="2025-05-30T08:43:24.413" v="13"/>
          <ac:spMkLst>
            <pc:docMk/>
            <pc:sldMk cId="1324825859" sldId="300"/>
            <ac:spMk id="2" creationId="{041D0068-D382-2C33-DC05-DBD2A482CA97}"/>
          </ac:spMkLst>
        </pc:spChg>
        <pc:spChg chg="del">
          <ac:chgData name="Alfred Smith" userId="3c60a3631c0db8ad" providerId="LiveId" clId="{6750123A-9033-44E4-905E-4698C0A48723}" dt="2025-05-30T08:43:23.835" v="12" actId="478"/>
          <ac:spMkLst>
            <pc:docMk/>
            <pc:sldMk cId="1324825859" sldId="300"/>
            <ac:spMk id="3" creationId="{A58184BD-88F1-BA02-40C1-D8403D0EEC0D}"/>
          </ac:spMkLst>
        </pc:spChg>
        <pc:spChg chg="del">
          <ac:chgData name="Alfred Smith" userId="3c60a3631c0db8ad" providerId="LiveId" clId="{6750123A-9033-44E4-905E-4698C0A48723}" dt="2025-05-30T08:43:23.835" v="12" actId="478"/>
          <ac:spMkLst>
            <pc:docMk/>
            <pc:sldMk cId="1324825859" sldId="300"/>
            <ac:spMk id="4" creationId="{EE2AC625-9141-A801-F431-DD5F79396320}"/>
          </ac:spMkLst>
        </pc:spChg>
        <pc:spChg chg="add mod">
          <ac:chgData name="Alfred Smith" userId="3c60a3631c0db8ad" providerId="LiveId" clId="{6750123A-9033-44E4-905E-4698C0A48723}" dt="2025-05-30T08:43:24.413" v="13"/>
          <ac:spMkLst>
            <pc:docMk/>
            <pc:sldMk cId="1324825859" sldId="300"/>
            <ac:spMk id="5" creationId="{71F028C8-E3D0-83A2-1E90-1CC187CF8BF5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875200599" sldId="301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875200599" sldId="301"/>
            <ac:spMk id="2" creationId="{3FD9B2C5-5564-3387-2BD0-66A1403866E7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4210320659" sldId="303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4210320659" sldId="303"/>
            <ac:spMk id="2" creationId="{9AC12A04-B37A-73D9-222A-0E58208FDE22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4146705754" sldId="305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4146705754" sldId="305"/>
            <ac:spMk id="2" creationId="{F5205DDA-0A0F-DB0E-EE88-8DECC971E815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1267909420" sldId="307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1267909420" sldId="307"/>
            <ac:spMk id="2" creationId="{65431618-4ABE-C789-2E7E-F8F688084D50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1361792376" sldId="309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1361792376" sldId="309"/>
            <ac:spMk id="2" creationId="{F483240F-ABE6-7CA1-1C9B-A71502FFBA1A}"/>
          </ac:spMkLst>
        </pc:spChg>
      </pc:sldChg>
      <pc:sldChg chg="modSp">
        <pc:chgData name="Alfred Smith" userId="3c60a3631c0db8ad" providerId="LiveId" clId="{6750123A-9033-44E4-905E-4698C0A48723}" dt="2025-05-30T08:36:27.988" v="1"/>
        <pc:sldMkLst>
          <pc:docMk/>
          <pc:sldMk cId="4243786559" sldId="311"/>
        </pc:sldMkLst>
        <pc:spChg chg="mod">
          <ac:chgData name="Alfred Smith" userId="3c60a3631c0db8ad" providerId="LiveId" clId="{6750123A-9033-44E4-905E-4698C0A48723}" dt="2025-05-30T08:36:27.988" v="1"/>
          <ac:spMkLst>
            <pc:docMk/>
            <pc:sldMk cId="4243786559" sldId="311"/>
            <ac:spMk id="3" creationId="{4E72B802-FEF4-6788-6E21-2AEEBB581094}"/>
          </ac:spMkLst>
        </pc:spChg>
      </pc:sldChg>
    </pc:docChg>
  </pc:docChgLst>
  <pc:docChgLst>
    <pc:chgData name="Leonie Smith" userId="fed1330f33f5650e" providerId="LiveId" clId="{01D24FB7-C3EE-479A-8A14-31A1C109F899}"/>
    <pc:docChg chg="modSld">
      <pc:chgData name="Leonie Smith" userId="fed1330f33f5650e" providerId="LiveId" clId="{01D24FB7-C3EE-479A-8A14-31A1C109F899}" dt="2024-01-10T04:34:47.381" v="45" actId="20577"/>
      <pc:docMkLst>
        <pc:docMk/>
      </pc:docMkLst>
      <pc:sldChg chg="addSp delSp modSp mod modTransition modAnim modNotesTx">
        <pc:chgData name="Leonie Smith" userId="fed1330f33f5650e" providerId="LiveId" clId="{01D24FB7-C3EE-479A-8A14-31A1C109F899}" dt="2024-01-10T04:34:47.381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01D24FB7-C3EE-479A-8A14-31A1C109F899}" dt="2024-01-09T03:41:36.10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1D24FB7-C3EE-479A-8A14-31A1C109F899}" dt="2024-01-09T03:41:55.954" v="8"/>
        <pc:sldMkLst>
          <pc:docMk/>
          <pc:sldMk cId="1317633586" sldId="296"/>
        </pc:sldMkLst>
      </pc:sldChg>
      <pc:sldChg chg="addSp delSp modSp mod modTransition modAnim">
        <pc:chgData name="Leonie Smith" userId="fed1330f33f5650e" providerId="LiveId" clId="{01D24FB7-C3EE-479A-8A14-31A1C109F899}" dt="2024-01-09T03:44:15.812" v="17"/>
        <pc:sldMkLst>
          <pc:docMk/>
          <pc:sldMk cId="952571524" sldId="298"/>
        </pc:sldMkLst>
      </pc:sldChg>
      <pc:sldChg chg="addSp delSp modSp mod modTransition modAnim">
        <pc:chgData name="Leonie Smith" userId="fed1330f33f5650e" providerId="LiveId" clId="{01D24FB7-C3EE-479A-8A14-31A1C109F899}" dt="2024-01-09T03:44:43.403" v="20"/>
        <pc:sldMkLst>
          <pc:docMk/>
          <pc:sldMk cId="1324825859" sldId="300"/>
        </pc:sldMkLst>
      </pc:sldChg>
      <pc:sldChg chg="addSp delSp modSp mod modTransition modAnim">
        <pc:chgData name="Leonie Smith" userId="fed1330f33f5650e" providerId="LiveId" clId="{01D24FB7-C3EE-479A-8A14-31A1C109F899}" dt="2024-01-09T03:45:06.594" v="23"/>
        <pc:sldMkLst>
          <pc:docMk/>
          <pc:sldMk cId="4013044916" sldId="302"/>
        </pc:sldMkLst>
      </pc:sldChg>
      <pc:sldChg chg="addSp delSp modSp mod modTransition modAnim">
        <pc:chgData name="Leonie Smith" userId="fed1330f33f5650e" providerId="LiveId" clId="{01D24FB7-C3EE-479A-8A14-31A1C109F899}" dt="2024-01-09T03:45:22.035" v="26"/>
        <pc:sldMkLst>
          <pc:docMk/>
          <pc:sldMk cId="32975543" sldId="304"/>
        </pc:sldMkLst>
      </pc:sldChg>
      <pc:sldChg chg="addSp delSp modSp mod modTransition modAnim">
        <pc:chgData name="Leonie Smith" userId="fed1330f33f5650e" providerId="LiveId" clId="{01D24FB7-C3EE-479A-8A14-31A1C109F899}" dt="2024-01-09T03:45:39.030" v="29"/>
        <pc:sldMkLst>
          <pc:docMk/>
          <pc:sldMk cId="4168078952" sldId="306"/>
        </pc:sldMkLst>
      </pc:sldChg>
      <pc:sldChg chg="addSp delSp modSp mod modTransition modAnim">
        <pc:chgData name="Leonie Smith" userId="fed1330f33f5650e" providerId="LiveId" clId="{01D24FB7-C3EE-479A-8A14-31A1C109F899}" dt="2024-01-09T03:45:53.876" v="32"/>
        <pc:sldMkLst>
          <pc:docMk/>
          <pc:sldMk cId="2992783911" sldId="308"/>
        </pc:sldMkLst>
      </pc:sldChg>
      <pc:sldChg chg="addSp delSp modSp mod modTransition modAnim">
        <pc:chgData name="Leonie Smith" userId="fed1330f33f5650e" providerId="LiveId" clId="{01D24FB7-C3EE-479A-8A14-31A1C109F899}" dt="2024-01-09T03:46:17.961" v="35"/>
        <pc:sldMkLst>
          <pc:docMk/>
          <pc:sldMk cId="1529727113" sldId="310"/>
        </pc:sldMkLst>
      </pc:sldChg>
    </pc:docChg>
  </pc:docChgLst>
  <pc:docChgLst>
    <pc:chgData name="Alfred Smith" userId="3c60a3631c0db8ad" providerId="LiveId" clId="{0A7A1B03-9694-469A-AC06-08F6013644EF}"/>
    <pc:docChg chg="undo redo custSel modSld">
      <pc:chgData name="Alfred Smith" userId="3c60a3631c0db8ad" providerId="LiveId" clId="{0A7A1B03-9694-469A-AC06-08F6013644EF}" dt="2024-07-23T13:29:07.030" v="30"/>
      <pc:docMkLst>
        <pc:docMk/>
      </pc:docMkLst>
      <pc:sldChg chg="addSp delSp modSp mod">
        <pc:chgData name="Alfred Smith" userId="3c60a3631c0db8ad" providerId="LiveId" clId="{0A7A1B03-9694-469A-AC06-08F6013644EF}" dt="2024-07-23T12:56:09.893" v="1"/>
        <pc:sldMkLst>
          <pc:docMk/>
          <pc:sldMk cId="1499918570" sldId="257"/>
        </pc:sldMkLst>
      </pc:sldChg>
      <pc:sldChg chg="addSp modSp">
        <pc:chgData name="Alfred Smith" userId="3c60a3631c0db8ad" providerId="LiveId" clId="{0A7A1B03-9694-469A-AC06-08F6013644EF}" dt="2024-07-23T12:56:53.738" v="2"/>
        <pc:sldMkLst>
          <pc:docMk/>
          <pc:sldMk cId="4120481681" sldId="270"/>
        </pc:sldMkLst>
      </pc:sldChg>
      <pc:sldChg chg="modSp mod">
        <pc:chgData name="Alfred Smith" userId="3c60a3631c0db8ad" providerId="LiveId" clId="{0A7A1B03-9694-469A-AC06-08F6013644EF}" dt="2024-07-23T13:27:16.578" v="14" actId="20577"/>
        <pc:sldMkLst>
          <pc:docMk/>
          <pc:sldMk cId="1317633586" sldId="296"/>
        </pc:sldMkLst>
      </pc:sldChg>
      <pc:sldChg chg="modSp mod">
        <pc:chgData name="Alfred Smith" userId="3c60a3631c0db8ad" providerId="LiveId" clId="{0A7A1B03-9694-469A-AC06-08F6013644EF}" dt="2024-07-23T13:27:31.024" v="16"/>
        <pc:sldMkLst>
          <pc:docMk/>
          <pc:sldMk cId="952571524" sldId="298"/>
        </pc:sldMkLst>
      </pc:sldChg>
      <pc:sldChg chg="modSp mod">
        <pc:chgData name="Alfred Smith" userId="3c60a3631c0db8ad" providerId="LiveId" clId="{0A7A1B03-9694-469A-AC06-08F6013644EF}" dt="2024-07-23T13:27:48.618" v="19" actId="6549"/>
        <pc:sldMkLst>
          <pc:docMk/>
          <pc:sldMk cId="1324825859" sldId="300"/>
        </pc:sldMkLst>
      </pc:sldChg>
      <pc:sldChg chg="modSp mod">
        <pc:chgData name="Alfred Smith" userId="3c60a3631c0db8ad" providerId="LiveId" clId="{0A7A1B03-9694-469A-AC06-08F6013644EF}" dt="2024-07-23T13:28:01.794" v="21"/>
        <pc:sldMkLst>
          <pc:docMk/>
          <pc:sldMk cId="4013044916" sldId="302"/>
        </pc:sldMkLst>
      </pc:sldChg>
      <pc:sldChg chg="modSp mod">
        <pc:chgData name="Alfred Smith" userId="3c60a3631c0db8ad" providerId="LiveId" clId="{0A7A1B03-9694-469A-AC06-08F6013644EF}" dt="2024-07-23T13:28:16.470" v="24" actId="6549"/>
        <pc:sldMkLst>
          <pc:docMk/>
          <pc:sldMk cId="32975543" sldId="304"/>
        </pc:sldMkLst>
      </pc:sldChg>
      <pc:sldChg chg="modSp mod">
        <pc:chgData name="Alfred Smith" userId="3c60a3631c0db8ad" providerId="LiveId" clId="{0A7A1B03-9694-469A-AC06-08F6013644EF}" dt="2024-07-23T13:28:35.480" v="26"/>
        <pc:sldMkLst>
          <pc:docMk/>
          <pc:sldMk cId="4168078952" sldId="306"/>
        </pc:sldMkLst>
      </pc:sldChg>
      <pc:sldChg chg="modSp mod">
        <pc:chgData name="Alfred Smith" userId="3c60a3631c0db8ad" providerId="LiveId" clId="{0A7A1B03-9694-469A-AC06-08F6013644EF}" dt="2024-07-23T13:28:51.815" v="28"/>
        <pc:sldMkLst>
          <pc:docMk/>
          <pc:sldMk cId="2992783911" sldId="308"/>
        </pc:sldMkLst>
      </pc:sldChg>
      <pc:sldChg chg="modSp mod">
        <pc:chgData name="Alfred Smith" userId="3c60a3631c0db8ad" providerId="LiveId" clId="{0A7A1B03-9694-469A-AC06-08F6013644EF}" dt="2024-07-23T13:29:07.030" v="30"/>
        <pc:sldMkLst>
          <pc:docMk/>
          <pc:sldMk cId="1529727113" sldId="310"/>
        </pc:sldMkLst>
      </pc:sldChg>
    </pc:docChg>
  </pc:docChgLst>
  <pc:docChgLst>
    <pc:chgData name="Alfred Smith" userId="3c60a3631c0db8ad" providerId="LiveId" clId="{235FFEE5-373F-4BA9-ABD1-B1106BC5E1A1}"/>
    <pc:docChg chg="custSel modSld">
      <pc:chgData name="Alfred Smith" userId="3c60a3631c0db8ad" providerId="LiveId" clId="{235FFEE5-373F-4BA9-ABD1-B1106BC5E1A1}" dt="2025-04-21T12:19:31.933" v="4" actId="1076"/>
      <pc:docMkLst>
        <pc:docMk/>
      </pc:docMkLst>
      <pc:sldChg chg="addSp delSp modSp mod">
        <pc:chgData name="Alfred Smith" userId="3c60a3631c0db8ad" providerId="LiveId" clId="{235FFEE5-373F-4BA9-ABD1-B1106BC5E1A1}" dt="2025-04-21T12:18:46.323" v="2"/>
        <pc:sldMkLst>
          <pc:docMk/>
          <pc:sldMk cId="1499918570" sldId="257"/>
        </pc:sldMkLst>
        <pc:spChg chg="add mod">
          <ac:chgData name="Alfred Smith" userId="3c60a3631c0db8ad" providerId="LiveId" clId="{235FFEE5-373F-4BA9-ABD1-B1106BC5E1A1}" dt="2025-04-21T12:18:46.323" v="2"/>
          <ac:spMkLst>
            <pc:docMk/>
            <pc:sldMk cId="1499918570" sldId="257"/>
            <ac:spMk id="7" creationId="{C70D8D98-A0E2-47C3-1D96-B8F46E2B70B4}"/>
          </ac:spMkLst>
        </pc:spChg>
      </pc:sldChg>
      <pc:sldChg chg="modSp mod">
        <pc:chgData name="Alfred Smith" userId="3c60a3631c0db8ad" providerId="LiveId" clId="{235FFEE5-373F-4BA9-ABD1-B1106BC5E1A1}" dt="2025-04-21T12:19:11.865" v="3" actId="404"/>
        <pc:sldMkLst>
          <pc:docMk/>
          <pc:sldMk cId="1317633586" sldId="296"/>
        </pc:sldMkLst>
      </pc:sldChg>
      <pc:sldChg chg="modSp mod">
        <pc:chgData name="Alfred Smith" userId="3c60a3631c0db8ad" providerId="LiveId" clId="{235FFEE5-373F-4BA9-ABD1-B1106BC5E1A1}" dt="2025-04-21T12:19:31.933" v="4" actId="1076"/>
        <pc:sldMkLst>
          <pc:docMk/>
          <pc:sldMk cId="1324825859" sldId="300"/>
        </pc:sldMkLst>
        <pc:spChg chg="mod">
          <ac:chgData name="Alfred Smith" userId="3c60a3631c0db8ad" providerId="LiveId" clId="{235FFEE5-373F-4BA9-ABD1-B1106BC5E1A1}" dt="2025-04-21T12:19:31.933" v="4" actId="1076"/>
          <ac:spMkLst>
            <pc:docMk/>
            <pc:sldMk cId="1324825859" sldId="300"/>
            <ac:spMk id="3" creationId="{A58184BD-88F1-BA02-40C1-D8403D0EEC0D}"/>
          </ac:spMkLst>
        </pc:spChg>
        <pc:spChg chg="mod">
          <ac:chgData name="Alfred Smith" userId="3c60a3631c0db8ad" providerId="LiveId" clId="{235FFEE5-373F-4BA9-ABD1-B1106BC5E1A1}" dt="2025-04-21T12:19:31.933" v="4" actId="1076"/>
          <ac:spMkLst>
            <pc:docMk/>
            <pc:sldMk cId="1324825859" sldId="300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E4CD52D8-F500-44C4-9085-DC90B184FA8A}"/>
    <pc:docChg chg="custSel addSld delSld modSld">
      <pc:chgData name="Leonie Smith" userId="fed1330f33f5650e" providerId="LiveId" clId="{E4CD52D8-F500-44C4-9085-DC90B184FA8A}" dt="2023-01-08T08:41:26.096" v="131" actId="20577"/>
      <pc:docMkLst>
        <pc:docMk/>
      </pc:docMkLst>
      <pc:sldChg chg="addSp modSp modNotesTx">
        <pc:chgData name="Leonie Smith" userId="fed1330f33f5650e" providerId="LiveId" clId="{E4CD52D8-F500-44C4-9085-DC90B184FA8A}" dt="2023-01-06T04:53:27.039" v="96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E4CD52D8-F500-44C4-9085-DC90B184FA8A}" dt="2023-01-08T08:32:38.178" v="104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E4CD52D8-F500-44C4-9085-DC90B184FA8A}" dt="2023-01-06T04:47:50.836" v="92"/>
        <pc:sldMkLst>
          <pc:docMk/>
          <pc:sldMk cId="454763615" sldId="259"/>
        </pc:sldMkLst>
      </pc:sldChg>
      <pc:sldChg chg="addSp modSp">
        <pc:chgData name="Leonie Smith" userId="fed1330f33f5650e" providerId="LiveId" clId="{E4CD52D8-F500-44C4-9085-DC90B184FA8A}" dt="2023-01-08T08:39:04.893" v="106"/>
        <pc:sldMkLst>
          <pc:docMk/>
          <pc:sldMk cId="4120481681" sldId="270"/>
        </pc:sldMkLst>
      </pc:sldChg>
      <pc:sldChg chg="addSp modSp">
        <pc:chgData name="Leonie Smith" userId="fed1330f33f5650e" providerId="LiveId" clId="{E4CD52D8-F500-44C4-9085-DC90B184FA8A}" dt="2023-01-05T05:58:42.454" v="2"/>
        <pc:sldMkLst>
          <pc:docMk/>
          <pc:sldMk cId="1317633586" sldId="296"/>
        </pc:sldMkLst>
      </pc:sldChg>
      <pc:sldChg chg="addSp modSp mod">
        <pc:chgData name="Leonie Smith" userId="fed1330f33f5650e" providerId="LiveId" clId="{E4CD52D8-F500-44C4-9085-DC90B184FA8A}" dt="2023-01-08T08:40:16.434" v="118" actId="20577"/>
        <pc:sldMkLst>
          <pc:docMk/>
          <pc:sldMk cId="3175028710" sldId="297"/>
        </pc:sldMkLst>
      </pc:sldChg>
      <pc:sldChg chg="addSp delSp modSp mod modTransition modAnim">
        <pc:chgData name="Leonie Smith" userId="fed1330f33f5650e" providerId="LiveId" clId="{E4CD52D8-F500-44C4-9085-DC90B184FA8A}" dt="2023-01-05T06:09:32.151" v="36"/>
        <pc:sldMkLst>
          <pc:docMk/>
          <pc:sldMk cId="952571524" sldId="298"/>
        </pc:sldMkLst>
      </pc:sldChg>
      <pc:sldChg chg="addSp modSp mod">
        <pc:chgData name="Leonie Smith" userId="fed1330f33f5650e" providerId="LiveId" clId="{E4CD52D8-F500-44C4-9085-DC90B184FA8A}" dt="2023-01-08T08:40:39.976" v="120" actId="20577"/>
        <pc:sldMkLst>
          <pc:docMk/>
          <pc:sldMk cId="3929429927" sldId="299"/>
        </pc:sldMkLst>
      </pc:sldChg>
      <pc:sldChg chg="addSp modSp">
        <pc:chgData name="Leonie Smith" userId="fed1330f33f5650e" providerId="LiveId" clId="{E4CD52D8-F500-44C4-9085-DC90B184FA8A}" dt="2023-01-05T06:11:32.574" v="37"/>
        <pc:sldMkLst>
          <pc:docMk/>
          <pc:sldMk cId="1324825859" sldId="300"/>
        </pc:sldMkLst>
      </pc:sldChg>
      <pc:sldChg chg="addSp modSp mod">
        <pc:chgData name="Leonie Smith" userId="fed1330f33f5650e" providerId="LiveId" clId="{E4CD52D8-F500-44C4-9085-DC90B184FA8A}" dt="2023-01-08T08:40:47.773" v="122" actId="20577"/>
        <pc:sldMkLst>
          <pc:docMk/>
          <pc:sldMk cId="875200599" sldId="301"/>
        </pc:sldMkLst>
      </pc:sldChg>
      <pc:sldChg chg="addSp delSp modSp mod modTransition modAnim">
        <pc:chgData name="Leonie Smith" userId="fed1330f33f5650e" providerId="LiveId" clId="{E4CD52D8-F500-44C4-9085-DC90B184FA8A}" dt="2023-01-05T06:14:16.228" v="44"/>
        <pc:sldMkLst>
          <pc:docMk/>
          <pc:sldMk cId="4013044916" sldId="302"/>
        </pc:sldMkLst>
      </pc:sldChg>
      <pc:sldChg chg="addSp modSp mod">
        <pc:chgData name="Leonie Smith" userId="fed1330f33f5650e" providerId="LiveId" clId="{E4CD52D8-F500-44C4-9085-DC90B184FA8A}" dt="2023-01-08T08:40:55.952" v="124" actId="20577"/>
        <pc:sldMkLst>
          <pc:docMk/>
          <pc:sldMk cId="4210320659" sldId="303"/>
        </pc:sldMkLst>
      </pc:sldChg>
      <pc:sldChg chg="addSp delSp modSp mod modTransition modAnim">
        <pc:chgData name="Leonie Smith" userId="fed1330f33f5650e" providerId="LiveId" clId="{E4CD52D8-F500-44C4-9085-DC90B184FA8A}" dt="2023-01-05T06:15:31.276" v="48"/>
        <pc:sldMkLst>
          <pc:docMk/>
          <pc:sldMk cId="32975543" sldId="304"/>
        </pc:sldMkLst>
      </pc:sldChg>
      <pc:sldChg chg="addSp modSp mod">
        <pc:chgData name="Leonie Smith" userId="fed1330f33f5650e" providerId="LiveId" clId="{E4CD52D8-F500-44C4-9085-DC90B184FA8A}" dt="2023-01-08T08:41:08.629" v="127" actId="1076"/>
        <pc:sldMkLst>
          <pc:docMk/>
          <pc:sldMk cId="4146705754" sldId="305"/>
        </pc:sldMkLst>
      </pc:sldChg>
      <pc:sldChg chg="addSp delSp modSp mod modTransition modAnim">
        <pc:chgData name="Leonie Smith" userId="fed1330f33f5650e" providerId="LiveId" clId="{E4CD52D8-F500-44C4-9085-DC90B184FA8A}" dt="2023-01-05T06:17:20.428" v="52"/>
        <pc:sldMkLst>
          <pc:docMk/>
          <pc:sldMk cId="4168078952" sldId="306"/>
        </pc:sldMkLst>
      </pc:sldChg>
      <pc:sldChg chg="addSp modSp mod">
        <pc:chgData name="Leonie Smith" userId="fed1330f33f5650e" providerId="LiveId" clId="{E4CD52D8-F500-44C4-9085-DC90B184FA8A}" dt="2023-01-08T08:41:17.487" v="129" actId="20577"/>
        <pc:sldMkLst>
          <pc:docMk/>
          <pc:sldMk cId="1267909420" sldId="307"/>
        </pc:sldMkLst>
      </pc:sldChg>
      <pc:sldChg chg="addSp delSp modSp mod modTransition modAnim">
        <pc:chgData name="Leonie Smith" userId="fed1330f33f5650e" providerId="LiveId" clId="{E4CD52D8-F500-44C4-9085-DC90B184FA8A}" dt="2023-01-05T06:18:42.410" v="56"/>
        <pc:sldMkLst>
          <pc:docMk/>
          <pc:sldMk cId="2992783911" sldId="308"/>
        </pc:sldMkLst>
      </pc:sldChg>
      <pc:sldChg chg="addSp modSp mod">
        <pc:chgData name="Leonie Smith" userId="fed1330f33f5650e" providerId="LiveId" clId="{E4CD52D8-F500-44C4-9085-DC90B184FA8A}" dt="2023-01-08T08:41:26.096" v="131" actId="20577"/>
        <pc:sldMkLst>
          <pc:docMk/>
          <pc:sldMk cId="1361792376" sldId="309"/>
        </pc:sldMkLst>
      </pc:sldChg>
      <pc:sldChg chg="addSp delSp modSp mod modTransition modAnim">
        <pc:chgData name="Leonie Smith" userId="fed1330f33f5650e" providerId="LiveId" clId="{E4CD52D8-F500-44C4-9085-DC90B184FA8A}" dt="2023-01-05T06:26:02.891" v="69"/>
        <pc:sldMkLst>
          <pc:docMk/>
          <pc:sldMk cId="1529727113" sldId="310"/>
        </pc:sldMkLst>
      </pc:sldChg>
      <pc:sldChg chg="addSp modSp">
        <pc:chgData name="Leonie Smith" userId="fed1330f33f5650e" providerId="LiveId" clId="{E4CD52D8-F500-44C4-9085-DC90B184FA8A}" dt="2023-01-08T08:39:56.495" v="116"/>
        <pc:sldMkLst>
          <pc:docMk/>
          <pc:sldMk cId="4243786559" sldId="311"/>
        </pc:sldMkLst>
      </pc:sldChg>
      <pc:sldChg chg="addSp delSp modSp new del mod modTransition modAnim">
        <pc:chgData name="Leonie Smith" userId="fed1330f33f5650e" providerId="LiveId" clId="{E4CD52D8-F500-44C4-9085-DC90B184FA8A}" dt="2023-01-08T08:38:38.883" v="105" actId="2696"/>
        <pc:sldMkLst>
          <pc:docMk/>
          <pc:sldMk cId="2137460444" sldId="3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51B869-7D6C-926C-A775-C5344AE82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0D8D98-A0E2-47C3-1D96-B8F46E2B7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"/>
    </mc:Choice>
    <mc:Fallback xmlns="">
      <p:transition spd="slow" advTm="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B6F3-9C2A-AFFF-2A66-71E7DA8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66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9B2C5-5564-3387-2BD0-66A1403866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དེ་ནས་ཁོང་གིས་ཐོ་མཱ་ལ་“ད་ཁྱོད་ཀྱི་མཛུག་གུ་འདིར་ཞོག་ཅིག ངའི་ལག་པ་ལ་ལྟོས། ཁྱོད་ཀྱིས་ལག་པ་བརྐྱངས་ཏེ་ངའི་གཞོགས་ཀྱི་ནང་དུ་ཆུག་ཅིག དད་མེད་ཀྱི་སེམས་སྤོངས་ལ་དད་པ་བྱོས་ཤིག་”ཅེས་གསུངས།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27Then Jesus said to Thomas, “Put your finger here and look at My hands. Reach out your hand and put it into My side. Stop doubting and believe.”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DE4E55-D252-3904-B987-B518F070B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2"/>
    </mc:Choice>
    <mc:Fallback xmlns="">
      <p:transition spd="slow" advTm="1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634D-F7C1-5F89-703B-45EAFA11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477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12A04-B37A-73D9-222A-0E58208FDE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2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ལན་དུ་ཐོ་མཱས་“ངའི་གཙོ་བོ་དང་ངའི་དཀོན་མཆོག་ལགས་”ཞེས་བཤད།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28Thomas replied, “My Lord and my God!”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3D22BF-C0F3-C814-4BF8-A4C82884B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"/>
    </mc:Choice>
    <mc:Fallback xmlns="">
      <p:transition spd="slow" advTm="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24397-5A16-2B95-9A63-3E3DCFA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630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05DDA-0A0F-DB0E-EE88-8DECC971E815}"/>
              </a:ext>
            </a:extLst>
          </p:cNvPr>
          <p:cNvSpPr txBox="1"/>
          <p:nvPr/>
        </p:nvSpPr>
        <p:spPr>
          <a:xfrm>
            <a:off x="2531343" y="2687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ཡེ་ཤུས་ཁོང་ལ་“ཁྱོད་ཀྱིས་ང་མཐོང་བས་དད་པ་བྱེད་པ་ཡིན་ནམ། ང་མི་མཐོང་ཡང་དད་པ་རྣམས་བདེའོ་”ཞེས་གསུངས།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29Jesus said to him, “Because you have seen Me, you have believed; blessed are those who have not seen and yet have believed.”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9B9E6D-5690-4E08-35B2-153C30102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"/>
    </mc:Choice>
    <mc:Fallback xmlns="">
      <p:transition spd="slow" advTm="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2F66A-6772-FC7C-A914-74DF0ED1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51"/>
            <a:ext cx="12192000" cy="704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31618-4ABE-C789-2E7E-F8F688084D5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0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ཡང་མདོ་འདི་ལ་མ་བྲིས་པའི་རྟགས་གཞན་མང་པོ་ཡེ་ཤུས་ཉེ་གནས་རྣམས་ཀྱི་མདུན་དུ་མཛད།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30Jesus performed many other signs in the presence of His disciples, which are not written in this book.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0825D3-F8F3-F613-7491-7B973C250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4"/>
    </mc:Choice>
    <mc:Fallback xmlns="">
      <p:transition spd="slow" advTm="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DA87D-FB60-1198-DFBB-895A57F3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833" y="1"/>
            <a:ext cx="136028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3240F-ABE6-7CA1-1C9B-A71502FFBA1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9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ེད་ཚོས་ཡེ་ཤུ་ནི་སྐྱབས་མགོན་མཱ་ཤི་ཀ་དང་དཀོན་མཆོག་གི་སྲས་དེ་ཡིན་པར་དད་པ་བྱེད་པའི་ཕྱིར་དོན་འདི་ཚོ་བྲིས་ཡོད་ཅིང༌། ཁོང་ལ་དད་པ་བྱེད་པའི་སྒོ་ནས་ཁྱེད་ཚོ་ཁོང་གི་མཚན་གྱི་ཐོག་ནས་དཔག་ཏུ་མེད་པའི་ཚེ་འཐོབ་པའི་ཕྱིར་རོ།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31But these are written so that you may believe  that Jesus is the Christ, the Son of God, and that by believing you may have life in His name.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54E07D-9257-EF44-938D-A78835E4C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2"/>
    </mc:Choice>
    <mc:Fallback xmlns="">
      <p:transition spd="slow" advTm="1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2155-3125-22C7-7DE4-51FA1023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36177-8F43-C7C1-BAA6-9326F863BB12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43C1-7DD2-AD9C-325C-57B97E2D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2B802-FEF4-6788-6E21-2AEEBB5810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8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Unbelieving Thomas- John 20:24-31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436930-2C98-11A0-1C7E-2986062E0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"/>
    </mc:Choice>
    <mc:Fallback xmlns="">
      <p:transition spd="slow" advTm="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B2783-F074-8EDF-6281-5A0A4DB0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51F0E-517C-2473-2CCE-7131B4AE522D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DB28F-1BB2-18DF-0DEF-F131F5966EA4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17339B-59AD-4F7E-C951-E9EC7F9A6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7D56B-5342-EBCD-8F93-17A54E551A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20:24སྐྱབས་མགོན་ཡེ་ཤུ་ཕེབས་ཡོང་བའི་དུས༌སུ། ཐུགས་སྲས་བཅུ་གཉིས་པོ་ལས་མིང་གཞན་ལ་མཚེ་མ་ཞེས་ཀྱང་འབོད་པའི་ཐོ་མཱ་ནི་ཁོ་ཚོ་དང་མཉམ་དུ་མེད༌པས།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CC8B7-F94E-B4D9-9DAE-BC7D2213C85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20: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24Now Thomas called Didymus, one of the Twelve, was not with the disciples when Jesus came.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7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"/>
    </mc:Choice>
    <mc:Fallback xmlns="">
      <p:transition spd="slow" advTm="1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3DA8F-02B2-4F95-7BAA-ACABFD93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"/>
            <a:ext cx="12192000" cy="685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A9A37-760F-A1C6-4B95-D12B2E47DB5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2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4F62CAD-D794-A488-67AF-51D39FB7F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D2C0E-A20E-6F59-E031-65C0ED181CE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25ཐུགས་སྲས་གཞན་རྣམས་ཀྱིས་ངེད་ཅག་གཙོ་བོ་ལ་མཇལ་བྱུང་ཞེས་སྨྲས་པ༌ན། ཐོ་མཱ་ན༌རེ། ཁོང་ཉིད་ཀྱི་ཕྱག་ཟུང་སྟེང་གི་གཟེར་མས་བསྣད་པའི་རྨ་ཤུལ་མཐོང་བ་དང་བདག་གི་མཛུབ་མོས་རྨ་ཤུལ་ལ་རེག༌ཅིང༌། ཡང་ངའི་ལག་པ་ཁོང་གི་གཞོགས་སུ་བཞག་ན་མ་གཏོགས་ང་རང་ཡིད་མི་ཆེས་ཞེས་སྨྲས་སོ།། 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E5AA7-2833-E78B-ED74-D7AFE7895F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25So the other disciples told him, “We have seen the Lord!”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But he replied, “Unless I see the nail marks in His hands, and put my finger where the nails have been, and put my hand into His side, I will never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25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3"/>
    </mc:Choice>
    <mc:Fallback xmlns="">
      <p:transition spd="slow" advTm="25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108C8-2429-CE52-792E-F327B32D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94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2C38F-7E4B-7608-85D9-05C2444D66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E53FDE-4CFD-EB0D-A6F9-D81C73F36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D0068-D382-2C33-DC05-DBD2A482CA97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དེ་ནས་ཉིན་བརྒྱད་སོང་བ་དང༌། ཁོང་གི་ཉེ་གནས་རྣམས་ཡང་བསྐྱར་ནང་ལ་ཡོད་ཅིང༌། ཐོ་མཱ་ཡང་ཁོ་ཚོ་དང་མཉམ་དུ་ཡོད་པ་ཡིན། སྒོ་རྣམས་ལ་ཨ་ཤིང་བརྒྱབ་ཡོད་ཀྱང་ཡེ་ཤུ་དེར་བྱོན་ནས་ཁོ་ཚོའི་དཀྱིལ་དུ་བཞེངས་ཏེ་“ཁྱེད་ཚོ་ཞི་བདེ་དང་ལྡན་པར་གྱུར་ཅ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028C8-E3D0-83A2-1E90-1CC187CF8BF5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26Eight days later, His disciples were once again inside with the doors locked, and Thomas was with them. Jesus came and stood among them and said, “Peace be with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48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4"/>
    </mc:Choice>
    <mc:Fallback xmlns="">
      <p:transition spd="slow" advTm="2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948</Words>
  <Application>Microsoft Office PowerPoint</Application>
  <PresentationFormat>Widescreen</PresentationFormat>
  <Paragraphs>52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2025-05-30T08:43:24Z</dcterms:modified>
</cp:coreProperties>
</file>