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70" r:id="rId5"/>
    <p:sldId id="296" r:id="rId6"/>
    <p:sldId id="297"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7A1B03-9694-469A-AC06-08F6013644EF}" v="2" dt="2024-07-23T12:56:53.7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0467" autoAdjust="0"/>
  </p:normalViewPr>
  <p:slideViewPr>
    <p:cSldViewPr snapToGrid="0">
      <p:cViewPr varScale="1">
        <p:scale>
          <a:sx n="80" d="100"/>
          <a:sy n="80" d="100"/>
        </p:scale>
        <p:origin x="74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4CD52D8-F500-44C4-9085-DC90B184FA8A}"/>
    <pc:docChg chg="custSel addSld delSld modSld">
      <pc:chgData name="Leonie Smith" userId="fed1330f33f5650e" providerId="LiveId" clId="{E4CD52D8-F500-44C4-9085-DC90B184FA8A}" dt="2023-01-08T08:41:26.096" v="131" actId="20577"/>
      <pc:docMkLst>
        <pc:docMk/>
      </pc:docMkLst>
      <pc:sldChg chg="addSp modSp modNotesTx">
        <pc:chgData name="Leonie Smith" userId="fed1330f33f5650e" providerId="LiveId" clId="{E4CD52D8-F500-44C4-9085-DC90B184FA8A}" dt="2023-01-06T04:53:27.039" v="96" actId="5793"/>
        <pc:sldMkLst>
          <pc:docMk/>
          <pc:sldMk cId="1499918570" sldId="257"/>
        </pc:sldMkLst>
        <pc:picChg chg="add mod">
          <ac:chgData name="Leonie Smith" userId="fed1330f33f5650e" providerId="LiveId" clId="{E4CD52D8-F500-44C4-9085-DC90B184FA8A}" dt="2023-01-05T05:55:27.890" v="0"/>
          <ac:picMkLst>
            <pc:docMk/>
            <pc:sldMk cId="1499918570" sldId="257"/>
            <ac:picMk id="8" creationId="{FE692D12-95A2-8B12-6A66-53FA1AEDFFE2}"/>
          </ac:picMkLst>
        </pc:picChg>
      </pc:sldChg>
      <pc:sldChg chg="addSp modSp mod">
        <pc:chgData name="Leonie Smith" userId="fed1330f33f5650e" providerId="LiveId" clId="{E4CD52D8-F500-44C4-9085-DC90B184FA8A}" dt="2023-01-08T08:32:38.178" v="104" actId="14100"/>
        <pc:sldMkLst>
          <pc:docMk/>
          <pc:sldMk cId="3788111665" sldId="258"/>
        </pc:sldMkLst>
        <pc:spChg chg="add mod">
          <ac:chgData name="Leonie Smith" userId="fed1330f33f5650e" providerId="LiveId" clId="{E4CD52D8-F500-44C4-9085-DC90B184FA8A}" dt="2023-01-08T08:32:38.178" v="104" actId="14100"/>
          <ac:spMkLst>
            <pc:docMk/>
            <pc:sldMk cId="3788111665" sldId="258"/>
            <ac:spMk id="2" creationId="{EB036177-8F43-C7C1-BAA6-9326F863BB12}"/>
          </ac:spMkLst>
        </pc:spChg>
      </pc:sldChg>
      <pc:sldChg chg="addSp delSp modSp mod modTransition modAnim">
        <pc:chgData name="Leonie Smith" userId="fed1330f33f5650e" providerId="LiveId" clId="{E4CD52D8-F500-44C4-9085-DC90B184FA8A}" dt="2023-01-06T04:47:50.836" v="92"/>
        <pc:sldMkLst>
          <pc:docMk/>
          <pc:sldMk cId="454763615" sldId="259"/>
        </pc:sldMkLst>
        <pc:picChg chg="add del mod">
          <ac:chgData name="Leonie Smith" userId="fed1330f33f5650e" providerId="LiveId" clId="{E4CD52D8-F500-44C4-9085-DC90B184FA8A}" dt="2023-01-06T04:47:40.364" v="91"/>
          <ac:picMkLst>
            <pc:docMk/>
            <pc:sldMk cId="454763615" sldId="259"/>
            <ac:picMk id="9" creationId="{E56AEED5-9024-148A-CF7B-B59C6CB322EE}"/>
          </ac:picMkLst>
        </pc:picChg>
        <pc:picChg chg="add del mod">
          <ac:chgData name="Leonie Smith" userId="fed1330f33f5650e" providerId="LiveId" clId="{E4CD52D8-F500-44C4-9085-DC90B184FA8A}" dt="2023-01-06T04:47:50.836" v="92"/>
          <ac:picMkLst>
            <pc:docMk/>
            <pc:sldMk cId="454763615" sldId="259"/>
            <ac:picMk id="10" creationId="{44B64CC8-E0DE-EE85-0D11-587076DA8854}"/>
          </ac:picMkLst>
        </pc:picChg>
        <pc:picChg chg="add mod">
          <ac:chgData name="Leonie Smith" userId="fed1330f33f5650e" providerId="LiveId" clId="{E4CD52D8-F500-44C4-9085-DC90B184FA8A}" dt="2023-01-06T04:47:50.836" v="92"/>
          <ac:picMkLst>
            <pc:docMk/>
            <pc:sldMk cId="454763615" sldId="259"/>
            <ac:picMk id="11" creationId="{00DAD595-1914-C504-E911-EDF07F5516B0}"/>
          </ac:picMkLst>
        </pc:picChg>
      </pc:sldChg>
      <pc:sldChg chg="addSp modSp">
        <pc:chgData name="Leonie Smith" userId="fed1330f33f5650e" providerId="LiveId" clId="{E4CD52D8-F500-44C4-9085-DC90B184FA8A}" dt="2023-01-08T08:39:04.893" v="106"/>
        <pc:sldMkLst>
          <pc:docMk/>
          <pc:sldMk cId="4120481681" sldId="270"/>
        </pc:sldMkLst>
        <pc:spChg chg="add mod">
          <ac:chgData name="Leonie Smith" userId="fed1330f33f5650e" providerId="LiveId" clId="{E4CD52D8-F500-44C4-9085-DC90B184FA8A}" dt="2023-01-08T08:39:04.893" v="106"/>
          <ac:spMkLst>
            <pc:docMk/>
            <pc:sldMk cId="4120481681" sldId="270"/>
            <ac:spMk id="3" creationId="{19B51F0E-517C-2473-2CCE-7131B4AE522D}"/>
          </ac:spMkLst>
        </pc:spChg>
      </pc:sldChg>
      <pc:sldChg chg="addSp modSp">
        <pc:chgData name="Leonie Smith" userId="fed1330f33f5650e" providerId="LiveId" clId="{E4CD52D8-F500-44C4-9085-DC90B184FA8A}" dt="2023-01-05T05:58:42.454" v="2"/>
        <pc:sldMkLst>
          <pc:docMk/>
          <pc:sldMk cId="1317633586" sldId="296"/>
        </pc:sldMkLst>
        <pc:picChg chg="add mod">
          <ac:chgData name="Leonie Smith" userId="fed1330f33f5650e" providerId="LiveId" clId="{E4CD52D8-F500-44C4-9085-DC90B184FA8A}" dt="2023-01-05T05:58:42.454" v="2"/>
          <ac:picMkLst>
            <pc:docMk/>
            <pc:sldMk cId="1317633586" sldId="296"/>
            <ac:picMk id="8" creationId="{D848C4C4-0AA9-C4FF-9831-3FB3FA012C62}"/>
          </ac:picMkLst>
        </pc:picChg>
      </pc:sldChg>
      <pc:sldChg chg="addSp modSp mod">
        <pc:chgData name="Leonie Smith" userId="fed1330f33f5650e" providerId="LiveId" clId="{E4CD52D8-F500-44C4-9085-DC90B184FA8A}" dt="2023-01-08T08:40:16.434" v="118" actId="20577"/>
        <pc:sldMkLst>
          <pc:docMk/>
          <pc:sldMk cId="3175028710" sldId="297"/>
        </pc:sldMkLst>
        <pc:spChg chg="add mod">
          <ac:chgData name="Leonie Smith" userId="fed1330f33f5650e" providerId="LiveId" clId="{E4CD52D8-F500-44C4-9085-DC90B184FA8A}" dt="2023-01-08T08:40:16.434" v="118" actId="20577"/>
          <ac:spMkLst>
            <pc:docMk/>
            <pc:sldMk cId="3175028710" sldId="297"/>
            <ac:spMk id="2" creationId="{0B5A9A37-760F-A1C6-4B95-D12B2E47DB5C}"/>
          </ac:spMkLst>
        </pc:spChg>
      </pc:sldChg>
      <pc:sldChg chg="addSp delSp modSp mod modTransition modAnim">
        <pc:chgData name="Leonie Smith" userId="fed1330f33f5650e" providerId="LiveId" clId="{E4CD52D8-F500-44C4-9085-DC90B184FA8A}" dt="2023-01-05T06:09:32.151" v="36"/>
        <pc:sldMkLst>
          <pc:docMk/>
          <pc:sldMk cId="952571524" sldId="298"/>
        </pc:sldMkLst>
        <pc:picChg chg="add del mod">
          <ac:chgData name="Leonie Smith" userId="fed1330f33f5650e" providerId="LiveId" clId="{E4CD52D8-F500-44C4-9085-DC90B184FA8A}" dt="2023-01-05T06:00:03.413" v="5"/>
          <ac:picMkLst>
            <pc:docMk/>
            <pc:sldMk cId="952571524" sldId="298"/>
            <ac:picMk id="8" creationId="{8CFE1246-BA51-F7C1-CFA6-F28AE8DEDD74}"/>
          </ac:picMkLst>
        </pc:picChg>
        <pc:picChg chg="add del mod">
          <ac:chgData name="Leonie Smith" userId="fed1330f33f5650e" providerId="LiveId" clId="{E4CD52D8-F500-44C4-9085-DC90B184FA8A}" dt="2023-01-05T06:00:12.555" v="6"/>
          <ac:picMkLst>
            <pc:docMk/>
            <pc:sldMk cId="952571524" sldId="298"/>
            <ac:picMk id="11" creationId="{164DBE23-392F-C41C-865D-2622AE260698}"/>
          </ac:picMkLst>
        </pc:picChg>
        <pc:picChg chg="add del mod">
          <ac:chgData name="Leonie Smith" userId="fed1330f33f5650e" providerId="LiveId" clId="{E4CD52D8-F500-44C4-9085-DC90B184FA8A}" dt="2023-01-05T06:00:18.080" v="8"/>
          <ac:picMkLst>
            <pc:docMk/>
            <pc:sldMk cId="952571524" sldId="298"/>
            <ac:picMk id="12" creationId="{999F25A6-F8B3-6726-FA44-8A23DC81F536}"/>
          </ac:picMkLst>
        </pc:picChg>
        <pc:picChg chg="add del mod ord">
          <ac:chgData name="Leonie Smith" userId="fed1330f33f5650e" providerId="LiveId" clId="{E4CD52D8-F500-44C4-9085-DC90B184FA8A}" dt="2023-01-05T06:00:23.282" v="9"/>
          <ac:picMkLst>
            <pc:docMk/>
            <pc:sldMk cId="952571524" sldId="298"/>
            <ac:picMk id="15" creationId="{115365B4-79E0-DA18-CCF5-D7505808C25B}"/>
          </ac:picMkLst>
        </pc:picChg>
        <pc:picChg chg="add del mod">
          <ac:chgData name="Leonie Smith" userId="fed1330f33f5650e" providerId="LiveId" clId="{E4CD52D8-F500-44C4-9085-DC90B184FA8A}" dt="2023-01-05T06:00:27.829" v="11"/>
          <ac:picMkLst>
            <pc:docMk/>
            <pc:sldMk cId="952571524" sldId="298"/>
            <ac:picMk id="16" creationId="{69A1AF3B-0501-0AB2-59F8-0F0A029B2BEC}"/>
          </ac:picMkLst>
        </pc:picChg>
        <pc:picChg chg="add del mod ord">
          <ac:chgData name="Leonie Smith" userId="fed1330f33f5650e" providerId="LiveId" clId="{E4CD52D8-F500-44C4-9085-DC90B184FA8A}" dt="2023-01-05T06:00:51.371" v="12"/>
          <ac:picMkLst>
            <pc:docMk/>
            <pc:sldMk cId="952571524" sldId="298"/>
            <ac:picMk id="19" creationId="{14B29D61-E760-AB9A-9ADB-BB876E984DA4}"/>
          </ac:picMkLst>
        </pc:picChg>
        <pc:picChg chg="add del mod">
          <ac:chgData name="Leonie Smith" userId="fed1330f33f5650e" providerId="LiveId" clId="{E4CD52D8-F500-44C4-9085-DC90B184FA8A}" dt="2023-01-05T06:01:13.904" v="14"/>
          <ac:picMkLst>
            <pc:docMk/>
            <pc:sldMk cId="952571524" sldId="298"/>
            <ac:picMk id="20" creationId="{79DEA344-27A9-0DB0-06D3-00FF5D61B0E9}"/>
          </ac:picMkLst>
        </pc:picChg>
        <pc:picChg chg="add del mod ord">
          <ac:chgData name="Leonie Smith" userId="fed1330f33f5650e" providerId="LiveId" clId="{E4CD52D8-F500-44C4-9085-DC90B184FA8A}" dt="2023-01-05T06:01:23.652" v="15"/>
          <ac:picMkLst>
            <pc:docMk/>
            <pc:sldMk cId="952571524" sldId="298"/>
            <ac:picMk id="23" creationId="{74A2E33A-B2B0-2C0F-EFCD-356CD9085520}"/>
          </ac:picMkLst>
        </pc:picChg>
        <pc:picChg chg="add del mod">
          <ac:chgData name="Leonie Smith" userId="fed1330f33f5650e" providerId="LiveId" clId="{E4CD52D8-F500-44C4-9085-DC90B184FA8A}" dt="2023-01-05T06:01:26.590" v="17"/>
          <ac:picMkLst>
            <pc:docMk/>
            <pc:sldMk cId="952571524" sldId="298"/>
            <ac:picMk id="24" creationId="{839112CF-A450-D3CD-4DC9-97A6ADBCAEEE}"/>
          </ac:picMkLst>
        </pc:picChg>
        <pc:picChg chg="add del mod ord">
          <ac:chgData name="Leonie Smith" userId="fed1330f33f5650e" providerId="LiveId" clId="{E4CD52D8-F500-44C4-9085-DC90B184FA8A}" dt="2023-01-05T06:01:55.058" v="18"/>
          <ac:picMkLst>
            <pc:docMk/>
            <pc:sldMk cId="952571524" sldId="298"/>
            <ac:picMk id="27" creationId="{F3A124A6-FA29-95B2-0A99-787C53E924B4}"/>
          </ac:picMkLst>
        </pc:picChg>
        <pc:picChg chg="add del mod">
          <ac:chgData name="Leonie Smith" userId="fed1330f33f5650e" providerId="LiveId" clId="{E4CD52D8-F500-44C4-9085-DC90B184FA8A}" dt="2023-01-05T06:04:39.337" v="20"/>
          <ac:picMkLst>
            <pc:docMk/>
            <pc:sldMk cId="952571524" sldId="298"/>
            <ac:picMk id="28" creationId="{B5F5CFDB-23BF-A567-5488-55FC5DE57BE1}"/>
          </ac:picMkLst>
        </pc:picChg>
        <pc:picChg chg="add del mod ord">
          <ac:chgData name="Leonie Smith" userId="fed1330f33f5650e" providerId="LiveId" clId="{E4CD52D8-F500-44C4-9085-DC90B184FA8A}" dt="2023-01-05T06:04:55.698" v="21"/>
          <ac:picMkLst>
            <pc:docMk/>
            <pc:sldMk cId="952571524" sldId="298"/>
            <ac:picMk id="31" creationId="{91E08F5A-1D9E-6460-9B6F-E45C0465D1AA}"/>
          </ac:picMkLst>
        </pc:picChg>
        <pc:picChg chg="add del mod">
          <ac:chgData name="Leonie Smith" userId="fed1330f33f5650e" providerId="LiveId" clId="{E4CD52D8-F500-44C4-9085-DC90B184FA8A}" dt="2023-01-05T06:06:31.869" v="23"/>
          <ac:picMkLst>
            <pc:docMk/>
            <pc:sldMk cId="952571524" sldId="298"/>
            <ac:picMk id="32" creationId="{268C85E8-89F1-3041-752F-876860B02A43}"/>
          </ac:picMkLst>
        </pc:picChg>
        <pc:picChg chg="add del mod ord">
          <ac:chgData name="Leonie Smith" userId="fed1330f33f5650e" providerId="LiveId" clId="{E4CD52D8-F500-44C4-9085-DC90B184FA8A}" dt="2023-01-05T06:07:02.560" v="24"/>
          <ac:picMkLst>
            <pc:docMk/>
            <pc:sldMk cId="952571524" sldId="298"/>
            <ac:picMk id="35" creationId="{9144525D-0AD5-1A43-01E9-4FD75FE20D69}"/>
          </ac:picMkLst>
        </pc:picChg>
        <pc:picChg chg="add del mod">
          <ac:chgData name="Leonie Smith" userId="fed1330f33f5650e" providerId="LiveId" clId="{E4CD52D8-F500-44C4-9085-DC90B184FA8A}" dt="2023-01-05T06:07:41.204" v="26"/>
          <ac:picMkLst>
            <pc:docMk/>
            <pc:sldMk cId="952571524" sldId="298"/>
            <ac:picMk id="36" creationId="{807A1E9D-364A-5FB7-AD74-5653F333B58F}"/>
          </ac:picMkLst>
        </pc:picChg>
        <pc:picChg chg="add del mod ord">
          <ac:chgData name="Leonie Smith" userId="fed1330f33f5650e" providerId="LiveId" clId="{E4CD52D8-F500-44C4-9085-DC90B184FA8A}" dt="2023-01-05T06:07:47.950" v="27"/>
          <ac:picMkLst>
            <pc:docMk/>
            <pc:sldMk cId="952571524" sldId="298"/>
            <ac:picMk id="41" creationId="{BF7E99BE-3F76-F4AC-66C5-E3FAEEBD055A}"/>
          </ac:picMkLst>
        </pc:picChg>
        <pc:picChg chg="add del mod">
          <ac:chgData name="Leonie Smith" userId="fed1330f33f5650e" providerId="LiveId" clId="{E4CD52D8-F500-44C4-9085-DC90B184FA8A}" dt="2023-01-05T06:07:51.220" v="29"/>
          <ac:picMkLst>
            <pc:docMk/>
            <pc:sldMk cId="952571524" sldId="298"/>
            <ac:picMk id="42" creationId="{66798284-C14C-AEB2-6CC6-C5DA88D5DD16}"/>
          </ac:picMkLst>
        </pc:picChg>
        <pc:picChg chg="add del mod ord">
          <ac:chgData name="Leonie Smith" userId="fed1330f33f5650e" providerId="LiveId" clId="{E4CD52D8-F500-44C4-9085-DC90B184FA8A}" dt="2023-01-05T06:08:19.627" v="30"/>
          <ac:picMkLst>
            <pc:docMk/>
            <pc:sldMk cId="952571524" sldId="298"/>
            <ac:picMk id="45" creationId="{BAB8AD8C-AA50-2360-69B9-63FC0F246129}"/>
          </ac:picMkLst>
        </pc:picChg>
        <pc:picChg chg="add del mod">
          <ac:chgData name="Leonie Smith" userId="fed1330f33f5650e" providerId="LiveId" clId="{E4CD52D8-F500-44C4-9085-DC90B184FA8A}" dt="2023-01-05T06:08:26.758" v="32"/>
          <ac:picMkLst>
            <pc:docMk/>
            <pc:sldMk cId="952571524" sldId="298"/>
            <ac:picMk id="46" creationId="{8C466DC6-2CBA-E5BE-1B96-367D7767ABBD}"/>
          </ac:picMkLst>
        </pc:picChg>
        <pc:picChg chg="add del mod ord">
          <ac:chgData name="Leonie Smith" userId="fed1330f33f5650e" providerId="LiveId" clId="{E4CD52D8-F500-44C4-9085-DC90B184FA8A}" dt="2023-01-05T06:08:45.171" v="33"/>
          <ac:picMkLst>
            <pc:docMk/>
            <pc:sldMk cId="952571524" sldId="298"/>
            <ac:picMk id="49" creationId="{4083E0B8-A9F8-C990-B12E-602FB0898FB4}"/>
          </ac:picMkLst>
        </pc:picChg>
        <pc:picChg chg="add del mod">
          <ac:chgData name="Leonie Smith" userId="fed1330f33f5650e" providerId="LiveId" clId="{E4CD52D8-F500-44C4-9085-DC90B184FA8A}" dt="2023-01-05T06:09:04.213" v="35"/>
          <ac:picMkLst>
            <pc:docMk/>
            <pc:sldMk cId="952571524" sldId="298"/>
            <ac:picMk id="50" creationId="{2FCF9D4B-CD83-8803-D529-9EAFD0E9EACA}"/>
          </ac:picMkLst>
        </pc:picChg>
        <pc:picChg chg="add del mod ord">
          <ac:chgData name="Leonie Smith" userId="fed1330f33f5650e" providerId="LiveId" clId="{E4CD52D8-F500-44C4-9085-DC90B184FA8A}" dt="2023-01-05T06:09:32.151" v="36"/>
          <ac:picMkLst>
            <pc:docMk/>
            <pc:sldMk cId="952571524" sldId="298"/>
            <ac:picMk id="53" creationId="{74B3DC2D-DC64-8678-12D2-141DD09CCAEA}"/>
          </ac:picMkLst>
        </pc:picChg>
        <pc:picChg chg="add mod">
          <ac:chgData name="Leonie Smith" userId="fed1330f33f5650e" providerId="LiveId" clId="{E4CD52D8-F500-44C4-9085-DC90B184FA8A}" dt="2023-01-05T06:09:32.151" v="36"/>
          <ac:picMkLst>
            <pc:docMk/>
            <pc:sldMk cId="952571524" sldId="298"/>
            <ac:picMk id="54" creationId="{C643E601-A51B-D701-84B5-73774BDD0D3F}"/>
          </ac:picMkLst>
        </pc:picChg>
      </pc:sldChg>
      <pc:sldChg chg="addSp modSp mod">
        <pc:chgData name="Leonie Smith" userId="fed1330f33f5650e" providerId="LiveId" clId="{E4CD52D8-F500-44C4-9085-DC90B184FA8A}" dt="2023-01-08T08:40:39.976" v="120" actId="20577"/>
        <pc:sldMkLst>
          <pc:docMk/>
          <pc:sldMk cId="3929429927" sldId="299"/>
        </pc:sldMkLst>
        <pc:spChg chg="add mod">
          <ac:chgData name="Leonie Smith" userId="fed1330f33f5650e" providerId="LiveId" clId="{E4CD52D8-F500-44C4-9085-DC90B184FA8A}" dt="2023-01-08T08:40:39.976" v="120" actId="20577"/>
          <ac:spMkLst>
            <pc:docMk/>
            <pc:sldMk cId="3929429927" sldId="299"/>
            <ac:spMk id="2" creationId="{2D52C38F-7E4B-7608-85D9-05C2444D665B}"/>
          </ac:spMkLst>
        </pc:spChg>
      </pc:sldChg>
      <pc:sldChg chg="addSp modSp">
        <pc:chgData name="Leonie Smith" userId="fed1330f33f5650e" providerId="LiveId" clId="{E4CD52D8-F500-44C4-9085-DC90B184FA8A}" dt="2023-01-05T06:11:32.574" v="37"/>
        <pc:sldMkLst>
          <pc:docMk/>
          <pc:sldMk cId="1324825859" sldId="300"/>
        </pc:sldMkLst>
        <pc:picChg chg="add mod">
          <ac:chgData name="Leonie Smith" userId="fed1330f33f5650e" providerId="LiveId" clId="{E4CD52D8-F500-44C4-9085-DC90B184FA8A}" dt="2023-01-05T06:11:32.574" v="37"/>
          <ac:picMkLst>
            <pc:docMk/>
            <pc:sldMk cId="1324825859" sldId="300"/>
            <ac:picMk id="8" creationId="{61A853A3-63FA-60DC-7EC6-7902258F0797}"/>
          </ac:picMkLst>
        </pc:picChg>
      </pc:sldChg>
      <pc:sldChg chg="addSp modSp mod">
        <pc:chgData name="Leonie Smith" userId="fed1330f33f5650e" providerId="LiveId" clId="{E4CD52D8-F500-44C4-9085-DC90B184FA8A}" dt="2023-01-08T08:40:47.773" v="122" actId="20577"/>
        <pc:sldMkLst>
          <pc:docMk/>
          <pc:sldMk cId="875200599" sldId="301"/>
        </pc:sldMkLst>
        <pc:spChg chg="add mod">
          <ac:chgData name="Leonie Smith" userId="fed1330f33f5650e" providerId="LiveId" clId="{E4CD52D8-F500-44C4-9085-DC90B184FA8A}" dt="2023-01-08T08:40:47.773" v="122" actId="20577"/>
          <ac:spMkLst>
            <pc:docMk/>
            <pc:sldMk cId="875200599" sldId="301"/>
            <ac:spMk id="2" creationId="{3FD9B2C5-5564-3387-2BD0-66A1403866E7}"/>
          </ac:spMkLst>
        </pc:spChg>
      </pc:sldChg>
      <pc:sldChg chg="addSp delSp modSp mod modTransition modAnim">
        <pc:chgData name="Leonie Smith" userId="fed1330f33f5650e" providerId="LiveId" clId="{E4CD52D8-F500-44C4-9085-DC90B184FA8A}" dt="2023-01-05T06:14:16.228" v="44"/>
        <pc:sldMkLst>
          <pc:docMk/>
          <pc:sldMk cId="4013044916" sldId="302"/>
        </pc:sldMkLst>
        <pc:picChg chg="add del mod">
          <ac:chgData name="Leonie Smith" userId="fed1330f33f5650e" providerId="LiveId" clId="{E4CD52D8-F500-44C4-9085-DC90B184FA8A}" dt="2023-01-05T06:13:32.032" v="40"/>
          <ac:picMkLst>
            <pc:docMk/>
            <pc:sldMk cId="4013044916" sldId="302"/>
            <ac:picMk id="10" creationId="{A906FB20-7746-311E-9C10-F827D9033A15}"/>
          </ac:picMkLst>
        </pc:picChg>
        <pc:picChg chg="add del mod">
          <ac:chgData name="Leonie Smith" userId="fed1330f33f5650e" providerId="LiveId" clId="{E4CD52D8-F500-44C4-9085-DC90B184FA8A}" dt="2023-01-05T06:13:46.866" v="41"/>
          <ac:picMkLst>
            <pc:docMk/>
            <pc:sldMk cId="4013044916" sldId="302"/>
            <ac:picMk id="13" creationId="{37C2C821-EC72-C09B-8FB5-D7BDC566F386}"/>
          </ac:picMkLst>
        </pc:picChg>
        <pc:picChg chg="add del mod">
          <ac:chgData name="Leonie Smith" userId="fed1330f33f5650e" providerId="LiveId" clId="{E4CD52D8-F500-44C4-9085-DC90B184FA8A}" dt="2023-01-05T06:13:59.346" v="43"/>
          <ac:picMkLst>
            <pc:docMk/>
            <pc:sldMk cId="4013044916" sldId="302"/>
            <ac:picMk id="14" creationId="{6073BAE1-6225-EF62-1395-609473120441}"/>
          </ac:picMkLst>
        </pc:picChg>
        <pc:picChg chg="add del mod ord">
          <ac:chgData name="Leonie Smith" userId="fed1330f33f5650e" providerId="LiveId" clId="{E4CD52D8-F500-44C4-9085-DC90B184FA8A}" dt="2023-01-05T06:14:16.228" v="44"/>
          <ac:picMkLst>
            <pc:docMk/>
            <pc:sldMk cId="4013044916" sldId="302"/>
            <ac:picMk id="17" creationId="{94F7BD02-6747-8FF8-B476-A52271418F8D}"/>
          </ac:picMkLst>
        </pc:picChg>
        <pc:picChg chg="add mod">
          <ac:chgData name="Leonie Smith" userId="fed1330f33f5650e" providerId="LiveId" clId="{E4CD52D8-F500-44C4-9085-DC90B184FA8A}" dt="2023-01-05T06:14:16.228" v="44"/>
          <ac:picMkLst>
            <pc:docMk/>
            <pc:sldMk cId="4013044916" sldId="302"/>
            <ac:picMk id="18" creationId="{DAE17901-FCC7-DEF0-EE72-63EDF0B559A4}"/>
          </ac:picMkLst>
        </pc:picChg>
      </pc:sldChg>
      <pc:sldChg chg="addSp modSp mod">
        <pc:chgData name="Leonie Smith" userId="fed1330f33f5650e" providerId="LiveId" clId="{E4CD52D8-F500-44C4-9085-DC90B184FA8A}" dt="2023-01-08T08:40:55.952" v="124" actId="20577"/>
        <pc:sldMkLst>
          <pc:docMk/>
          <pc:sldMk cId="4210320659" sldId="303"/>
        </pc:sldMkLst>
        <pc:spChg chg="add mod">
          <ac:chgData name="Leonie Smith" userId="fed1330f33f5650e" providerId="LiveId" clId="{E4CD52D8-F500-44C4-9085-DC90B184FA8A}" dt="2023-01-08T08:40:55.952" v="124" actId="20577"/>
          <ac:spMkLst>
            <pc:docMk/>
            <pc:sldMk cId="4210320659" sldId="303"/>
            <ac:spMk id="2" creationId="{9AC12A04-B37A-73D9-222A-0E58208FDE22}"/>
          </ac:spMkLst>
        </pc:spChg>
      </pc:sldChg>
      <pc:sldChg chg="addSp delSp modSp mod modTransition modAnim">
        <pc:chgData name="Leonie Smith" userId="fed1330f33f5650e" providerId="LiveId" clId="{E4CD52D8-F500-44C4-9085-DC90B184FA8A}" dt="2023-01-05T06:15:31.276" v="48"/>
        <pc:sldMkLst>
          <pc:docMk/>
          <pc:sldMk cId="32975543" sldId="304"/>
        </pc:sldMkLst>
        <pc:picChg chg="add del mod">
          <ac:chgData name="Leonie Smith" userId="fed1330f33f5650e" providerId="LiveId" clId="{E4CD52D8-F500-44C4-9085-DC90B184FA8A}" dt="2023-01-05T06:15:22.348" v="47"/>
          <ac:picMkLst>
            <pc:docMk/>
            <pc:sldMk cId="32975543" sldId="304"/>
            <ac:picMk id="9" creationId="{932EC0AB-14EB-6EAA-F953-A1015D84E115}"/>
          </ac:picMkLst>
        </pc:picChg>
        <pc:picChg chg="add del mod">
          <ac:chgData name="Leonie Smith" userId="fed1330f33f5650e" providerId="LiveId" clId="{E4CD52D8-F500-44C4-9085-DC90B184FA8A}" dt="2023-01-05T06:15:31.276" v="48"/>
          <ac:picMkLst>
            <pc:docMk/>
            <pc:sldMk cId="32975543" sldId="304"/>
            <ac:picMk id="14" creationId="{525D02F3-8B2A-DB13-1BC6-8969808A61FD}"/>
          </ac:picMkLst>
        </pc:picChg>
        <pc:picChg chg="add mod">
          <ac:chgData name="Leonie Smith" userId="fed1330f33f5650e" providerId="LiveId" clId="{E4CD52D8-F500-44C4-9085-DC90B184FA8A}" dt="2023-01-05T06:15:31.276" v="48"/>
          <ac:picMkLst>
            <pc:docMk/>
            <pc:sldMk cId="32975543" sldId="304"/>
            <ac:picMk id="15" creationId="{76B9DE45-8164-7AFA-C6F1-06A8333F5C3C}"/>
          </ac:picMkLst>
        </pc:picChg>
      </pc:sldChg>
      <pc:sldChg chg="addSp modSp mod">
        <pc:chgData name="Leonie Smith" userId="fed1330f33f5650e" providerId="LiveId" clId="{E4CD52D8-F500-44C4-9085-DC90B184FA8A}" dt="2023-01-08T08:41:08.629" v="127" actId="1076"/>
        <pc:sldMkLst>
          <pc:docMk/>
          <pc:sldMk cId="4146705754" sldId="305"/>
        </pc:sldMkLst>
        <pc:spChg chg="add mod">
          <ac:chgData name="Leonie Smith" userId="fed1330f33f5650e" providerId="LiveId" clId="{E4CD52D8-F500-44C4-9085-DC90B184FA8A}" dt="2023-01-08T08:41:08.629" v="127" actId="1076"/>
          <ac:spMkLst>
            <pc:docMk/>
            <pc:sldMk cId="4146705754" sldId="305"/>
            <ac:spMk id="2" creationId="{F5205DDA-0A0F-DB0E-EE88-8DECC971E815}"/>
          </ac:spMkLst>
        </pc:spChg>
      </pc:sldChg>
      <pc:sldChg chg="addSp delSp modSp mod modTransition modAnim">
        <pc:chgData name="Leonie Smith" userId="fed1330f33f5650e" providerId="LiveId" clId="{E4CD52D8-F500-44C4-9085-DC90B184FA8A}" dt="2023-01-05T06:17:20.428" v="52"/>
        <pc:sldMkLst>
          <pc:docMk/>
          <pc:sldMk cId="4168078952" sldId="306"/>
        </pc:sldMkLst>
        <pc:picChg chg="add del mod">
          <ac:chgData name="Leonie Smith" userId="fed1330f33f5650e" providerId="LiveId" clId="{E4CD52D8-F500-44C4-9085-DC90B184FA8A}" dt="2023-01-05T06:17:07.412" v="51"/>
          <ac:picMkLst>
            <pc:docMk/>
            <pc:sldMk cId="4168078952" sldId="306"/>
            <ac:picMk id="9" creationId="{8EEDD052-789B-5A55-47C8-273DC6FE36B1}"/>
          </ac:picMkLst>
        </pc:picChg>
        <pc:picChg chg="add del mod">
          <ac:chgData name="Leonie Smith" userId="fed1330f33f5650e" providerId="LiveId" clId="{E4CD52D8-F500-44C4-9085-DC90B184FA8A}" dt="2023-01-05T06:17:20.428" v="52"/>
          <ac:picMkLst>
            <pc:docMk/>
            <pc:sldMk cId="4168078952" sldId="306"/>
            <ac:picMk id="15" creationId="{2B35D7F0-32D3-FA58-8011-B63CB2F4F83F}"/>
          </ac:picMkLst>
        </pc:picChg>
        <pc:picChg chg="add mod">
          <ac:chgData name="Leonie Smith" userId="fed1330f33f5650e" providerId="LiveId" clId="{E4CD52D8-F500-44C4-9085-DC90B184FA8A}" dt="2023-01-05T06:17:20.428" v="52"/>
          <ac:picMkLst>
            <pc:docMk/>
            <pc:sldMk cId="4168078952" sldId="306"/>
            <ac:picMk id="16" creationId="{BC6EDBDD-E4DB-9FD5-5CDF-8D8AB4C90770}"/>
          </ac:picMkLst>
        </pc:picChg>
      </pc:sldChg>
      <pc:sldChg chg="addSp modSp mod">
        <pc:chgData name="Leonie Smith" userId="fed1330f33f5650e" providerId="LiveId" clId="{E4CD52D8-F500-44C4-9085-DC90B184FA8A}" dt="2023-01-08T08:41:17.487" v="129" actId="20577"/>
        <pc:sldMkLst>
          <pc:docMk/>
          <pc:sldMk cId="1267909420" sldId="307"/>
        </pc:sldMkLst>
        <pc:spChg chg="add mod">
          <ac:chgData name="Leonie Smith" userId="fed1330f33f5650e" providerId="LiveId" clId="{E4CD52D8-F500-44C4-9085-DC90B184FA8A}" dt="2023-01-08T08:41:17.487" v="129" actId="20577"/>
          <ac:spMkLst>
            <pc:docMk/>
            <pc:sldMk cId="1267909420" sldId="307"/>
            <ac:spMk id="2" creationId="{65431618-4ABE-C789-2E7E-F8F688084D50}"/>
          </ac:spMkLst>
        </pc:spChg>
      </pc:sldChg>
      <pc:sldChg chg="addSp delSp modSp mod modTransition modAnim">
        <pc:chgData name="Leonie Smith" userId="fed1330f33f5650e" providerId="LiveId" clId="{E4CD52D8-F500-44C4-9085-DC90B184FA8A}" dt="2023-01-05T06:18:42.410" v="56"/>
        <pc:sldMkLst>
          <pc:docMk/>
          <pc:sldMk cId="2992783911" sldId="308"/>
        </pc:sldMkLst>
        <pc:picChg chg="add del mod">
          <ac:chgData name="Leonie Smith" userId="fed1330f33f5650e" providerId="LiveId" clId="{E4CD52D8-F500-44C4-9085-DC90B184FA8A}" dt="2023-01-05T06:18:30.956" v="55"/>
          <ac:picMkLst>
            <pc:docMk/>
            <pc:sldMk cId="2992783911" sldId="308"/>
            <ac:picMk id="9" creationId="{CC4B5414-3160-CECB-C2B5-835198A502E9}"/>
          </ac:picMkLst>
        </pc:picChg>
        <pc:picChg chg="add del mod">
          <ac:chgData name="Leonie Smith" userId="fed1330f33f5650e" providerId="LiveId" clId="{E4CD52D8-F500-44C4-9085-DC90B184FA8A}" dt="2023-01-05T06:18:42.410" v="56"/>
          <ac:picMkLst>
            <pc:docMk/>
            <pc:sldMk cId="2992783911" sldId="308"/>
            <ac:picMk id="16" creationId="{58ACA9AE-91F7-E76B-FDAC-4EEFA37A3A97}"/>
          </ac:picMkLst>
        </pc:picChg>
        <pc:picChg chg="add mod">
          <ac:chgData name="Leonie Smith" userId="fed1330f33f5650e" providerId="LiveId" clId="{E4CD52D8-F500-44C4-9085-DC90B184FA8A}" dt="2023-01-05T06:18:42.410" v="56"/>
          <ac:picMkLst>
            <pc:docMk/>
            <pc:sldMk cId="2992783911" sldId="308"/>
            <ac:picMk id="17" creationId="{BFC0F7C4-DE59-A7A9-AF79-C6BF5B012C88}"/>
          </ac:picMkLst>
        </pc:picChg>
      </pc:sldChg>
      <pc:sldChg chg="addSp modSp mod">
        <pc:chgData name="Leonie Smith" userId="fed1330f33f5650e" providerId="LiveId" clId="{E4CD52D8-F500-44C4-9085-DC90B184FA8A}" dt="2023-01-08T08:41:26.096" v="131" actId="20577"/>
        <pc:sldMkLst>
          <pc:docMk/>
          <pc:sldMk cId="1361792376" sldId="309"/>
        </pc:sldMkLst>
        <pc:spChg chg="add mod">
          <ac:chgData name="Leonie Smith" userId="fed1330f33f5650e" providerId="LiveId" clId="{E4CD52D8-F500-44C4-9085-DC90B184FA8A}" dt="2023-01-08T08:41:26.096" v="131" actId="20577"/>
          <ac:spMkLst>
            <pc:docMk/>
            <pc:sldMk cId="1361792376" sldId="309"/>
            <ac:spMk id="2" creationId="{F483240F-ABE6-7CA1-1C9B-A71502FFBA1A}"/>
          </ac:spMkLst>
        </pc:spChg>
      </pc:sldChg>
      <pc:sldChg chg="addSp delSp modSp mod modTransition modAnim">
        <pc:chgData name="Leonie Smith" userId="fed1330f33f5650e" providerId="LiveId" clId="{E4CD52D8-F500-44C4-9085-DC90B184FA8A}" dt="2023-01-05T06:26:02.891" v="69"/>
        <pc:sldMkLst>
          <pc:docMk/>
          <pc:sldMk cId="1529727113" sldId="310"/>
        </pc:sldMkLst>
        <pc:picChg chg="add del mod">
          <ac:chgData name="Leonie Smith" userId="fed1330f33f5650e" providerId="LiveId" clId="{E4CD52D8-F500-44C4-9085-DC90B184FA8A}" dt="2023-01-05T06:22:05.064" v="59"/>
          <ac:picMkLst>
            <pc:docMk/>
            <pc:sldMk cId="1529727113" sldId="310"/>
            <ac:picMk id="7" creationId="{E133DBB6-3B94-8405-A9B0-3A8BA797D6AB}"/>
          </ac:picMkLst>
        </pc:picChg>
        <pc:picChg chg="add del mod">
          <ac:chgData name="Leonie Smith" userId="fed1330f33f5650e" providerId="LiveId" clId="{E4CD52D8-F500-44C4-9085-DC90B184FA8A}" dt="2023-01-05T06:22:17.520" v="60"/>
          <ac:picMkLst>
            <pc:docMk/>
            <pc:sldMk cId="1529727113" sldId="310"/>
            <ac:picMk id="11" creationId="{61591E31-E723-1B11-7A00-4C3089EAD292}"/>
          </ac:picMkLst>
        </pc:picChg>
        <pc:picChg chg="add del mod">
          <ac:chgData name="Leonie Smith" userId="fed1330f33f5650e" providerId="LiveId" clId="{E4CD52D8-F500-44C4-9085-DC90B184FA8A}" dt="2023-01-05T06:22:42.686" v="62"/>
          <ac:picMkLst>
            <pc:docMk/>
            <pc:sldMk cId="1529727113" sldId="310"/>
            <ac:picMk id="12" creationId="{63399814-0604-0243-3A5D-DEDA51CAB1C4}"/>
          </ac:picMkLst>
        </pc:picChg>
        <pc:picChg chg="add del mod ord">
          <ac:chgData name="Leonie Smith" userId="fed1330f33f5650e" providerId="LiveId" clId="{E4CD52D8-F500-44C4-9085-DC90B184FA8A}" dt="2023-01-05T06:23:04.067" v="63"/>
          <ac:picMkLst>
            <pc:docMk/>
            <pc:sldMk cId="1529727113" sldId="310"/>
            <ac:picMk id="15" creationId="{CD9B06DE-45D3-5946-F71C-DD4B0425592F}"/>
          </ac:picMkLst>
        </pc:picChg>
        <pc:picChg chg="add del mod">
          <ac:chgData name="Leonie Smith" userId="fed1330f33f5650e" providerId="LiveId" clId="{E4CD52D8-F500-44C4-9085-DC90B184FA8A}" dt="2023-01-05T06:23:48.431" v="65"/>
          <ac:picMkLst>
            <pc:docMk/>
            <pc:sldMk cId="1529727113" sldId="310"/>
            <ac:picMk id="16" creationId="{0883300C-3979-DAB4-289B-5693E2358EAC}"/>
          </ac:picMkLst>
        </pc:picChg>
        <pc:picChg chg="add del mod ord">
          <ac:chgData name="Leonie Smith" userId="fed1330f33f5650e" providerId="LiveId" clId="{E4CD52D8-F500-44C4-9085-DC90B184FA8A}" dt="2023-01-05T06:24:07.699" v="66"/>
          <ac:picMkLst>
            <pc:docMk/>
            <pc:sldMk cId="1529727113" sldId="310"/>
            <ac:picMk id="19" creationId="{B4299312-EEFD-BFB4-2740-AACE348C53F9}"/>
          </ac:picMkLst>
        </pc:picChg>
        <pc:picChg chg="add del mod">
          <ac:chgData name="Leonie Smith" userId="fed1330f33f5650e" providerId="LiveId" clId="{E4CD52D8-F500-44C4-9085-DC90B184FA8A}" dt="2023-01-05T06:25:41.066" v="68"/>
          <ac:picMkLst>
            <pc:docMk/>
            <pc:sldMk cId="1529727113" sldId="310"/>
            <ac:picMk id="20" creationId="{5BBA0A00-172F-F55F-7925-CCD0F2995517}"/>
          </ac:picMkLst>
        </pc:picChg>
        <pc:picChg chg="add del mod ord">
          <ac:chgData name="Leonie Smith" userId="fed1330f33f5650e" providerId="LiveId" clId="{E4CD52D8-F500-44C4-9085-DC90B184FA8A}" dt="2023-01-05T06:26:02.891" v="69"/>
          <ac:picMkLst>
            <pc:docMk/>
            <pc:sldMk cId="1529727113" sldId="310"/>
            <ac:picMk id="26" creationId="{1B73B202-C877-B2FD-9562-E1F2C0F3716D}"/>
          </ac:picMkLst>
        </pc:picChg>
        <pc:picChg chg="add mod">
          <ac:chgData name="Leonie Smith" userId="fed1330f33f5650e" providerId="LiveId" clId="{E4CD52D8-F500-44C4-9085-DC90B184FA8A}" dt="2023-01-05T06:26:02.891" v="69"/>
          <ac:picMkLst>
            <pc:docMk/>
            <pc:sldMk cId="1529727113" sldId="310"/>
            <ac:picMk id="27" creationId="{2D731B9A-814E-1438-8773-9289464CBCBF}"/>
          </ac:picMkLst>
        </pc:picChg>
      </pc:sldChg>
      <pc:sldChg chg="addSp modSp">
        <pc:chgData name="Leonie Smith" userId="fed1330f33f5650e" providerId="LiveId" clId="{E4CD52D8-F500-44C4-9085-DC90B184FA8A}" dt="2023-01-08T08:39:56.495" v="116"/>
        <pc:sldMkLst>
          <pc:docMk/>
          <pc:sldMk cId="4243786559" sldId="311"/>
        </pc:sldMkLst>
        <pc:spChg chg="add mod">
          <ac:chgData name="Leonie Smith" userId="fed1330f33f5650e" providerId="LiveId" clId="{E4CD52D8-F500-44C4-9085-DC90B184FA8A}" dt="2023-01-08T08:39:56.495" v="116"/>
          <ac:spMkLst>
            <pc:docMk/>
            <pc:sldMk cId="4243786559" sldId="311"/>
            <ac:spMk id="3" creationId="{4E72B802-FEF4-6788-6E21-2AEEBB581094}"/>
          </ac:spMkLst>
        </pc:spChg>
      </pc:sldChg>
      <pc:sldChg chg="addSp delSp modSp new del mod modTransition modAnim">
        <pc:chgData name="Leonie Smith" userId="fed1330f33f5650e" providerId="LiveId" clId="{E4CD52D8-F500-44C4-9085-DC90B184FA8A}" dt="2023-01-08T08:38:38.883" v="105" actId="2696"/>
        <pc:sldMkLst>
          <pc:docMk/>
          <pc:sldMk cId="2137460444" sldId="312"/>
        </pc:sldMkLst>
        <pc:picChg chg="add del mod">
          <ac:chgData name="Leonie Smith" userId="fed1330f33f5650e" providerId="LiveId" clId="{E4CD52D8-F500-44C4-9085-DC90B184FA8A}" dt="2023-01-05T06:27:52.528" v="73"/>
          <ac:picMkLst>
            <pc:docMk/>
            <pc:sldMk cId="2137460444" sldId="312"/>
            <ac:picMk id="5" creationId="{5A0192E4-F524-9F63-747A-0B184AC96284}"/>
          </ac:picMkLst>
        </pc:picChg>
        <pc:picChg chg="add del mod">
          <ac:chgData name="Leonie Smith" userId="fed1330f33f5650e" providerId="LiveId" clId="{E4CD52D8-F500-44C4-9085-DC90B184FA8A}" dt="2023-01-05T06:28:16.716" v="74"/>
          <ac:picMkLst>
            <pc:docMk/>
            <pc:sldMk cId="2137460444" sldId="312"/>
            <ac:picMk id="8" creationId="{681CB4AE-FDA4-B4FB-0A9D-D297FA0828B7}"/>
          </ac:picMkLst>
        </pc:picChg>
        <pc:picChg chg="add del mod">
          <ac:chgData name="Leonie Smith" userId="fed1330f33f5650e" providerId="LiveId" clId="{E4CD52D8-F500-44C4-9085-DC90B184FA8A}" dt="2023-01-05T06:29:07.971" v="76"/>
          <ac:picMkLst>
            <pc:docMk/>
            <pc:sldMk cId="2137460444" sldId="312"/>
            <ac:picMk id="9" creationId="{85B23A98-EA77-4AED-F307-2D6C3A38BD53}"/>
          </ac:picMkLst>
        </pc:picChg>
        <pc:picChg chg="add del mod ord">
          <ac:chgData name="Leonie Smith" userId="fed1330f33f5650e" providerId="LiveId" clId="{E4CD52D8-F500-44C4-9085-DC90B184FA8A}" dt="2023-01-05T06:29:18.606" v="77"/>
          <ac:picMkLst>
            <pc:docMk/>
            <pc:sldMk cId="2137460444" sldId="312"/>
            <ac:picMk id="14" creationId="{804F07B5-2D37-F69F-AFA9-C6B34880E22E}"/>
          </ac:picMkLst>
        </pc:picChg>
        <pc:picChg chg="add del mod">
          <ac:chgData name="Leonie Smith" userId="fed1330f33f5650e" providerId="LiveId" clId="{E4CD52D8-F500-44C4-9085-DC90B184FA8A}" dt="2023-01-05T06:29:21.291" v="79"/>
          <ac:picMkLst>
            <pc:docMk/>
            <pc:sldMk cId="2137460444" sldId="312"/>
            <ac:picMk id="15" creationId="{BC0083A6-8460-9C4A-FAFD-B273D9B9EBA1}"/>
          </ac:picMkLst>
        </pc:picChg>
        <pc:picChg chg="add del mod ord">
          <ac:chgData name="Leonie Smith" userId="fed1330f33f5650e" providerId="LiveId" clId="{E4CD52D8-F500-44C4-9085-DC90B184FA8A}" dt="2023-01-05T06:29:39.864" v="80"/>
          <ac:picMkLst>
            <pc:docMk/>
            <pc:sldMk cId="2137460444" sldId="312"/>
            <ac:picMk id="18" creationId="{CDE55C45-EFD6-1B6C-E75F-304872F414C2}"/>
          </ac:picMkLst>
        </pc:picChg>
        <pc:picChg chg="add del mod">
          <ac:chgData name="Leonie Smith" userId="fed1330f33f5650e" providerId="LiveId" clId="{E4CD52D8-F500-44C4-9085-DC90B184FA8A}" dt="2023-01-05T06:29:45.963" v="82"/>
          <ac:picMkLst>
            <pc:docMk/>
            <pc:sldMk cId="2137460444" sldId="312"/>
            <ac:picMk id="19" creationId="{1EB36FFF-C7B5-867A-FEE8-858DCE0FFA3B}"/>
          </ac:picMkLst>
        </pc:picChg>
        <pc:picChg chg="add del mod ord">
          <ac:chgData name="Leonie Smith" userId="fed1330f33f5650e" providerId="LiveId" clId="{E4CD52D8-F500-44C4-9085-DC90B184FA8A}" dt="2023-01-05T06:30:07.023" v="83"/>
          <ac:picMkLst>
            <pc:docMk/>
            <pc:sldMk cId="2137460444" sldId="312"/>
            <ac:picMk id="22" creationId="{6E3742CC-0767-996A-75AB-C1B28D3ED993}"/>
          </ac:picMkLst>
        </pc:picChg>
        <pc:picChg chg="add del mod">
          <ac:chgData name="Leonie Smith" userId="fed1330f33f5650e" providerId="LiveId" clId="{E4CD52D8-F500-44C4-9085-DC90B184FA8A}" dt="2023-01-05T06:30:10.582" v="85"/>
          <ac:picMkLst>
            <pc:docMk/>
            <pc:sldMk cId="2137460444" sldId="312"/>
            <ac:picMk id="23" creationId="{F8635C4C-4AEE-E3F2-485B-F3255E410359}"/>
          </ac:picMkLst>
        </pc:picChg>
        <pc:picChg chg="add del mod ord">
          <ac:chgData name="Leonie Smith" userId="fed1330f33f5650e" providerId="LiveId" clId="{E4CD52D8-F500-44C4-9085-DC90B184FA8A}" dt="2023-01-05T06:30:30.677" v="86"/>
          <ac:picMkLst>
            <pc:docMk/>
            <pc:sldMk cId="2137460444" sldId="312"/>
            <ac:picMk id="26" creationId="{2A825953-9BAA-0F51-8ACB-8200D9EC0DD7}"/>
          </ac:picMkLst>
        </pc:picChg>
        <pc:picChg chg="add del mod">
          <ac:chgData name="Leonie Smith" userId="fed1330f33f5650e" providerId="LiveId" clId="{E4CD52D8-F500-44C4-9085-DC90B184FA8A}" dt="2023-01-05T06:30:34.296" v="88"/>
          <ac:picMkLst>
            <pc:docMk/>
            <pc:sldMk cId="2137460444" sldId="312"/>
            <ac:picMk id="27" creationId="{23B27B9D-8422-1888-674E-D25587F23C66}"/>
          </ac:picMkLst>
        </pc:picChg>
        <pc:picChg chg="add del mod ord">
          <ac:chgData name="Leonie Smith" userId="fed1330f33f5650e" providerId="LiveId" clId="{E4CD52D8-F500-44C4-9085-DC90B184FA8A}" dt="2023-01-05T06:30:56.209" v="89"/>
          <ac:picMkLst>
            <pc:docMk/>
            <pc:sldMk cId="2137460444" sldId="312"/>
            <ac:picMk id="30" creationId="{5BBAC0B5-F71A-1D9B-049F-6F887C4383DC}"/>
          </ac:picMkLst>
        </pc:picChg>
        <pc:picChg chg="add mod">
          <ac:chgData name="Leonie Smith" userId="fed1330f33f5650e" providerId="LiveId" clId="{E4CD52D8-F500-44C4-9085-DC90B184FA8A}" dt="2023-01-05T06:30:56.209" v="89"/>
          <ac:picMkLst>
            <pc:docMk/>
            <pc:sldMk cId="2137460444" sldId="312"/>
            <ac:picMk id="31" creationId="{F977655D-B180-0A75-2C43-377913682A1A}"/>
          </ac:picMkLst>
        </pc:picChg>
      </pc:sldChg>
    </pc:docChg>
  </pc:docChgLst>
  <pc:docChgLst>
    <pc:chgData name="Leonie Smith" userId="fed1330f33f5650e" providerId="LiveId" clId="{01D24FB7-C3EE-479A-8A14-31A1C109F899}"/>
    <pc:docChg chg="modSld">
      <pc:chgData name="Leonie Smith" userId="fed1330f33f5650e" providerId="LiveId" clId="{01D24FB7-C3EE-479A-8A14-31A1C109F899}" dt="2024-01-10T04:34:47.381" v="45" actId="20577"/>
      <pc:docMkLst>
        <pc:docMk/>
      </pc:docMkLst>
      <pc:sldChg chg="addSp delSp modSp mod modTransition modAnim modNotesTx">
        <pc:chgData name="Leonie Smith" userId="fed1330f33f5650e" providerId="LiveId" clId="{01D24FB7-C3EE-479A-8A14-31A1C109F899}" dt="2024-01-10T04:34:47.381" v="45" actId="20577"/>
        <pc:sldMkLst>
          <pc:docMk/>
          <pc:sldMk cId="1499918570" sldId="257"/>
        </pc:sldMkLst>
        <pc:picChg chg="add del mod">
          <ac:chgData name="Leonie Smith" userId="fed1330f33f5650e" providerId="LiveId" clId="{01D24FB7-C3EE-479A-8A14-31A1C109F899}" dt="2024-01-09T03:41:22.893" v="2"/>
          <ac:picMkLst>
            <pc:docMk/>
            <pc:sldMk cId="1499918570" sldId="257"/>
            <ac:picMk id="5" creationId="{65F2F041-C563-CAC7-F4AA-CD9ABFF778EC}"/>
          </ac:picMkLst>
        </pc:picChg>
        <pc:picChg chg="add mod">
          <ac:chgData name="Leonie Smith" userId="fed1330f33f5650e" providerId="LiveId" clId="{01D24FB7-C3EE-479A-8A14-31A1C109F899}" dt="2024-01-09T03:41:22.893" v="2"/>
          <ac:picMkLst>
            <pc:docMk/>
            <pc:sldMk cId="1499918570" sldId="257"/>
            <ac:picMk id="6" creationId="{2451B869-7D6C-926C-A775-C5344AE82EEF}"/>
          </ac:picMkLst>
        </pc:picChg>
        <pc:picChg chg="del">
          <ac:chgData name="Leonie Smith" userId="fed1330f33f5650e" providerId="LiveId" clId="{01D24FB7-C3EE-479A-8A14-31A1C109F899}" dt="2024-01-09T03:41:15.716" v="1"/>
          <ac:picMkLst>
            <pc:docMk/>
            <pc:sldMk cId="1499918570" sldId="257"/>
            <ac:picMk id="8" creationId="{FE692D12-95A2-8B12-6A66-53FA1AEDFFE2}"/>
          </ac:picMkLst>
        </pc:picChg>
      </pc:sldChg>
      <pc:sldChg chg="addSp delSp modSp mod modTransition modAnim">
        <pc:chgData name="Leonie Smith" userId="fed1330f33f5650e" providerId="LiveId" clId="{01D24FB7-C3EE-479A-8A14-31A1C109F899}" dt="2024-01-09T03:41:36.107" v="5"/>
        <pc:sldMkLst>
          <pc:docMk/>
          <pc:sldMk cId="454763615" sldId="259"/>
        </pc:sldMkLst>
        <pc:picChg chg="add del mod ord">
          <ac:chgData name="Leonie Smith" userId="fed1330f33f5650e" providerId="LiveId" clId="{01D24FB7-C3EE-479A-8A14-31A1C109F899}" dt="2024-01-09T03:41:36.107" v="5"/>
          <ac:picMkLst>
            <pc:docMk/>
            <pc:sldMk cId="454763615" sldId="259"/>
            <ac:picMk id="5" creationId="{1E39467B-DE24-4E1C-16B0-2FCB8DC56EE8}"/>
          </ac:picMkLst>
        </pc:picChg>
        <pc:picChg chg="add mod">
          <ac:chgData name="Leonie Smith" userId="fed1330f33f5650e" providerId="LiveId" clId="{01D24FB7-C3EE-479A-8A14-31A1C109F899}" dt="2024-01-09T03:41:36.107" v="5"/>
          <ac:picMkLst>
            <pc:docMk/>
            <pc:sldMk cId="454763615" sldId="259"/>
            <ac:picMk id="6" creationId="{C3436930-2C98-11A0-1C7E-2986062E0B6C}"/>
          </ac:picMkLst>
        </pc:picChg>
        <pc:picChg chg="del">
          <ac:chgData name="Leonie Smith" userId="fed1330f33f5650e" providerId="LiveId" clId="{01D24FB7-C3EE-479A-8A14-31A1C109F899}" dt="2024-01-09T03:41:27.323" v="4"/>
          <ac:picMkLst>
            <pc:docMk/>
            <pc:sldMk cId="454763615" sldId="259"/>
            <ac:picMk id="11" creationId="{00DAD595-1914-C504-E911-EDF07F5516B0}"/>
          </ac:picMkLst>
        </pc:picChg>
      </pc:sldChg>
      <pc:sldChg chg="addSp delSp modSp mod modTransition modAnim">
        <pc:chgData name="Leonie Smith" userId="fed1330f33f5650e" providerId="LiveId" clId="{01D24FB7-C3EE-479A-8A14-31A1C109F899}" dt="2024-01-09T03:41:55.954" v="8"/>
        <pc:sldMkLst>
          <pc:docMk/>
          <pc:sldMk cId="1317633586" sldId="296"/>
        </pc:sldMkLst>
        <pc:picChg chg="add del mod">
          <ac:chgData name="Leonie Smith" userId="fed1330f33f5650e" providerId="LiveId" clId="{01D24FB7-C3EE-479A-8A14-31A1C109F899}" dt="2024-01-09T03:41:55.954" v="8"/>
          <ac:picMkLst>
            <pc:docMk/>
            <pc:sldMk cId="1317633586" sldId="296"/>
            <ac:picMk id="5" creationId="{2EC56378-5E34-9647-F460-65DCF9269438}"/>
          </ac:picMkLst>
        </pc:picChg>
        <pc:picChg chg="add mod">
          <ac:chgData name="Leonie Smith" userId="fed1330f33f5650e" providerId="LiveId" clId="{01D24FB7-C3EE-479A-8A14-31A1C109F899}" dt="2024-01-09T03:41:55.954" v="8"/>
          <ac:picMkLst>
            <pc:docMk/>
            <pc:sldMk cId="1317633586" sldId="296"/>
            <ac:picMk id="6" creationId="{A717339B-59AD-4F7E-C951-E9EC7F9A6A53}"/>
          </ac:picMkLst>
        </pc:picChg>
        <pc:picChg chg="del">
          <ac:chgData name="Leonie Smith" userId="fed1330f33f5650e" providerId="LiveId" clId="{01D24FB7-C3EE-479A-8A14-31A1C109F899}" dt="2024-01-09T03:41:42.354" v="7"/>
          <ac:picMkLst>
            <pc:docMk/>
            <pc:sldMk cId="1317633586" sldId="296"/>
            <ac:picMk id="8" creationId="{D848C4C4-0AA9-C4FF-9831-3FB3FA012C62}"/>
          </ac:picMkLst>
        </pc:picChg>
      </pc:sldChg>
      <pc:sldChg chg="addSp delSp modSp mod modTransition modAnim">
        <pc:chgData name="Leonie Smith" userId="fed1330f33f5650e" providerId="LiveId" clId="{01D24FB7-C3EE-479A-8A14-31A1C109F899}" dt="2024-01-09T03:44:15.812" v="17"/>
        <pc:sldMkLst>
          <pc:docMk/>
          <pc:sldMk cId="952571524" sldId="298"/>
        </pc:sldMkLst>
        <pc:picChg chg="add del mod ord">
          <ac:chgData name="Leonie Smith" userId="fed1330f33f5650e" providerId="LiveId" clId="{01D24FB7-C3EE-479A-8A14-31A1C109F899}" dt="2024-01-09T03:42:28.909" v="11"/>
          <ac:picMkLst>
            <pc:docMk/>
            <pc:sldMk cId="952571524" sldId="298"/>
            <ac:picMk id="5" creationId="{25C8F7D3-3CD8-466E-C932-BDB76144EF90}"/>
          </ac:picMkLst>
        </pc:picChg>
        <pc:picChg chg="add del mod">
          <ac:chgData name="Leonie Smith" userId="fed1330f33f5650e" providerId="LiveId" clId="{01D24FB7-C3EE-479A-8A14-31A1C109F899}" dt="2024-01-09T03:43:35.039" v="13"/>
          <ac:picMkLst>
            <pc:docMk/>
            <pc:sldMk cId="952571524" sldId="298"/>
            <ac:picMk id="6" creationId="{45FF0B21-7C4F-C33B-B2D2-9F1228A1BFF8}"/>
          </ac:picMkLst>
        </pc:picChg>
        <pc:picChg chg="add del mod ord">
          <ac:chgData name="Leonie Smith" userId="fed1330f33f5650e" providerId="LiveId" clId="{01D24FB7-C3EE-479A-8A14-31A1C109F899}" dt="2024-01-09T03:43:45.784" v="14"/>
          <ac:picMkLst>
            <pc:docMk/>
            <pc:sldMk cId="952571524" sldId="298"/>
            <ac:picMk id="11" creationId="{B7C60B38-1407-5B81-26B0-085B56CF4E6D}"/>
          </ac:picMkLst>
        </pc:picChg>
        <pc:picChg chg="add del mod">
          <ac:chgData name="Leonie Smith" userId="fed1330f33f5650e" providerId="LiveId" clId="{01D24FB7-C3EE-479A-8A14-31A1C109F899}" dt="2024-01-09T03:43:47.275" v="16"/>
          <ac:picMkLst>
            <pc:docMk/>
            <pc:sldMk cId="952571524" sldId="298"/>
            <ac:picMk id="12" creationId="{9E56751A-4895-5D94-1668-3CBDD8E56BA4}"/>
          </ac:picMkLst>
        </pc:picChg>
        <pc:picChg chg="add del mod ord">
          <ac:chgData name="Leonie Smith" userId="fed1330f33f5650e" providerId="LiveId" clId="{01D24FB7-C3EE-479A-8A14-31A1C109F899}" dt="2024-01-09T03:44:15.812" v="17"/>
          <ac:picMkLst>
            <pc:docMk/>
            <pc:sldMk cId="952571524" sldId="298"/>
            <ac:picMk id="15" creationId="{A007632D-6BCC-DE1A-CB96-6599F2689C46}"/>
          </ac:picMkLst>
        </pc:picChg>
        <pc:picChg chg="add mod">
          <ac:chgData name="Leonie Smith" userId="fed1330f33f5650e" providerId="LiveId" clId="{01D24FB7-C3EE-479A-8A14-31A1C109F899}" dt="2024-01-09T03:44:15.812" v="17"/>
          <ac:picMkLst>
            <pc:docMk/>
            <pc:sldMk cId="952571524" sldId="298"/>
            <ac:picMk id="16" creationId="{B4F62CAD-D794-A488-67AF-51D39FB7FC27}"/>
          </ac:picMkLst>
        </pc:picChg>
        <pc:picChg chg="del">
          <ac:chgData name="Leonie Smith" userId="fed1330f33f5650e" providerId="LiveId" clId="{01D24FB7-C3EE-479A-8A14-31A1C109F899}" dt="2024-01-09T03:42:00.900" v="10"/>
          <ac:picMkLst>
            <pc:docMk/>
            <pc:sldMk cId="952571524" sldId="298"/>
            <ac:picMk id="54" creationId="{C643E601-A51B-D701-84B5-73774BDD0D3F}"/>
          </ac:picMkLst>
        </pc:picChg>
      </pc:sldChg>
      <pc:sldChg chg="addSp delSp modSp mod modTransition modAnim">
        <pc:chgData name="Leonie Smith" userId="fed1330f33f5650e" providerId="LiveId" clId="{01D24FB7-C3EE-479A-8A14-31A1C109F899}" dt="2024-01-09T03:44:43.403" v="20"/>
        <pc:sldMkLst>
          <pc:docMk/>
          <pc:sldMk cId="1324825859" sldId="300"/>
        </pc:sldMkLst>
        <pc:picChg chg="add del mod">
          <ac:chgData name="Leonie Smith" userId="fed1330f33f5650e" providerId="LiveId" clId="{01D24FB7-C3EE-479A-8A14-31A1C109F899}" dt="2024-01-09T03:44:43.403" v="20"/>
          <ac:picMkLst>
            <pc:docMk/>
            <pc:sldMk cId="1324825859" sldId="300"/>
            <ac:picMk id="6" creationId="{11C35C82-42D9-BB63-CDD2-3A3F5490561C}"/>
          </ac:picMkLst>
        </pc:picChg>
        <pc:picChg chg="add mod">
          <ac:chgData name="Leonie Smith" userId="fed1330f33f5650e" providerId="LiveId" clId="{01D24FB7-C3EE-479A-8A14-31A1C109F899}" dt="2024-01-09T03:44:43.403" v="20"/>
          <ac:picMkLst>
            <pc:docMk/>
            <pc:sldMk cId="1324825859" sldId="300"/>
            <ac:picMk id="7" creationId="{E2E53FDE-4CFD-EB0D-A6F9-D81C73F36DDF}"/>
          </ac:picMkLst>
        </pc:picChg>
        <pc:picChg chg="del">
          <ac:chgData name="Leonie Smith" userId="fed1330f33f5650e" providerId="LiveId" clId="{01D24FB7-C3EE-479A-8A14-31A1C109F899}" dt="2024-01-09T03:44:19.835" v="19"/>
          <ac:picMkLst>
            <pc:docMk/>
            <pc:sldMk cId="1324825859" sldId="300"/>
            <ac:picMk id="8" creationId="{61A853A3-63FA-60DC-7EC6-7902258F0797}"/>
          </ac:picMkLst>
        </pc:picChg>
      </pc:sldChg>
      <pc:sldChg chg="addSp delSp modSp mod modTransition modAnim">
        <pc:chgData name="Leonie Smith" userId="fed1330f33f5650e" providerId="LiveId" clId="{01D24FB7-C3EE-479A-8A14-31A1C109F899}" dt="2024-01-09T03:45:06.594" v="23"/>
        <pc:sldMkLst>
          <pc:docMk/>
          <pc:sldMk cId="4013044916" sldId="302"/>
        </pc:sldMkLst>
        <pc:picChg chg="add del mod ord">
          <ac:chgData name="Leonie Smith" userId="fed1330f33f5650e" providerId="LiveId" clId="{01D24FB7-C3EE-479A-8A14-31A1C109F899}" dt="2024-01-09T03:45:06.594" v="23"/>
          <ac:picMkLst>
            <pc:docMk/>
            <pc:sldMk cId="4013044916" sldId="302"/>
            <ac:picMk id="5" creationId="{5D000518-0322-E978-FD4A-74A1420B8B06}"/>
          </ac:picMkLst>
        </pc:picChg>
        <pc:picChg chg="add mod">
          <ac:chgData name="Leonie Smith" userId="fed1330f33f5650e" providerId="LiveId" clId="{01D24FB7-C3EE-479A-8A14-31A1C109F899}" dt="2024-01-09T03:45:06.594" v="23"/>
          <ac:picMkLst>
            <pc:docMk/>
            <pc:sldMk cId="4013044916" sldId="302"/>
            <ac:picMk id="6" creationId="{77DE4E55-D252-3904-B987-B518F070B6A0}"/>
          </ac:picMkLst>
        </pc:picChg>
        <pc:picChg chg="del">
          <ac:chgData name="Leonie Smith" userId="fed1330f33f5650e" providerId="LiveId" clId="{01D24FB7-C3EE-479A-8A14-31A1C109F899}" dt="2024-01-09T03:44:47.077" v="22"/>
          <ac:picMkLst>
            <pc:docMk/>
            <pc:sldMk cId="4013044916" sldId="302"/>
            <ac:picMk id="18" creationId="{DAE17901-FCC7-DEF0-EE72-63EDF0B559A4}"/>
          </ac:picMkLst>
        </pc:picChg>
      </pc:sldChg>
      <pc:sldChg chg="addSp delSp modSp mod modTransition modAnim">
        <pc:chgData name="Leonie Smith" userId="fed1330f33f5650e" providerId="LiveId" clId="{01D24FB7-C3EE-479A-8A14-31A1C109F899}" dt="2024-01-09T03:45:22.035" v="26"/>
        <pc:sldMkLst>
          <pc:docMk/>
          <pc:sldMk cId="32975543" sldId="304"/>
        </pc:sldMkLst>
        <pc:picChg chg="add del mod ord">
          <ac:chgData name="Leonie Smith" userId="fed1330f33f5650e" providerId="LiveId" clId="{01D24FB7-C3EE-479A-8A14-31A1C109F899}" dt="2024-01-09T03:45:22.035" v="26"/>
          <ac:picMkLst>
            <pc:docMk/>
            <pc:sldMk cId="32975543" sldId="304"/>
            <ac:picMk id="5" creationId="{AAA7FA20-94CF-D578-DB4F-F86BC4D958DD}"/>
          </ac:picMkLst>
        </pc:picChg>
        <pc:picChg chg="add mod">
          <ac:chgData name="Leonie Smith" userId="fed1330f33f5650e" providerId="LiveId" clId="{01D24FB7-C3EE-479A-8A14-31A1C109F899}" dt="2024-01-09T03:45:22.035" v="26"/>
          <ac:picMkLst>
            <pc:docMk/>
            <pc:sldMk cId="32975543" sldId="304"/>
            <ac:picMk id="6" creationId="{563D22BF-C0F3-C814-4BF8-A4C82884BE4C}"/>
          </ac:picMkLst>
        </pc:picChg>
        <pc:picChg chg="del">
          <ac:chgData name="Leonie Smith" userId="fed1330f33f5650e" providerId="LiveId" clId="{01D24FB7-C3EE-479A-8A14-31A1C109F899}" dt="2024-01-09T03:45:12.177" v="25"/>
          <ac:picMkLst>
            <pc:docMk/>
            <pc:sldMk cId="32975543" sldId="304"/>
            <ac:picMk id="15" creationId="{76B9DE45-8164-7AFA-C6F1-06A8333F5C3C}"/>
          </ac:picMkLst>
        </pc:picChg>
      </pc:sldChg>
      <pc:sldChg chg="addSp delSp modSp mod modTransition modAnim">
        <pc:chgData name="Leonie Smith" userId="fed1330f33f5650e" providerId="LiveId" clId="{01D24FB7-C3EE-479A-8A14-31A1C109F899}" dt="2024-01-09T03:45:39.030" v="29"/>
        <pc:sldMkLst>
          <pc:docMk/>
          <pc:sldMk cId="4168078952" sldId="306"/>
        </pc:sldMkLst>
        <pc:picChg chg="add del mod ord">
          <ac:chgData name="Leonie Smith" userId="fed1330f33f5650e" providerId="LiveId" clId="{01D24FB7-C3EE-479A-8A14-31A1C109F899}" dt="2024-01-09T03:45:39.030" v="29"/>
          <ac:picMkLst>
            <pc:docMk/>
            <pc:sldMk cId="4168078952" sldId="306"/>
            <ac:picMk id="5" creationId="{370ACA67-C034-6527-97C7-8D4C0B5971B9}"/>
          </ac:picMkLst>
        </pc:picChg>
        <pc:picChg chg="add mod">
          <ac:chgData name="Leonie Smith" userId="fed1330f33f5650e" providerId="LiveId" clId="{01D24FB7-C3EE-479A-8A14-31A1C109F899}" dt="2024-01-09T03:45:39.030" v="29"/>
          <ac:picMkLst>
            <pc:docMk/>
            <pc:sldMk cId="4168078952" sldId="306"/>
            <ac:picMk id="6" creationId="{B09B9E6D-5690-4E08-35B2-153C301021E8}"/>
          </ac:picMkLst>
        </pc:picChg>
        <pc:picChg chg="del">
          <ac:chgData name="Leonie Smith" userId="fed1330f33f5650e" providerId="LiveId" clId="{01D24FB7-C3EE-479A-8A14-31A1C109F899}" dt="2024-01-09T03:45:26.750" v="28"/>
          <ac:picMkLst>
            <pc:docMk/>
            <pc:sldMk cId="4168078952" sldId="306"/>
            <ac:picMk id="16" creationId="{BC6EDBDD-E4DB-9FD5-5CDF-8D8AB4C90770}"/>
          </ac:picMkLst>
        </pc:picChg>
      </pc:sldChg>
      <pc:sldChg chg="addSp delSp modSp mod modTransition modAnim">
        <pc:chgData name="Leonie Smith" userId="fed1330f33f5650e" providerId="LiveId" clId="{01D24FB7-C3EE-479A-8A14-31A1C109F899}" dt="2024-01-09T03:45:53.876" v="32"/>
        <pc:sldMkLst>
          <pc:docMk/>
          <pc:sldMk cId="2992783911" sldId="308"/>
        </pc:sldMkLst>
        <pc:picChg chg="add del mod ord">
          <ac:chgData name="Leonie Smith" userId="fed1330f33f5650e" providerId="LiveId" clId="{01D24FB7-C3EE-479A-8A14-31A1C109F899}" dt="2024-01-09T03:45:53.876" v="32"/>
          <ac:picMkLst>
            <pc:docMk/>
            <pc:sldMk cId="2992783911" sldId="308"/>
            <ac:picMk id="5" creationId="{58E262E6-1707-6071-8E99-44B5B468E01F}"/>
          </ac:picMkLst>
        </pc:picChg>
        <pc:picChg chg="add mod">
          <ac:chgData name="Leonie Smith" userId="fed1330f33f5650e" providerId="LiveId" clId="{01D24FB7-C3EE-479A-8A14-31A1C109F899}" dt="2024-01-09T03:45:53.876" v="32"/>
          <ac:picMkLst>
            <pc:docMk/>
            <pc:sldMk cId="2992783911" sldId="308"/>
            <ac:picMk id="6" creationId="{D50825D3-F8F3-F613-7491-7B973C250E5A}"/>
          </ac:picMkLst>
        </pc:picChg>
        <pc:picChg chg="del">
          <ac:chgData name="Leonie Smith" userId="fed1330f33f5650e" providerId="LiveId" clId="{01D24FB7-C3EE-479A-8A14-31A1C109F899}" dt="2024-01-09T03:45:43.516" v="31"/>
          <ac:picMkLst>
            <pc:docMk/>
            <pc:sldMk cId="2992783911" sldId="308"/>
            <ac:picMk id="17" creationId="{BFC0F7C4-DE59-A7A9-AF79-C6BF5B012C88}"/>
          </ac:picMkLst>
        </pc:picChg>
      </pc:sldChg>
      <pc:sldChg chg="addSp delSp modSp mod modTransition modAnim">
        <pc:chgData name="Leonie Smith" userId="fed1330f33f5650e" providerId="LiveId" clId="{01D24FB7-C3EE-479A-8A14-31A1C109F899}" dt="2024-01-09T03:46:17.961" v="35"/>
        <pc:sldMkLst>
          <pc:docMk/>
          <pc:sldMk cId="1529727113" sldId="310"/>
        </pc:sldMkLst>
        <pc:picChg chg="add del mod ord">
          <ac:chgData name="Leonie Smith" userId="fed1330f33f5650e" providerId="LiveId" clId="{01D24FB7-C3EE-479A-8A14-31A1C109F899}" dt="2024-01-09T03:46:17.961" v="35"/>
          <ac:picMkLst>
            <pc:docMk/>
            <pc:sldMk cId="1529727113" sldId="310"/>
            <ac:picMk id="5" creationId="{6DC06334-03A2-FAE9-F04A-2CF33FEB7D62}"/>
          </ac:picMkLst>
        </pc:picChg>
        <pc:picChg chg="add mod">
          <ac:chgData name="Leonie Smith" userId="fed1330f33f5650e" providerId="LiveId" clId="{01D24FB7-C3EE-479A-8A14-31A1C109F899}" dt="2024-01-09T03:46:17.961" v="35"/>
          <ac:picMkLst>
            <pc:docMk/>
            <pc:sldMk cId="1529727113" sldId="310"/>
            <ac:picMk id="6" creationId="{7754E07D-9257-EF44-938D-A78835E4C678}"/>
          </ac:picMkLst>
        </pc:picChg>
        <pc:picChg chg="del">
          <ac:chgData name="Leonie Smith" userId="fed1330f33f5650e" providerId="LiveId" clId="{01D24FB7-C3EE-479A-8A14-31A1C109F899}" dt="2024-01-09T03:45:57.509" v="34"/>
          <ac:picMkLst>
            <pc:docMk/>
            <pc:sldMk cId="1529727113" sldId="310"/>
            <ac:picMk id="27" creationId="{2D731B9A-814E-1438-8773-9289464CBCBF}"/>
          </ac:picMkLst>
        </pc:picChg>
      </pc:sldChg>
    </pc:docChg>
  </pc:docChgLst>
  <pc:docChgLst>
    <pc:chgData name="Alfred Smith" userId="3c60a3631c0db8ad" providerId="LiveId" clId="{0A7A1B03-9694-469A-AC06-08F6013644EF}"/>
    <pc:docChg chg="undo redo custSel modSld">
      <pc:chgData name="Alfred Smith" userId="3c60a3631c0db8ad" providerId="LiveId" clId="{0A7A1B03-9694-469A-AC06-08F6013644EF}" dt="2024-07-23T13:29:07.030" v="30"/>
      <pc:docMkLst>
        <pc:docMk/>
      </pc:docMkLst>
      <pc:sldChg chg="addSp delSp modSp mod">
        <pc:chgData name="Alfred Smith" userId="3c60a3631c0db8ad" providerId="LiveId" clId="{0A7A1B03-9694-469A-AC06-08F6013644EF}" dt="2024-07-23T12:56:09.893" v="1"/>
        <pc:sldMkLst>
          <pc:docMk/>
          <pc:sldMk cId="1499918570" sldId="257"/>
        </pc:sldMkLst>
        <pc:spChg chg="del">
          <ac:chgData name="Alfred Smith" userId="3c60a3631c0db8ad" providerId="LiveId" clId="{0A7A1B03-9694-469A-AC06-08F6013644EF}" dt="2024-07-23T12:56:09.155" v="0" actId="478"/>
          <ac:spMkLst>
            <pc:docMk/>
            <pc:sldMk cId="1499918570" sldId="257"/>
            <ac:spMk id="3" creationId="{0228937D-0D81-2DA1-1C55-FD99B23FE1AE}"/>
          </ac:spMkLst>
        </pc:spChg>
        <pc:spChg chg="add mod">
          <ac:chgData name="Alfred Smith" userId="3c60a3631c0db8ad" providerId="LiveId" clId="{0A7A1B03-9694-469A-AC06-08F6013644EF}" dt="2024-07-23T12:56:09.893" v="1"/>
          <ac:spMkLst>
            <pc:docMk/>
            <pc:sldMk cId="1499918570" sldId="257"/>
            <ac:spMk id="4" creationId="{995A928F-D97F-E643-B950-8851A7941FFB}"/>
          </ac:spMkLst>
        </pc:spChg>
      </pc:sldChg>
      <pc:sldChg chg="addSp modSp">
        <pc:chgData name="Alfred Smith" userId="3c60a3631c0db8ad" providerId="LiveId" clId="{0A7A1B03-9694-469A-AC06-08F6013644EF}" dt="2024-07-23T12:56:53.738" v="2"/>
        <pc:sldMkLst>
          <pc:docMk/>
          <pc:sldMk cId="4120481681" sldId="270"/>
        </pc:sldMkLst>
        <pc:spChg chg="add mod">
          <ac:chgData name="Alfred Smith" userId="3c60a3631c0db8ad" providerId="LiveId" clId="{0A7A1B03-9694-469A-AC06-08F6013644EF}" dt="2024-07-23T12:56:53.738" v="2"/>
          <ac:spMkLst>
            <pc:docMk/>
            <pc:sldMk cId="4120481681" sldId="270"/>
            <ac:spMk id="4" creationId="{B9ADB28F-1BB2-18DF-0DEF-F131F5966EA4}"/>
          </ac:spMkLst>
        </pc:spChg>
      </pc:sldChg>
      <pc:sldChg chg="modSp mod">
        <pc:chgData name="Alfred Smith" userId="3c60a3631c0db8ad" providerId="LiveId" clId="{0A7A1B03-9694-469A-AC06-08F6013644EF}" dt="2024-07-23T13:27:16.578" v="14" actId="20577"/>
        <pc:sldMkLst>
          <pc:docMk/>
          <pc:sldMk cId="1317633586" sldId="296"/>
        </pc:sldMkLst>
        <pc:spChg chg="mod">
          <ac:chgData name="Alfred Smith" userId="3c60a3631c0db8ad" providerId="LiveId" clId="{0A7A1B03-9694-469A-AC06-08F6013644EF}" dt="2024-07-23T13:26:57.044" v="12" actId="20577"/>
          <ac:spMkLst>
            <pc:docMk/>
            <pc:sldMk cId="1317633586" sldId="296"/>
            <ac:spMk id="3" creationId="{A58184BD-88F1-BA02-40C1-D8403D0EEC0D}"/>
          </ac:spMkLst>
        </pc:spChg>
        <pc:spChg chg="mod">
          <ac:chgData name="Alfred Smith" userId="3c60a3631c0db8ad" providerId="LiveId" clId="{0A7A1B03-9694-469A-AC06-08F6013644EF}" dt="2024-07-23T13:27:16.578" v="14" actId="20577"/>
          <ac:spMkLst>
            <pc:docMk/>
            <pc:sldMk cId="1317633586" sldId="296"/>
            <ac:spMk id="4" creationId="{EE2AC625-9141-A801-F431-DD5F79396320}"/>
          </ac:spMkLst>
        </pc:spChg>
      </pc:sldChg>
      <pc:sldChg chg="modSp mod">
        <pc:chgData name="Alfred Smith" userId="3c60a3631c0db8ad" providerId="LiveId" clId="{0A7A1B03-9694-469A-AC06-08F6013644EF}" dt="2024-07-23T13:27:31.024" v="16"/>
        <pc:sldMkLst>
          <pc:docMk/>
          <pc:sldMk cId="952571524" sldId="298"/>
        </pc:sldMkLst>
        <pc:spChg chg="mod">
          <ac:chgData name="Alfred Smith" userId="3c60a3631c0db8ad" providerId="LiveId" clId="{0A7A1B03-9694-469A-AC06-08F6013644EF}" dt="2024-07-23T13:27:31.024" v="16"/>
          <ac:spMkLst>
            <pc:docMk/>
            <pc:sldMk cId="952571524" sldId="298"/>
            <ac:spMk id="4" creationId="{EE2AC625-9141-A801-F431-DD5F79396320}"/>
          </ac:spMkLst>
        </pc:spChg>
      </pc:sldChg>
      <pc:sldChg chg="modSp mod">
        <pc:chgData name="Alfred Smith" userId="3c60a3631c0db8ad" providerId="LiveId" clId="{0A7A1B03-9694-469A-AC06-08F6013644EF}" dt="2024-07-23T13:27:48.618" v="19" actId="6549"/>
        <pc:sldMkLst>
          <pc:docMk/>
          <pc:sldMk cId="1324825859" sldId="300"/>
        </pc:sldMkLst>
        <pc:spChg chg="mod">
          <ac:chgData name="Alfred Smith" userId="3c60a3631c0db8ad" providerId="LiveId" clId="{0A7A1B03-9694-469A-AC06-08F6013644EF}" dt="2024-07-23T13:27:48.618" v="19" actId="6549"/>
          <ac:spMkLst>
            <pc:docMk/>
            <pc:sldMk cId="1324825859" sldId="300"/>
            <ac:spMk id="4" creationId="{EE2AC625-9141-A801-F431-DD5F79396320}"/>
          </ac:spMkLst>
        </pc:spChg>
      </pc:sldChg>
      <pc:sldChg chg="modSp mod">
        <pc:chgData name="Alfred Smith" userId="3c60a3631c0db8ad" providerId="LiveId" clId="{0A7A1B03-9694-469A-AC06-08F6013644EF}" dt="2024-07-23T13:28:01.794" v="21"/>
        <pc:sldMkLst>
          <pc:docMk/>
          <pc:sldMk cId="4013044916" sldId="302"/>
        </pc:sldMkLst>
        <pc:spChg chg="mod">
          <ac:chgData name="Alfred Smith" userId="3c60a3631c0db8ad" providerId="LiveId" clId="{0A7A1B03-9694-469A-AC06-08F6013644EF}" dt="2024-07-23T13:28:01.794" v="21"/>
          <ac:spMkLst>
            <pc:docMk/>
            <pc:sldMk cId="4013044916" sldId="302"/>
            <ac:spMk id="4" creationId="{EE2AC625-9141-A801-F431-DD5F79396320}"/>
          </ac:spMkLst>
        </pc:spChg>
      </pc:sldChg>
      <pc:sldChg chg="modSp mod">
        <pc:chgData name="Alfred Smith" userId="3c60a3631c0db8ad" providerId="LiveId" clId="{0A7A1B03-9694-469A-AC06-08F6013644EF}" dt="2024-07-23T13:28:16.470" v="24" actId="6549"/>
        <pc:sldMkLst>
          <pc:docMk/>
          <pc:sldMk cId="32975543" sldId="304"/>
        </pc:sldMkLst>
        <pc:spChg chg="mod">
          <ac:chgData name="Alfred Smith" userId="3c60a3631c0db8ad" providerId="LiveId" clId="{0A7A1B03-9694-469A-AC06-08F6013644EF}" dt="2024-07-23T13:28:16.470" v="24" actId="6549"/>
          <ac:spMkLst>
            <pc:docMk/>
            <pc:sldMk cId="32975543" sldId="304"/>
            <ac:spMk id="4" creationId="{EE2AC625-9141-A801-F431-DD5F79396320}"/>
          </ac:spMkLst>
        </pc:spChg>
      </pc:sldChg>
      <pc:sldChg chg="modSp mod">
        <pc:chgData name="Alfred Smith" userId="3c60a3631c0db8ad" providerId="LiveId" clId="{0A7A1B03-9694-469A-AC06-08F6013644EF}" dt="2024-07-23T13:28:35.480" v="26"/>
        <pc:sldMkLst>
          <pc:docMk/>
          <pc:sldMk cId="4168078952" sldId="306"/>
        </pc:sldMkLst>
        <pc:spChg chg="mod">
          <ac:chgData name="Alfred Smith" userId="3c60a3631c0db8ad" providerId="LiveId" clId="{0A7A1B03-9694-469A-AC06-08F6013644EF}" dt="2024-07-23T13:28:35.480" v="26"/>
          <ac:spMkLst>
            <pc:docMk/>
            <pc:sldMk cId="4168078952" sldId="306"/>
            <ac:spMk id="4" creationId="{EE2AC625-9141-A801-F431-DD5F79396320}"/>
          </ac:spMkLst>
        </pc:spChg>
      </pc:sldChg>
      <pc:sldChg chg="modSp mod">
        <pc:chgData name="Alfred Smith" userId="3c60a3631c0db8ad" providerId="LiveId" clId="{0A7A1B03-9694-469A-AC06-08F6013644EF}" dt="2024-07-23T13:28:51.815" v="28"/>
        <pc:sldMkLst>
          <pc:docMk/>
          <pc:sldMk cId="2992783911" sldId="308"/>
        </pc:sldMkLst>
        <pc:spChg chg="mod">
          <ac:chgData name="Alfred Smith" userId="3c60a3631c0db8ad" providerId="LiveId" clId="{0A7A1B03-9694-469A-AC06-08F6013644EF}" dt="2024-07-23T13:28:51.815" v="28"/>
          <ac:spMkLst>
            <pc:docMk/>
            <pc:sldMk cId="2992783911" sldId="308"/>
            <ac:spMk id="4" creationId="{EE2AC625-9141-A801-F431-DD5F79396320}"/>
          </ac:spMkLst>
        </pc:spChg>
      </pc:sldChg>
      <pc:sldChg chg="modSp mod">
        <pc:chgData name="Alfred Smith" userId="3c60a3631c0db8ad" providerId="LiveId" clId="{0A7A1B03-9694-469A-AC06-08F6013644EF}" dt="2024-07-23T13:29:07.030" v="30"/>
        <pc:sldMkLst>
          <pc:docMk/>
          <pc:sldMk cId="1529727113" sldId="310"/>
        </pc:sldMkLst>
        <pc:spChg chg="mod">
          <ac:chgData name="Alfred Smith" userId="3c60a3631c0db8ad" providerId="LiveId" clId="{0A7A1B03-9694-469A-AC06-08F6013644EF}" dt="2024-07-23T13:29:07.030" v="30"/>
          <ac:spMkLst>
            <pc:docMk/>
            <pc:sldMk cId="1529727113" sldId="310"/>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45 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45-5</a:t>
            </a:r>
          </a:p>
        </p:txBody>
      </p:sp>
      <p:pic>
        <p:nvPicPr>
          <p:cNvPr id="6" name="Audio 5">
            <a:hlinkClick r:id="" action="ppaction://media"/>
            <a:extLst>
              <a:ext uri="{FF2B5EF4-FFF2-40B4-BE49-F238E27FC236}">
                <a16:creationId xmlns:a16="http://schemas.microsoft.com/office/drawing/2014/main" id="{2451B869-7D6C-926C-A775-C5344AE82EE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995A928F-D97F-E643-B950-8851A7941FFB}"/>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51"/>
    </mc:Choice>
    <mc:Fallback xmlns="">
      <p:transition spd="slow" advTm="3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41B6F3-9C2A-AFFF-2A66-71E7DA8A53B0}"/>
              </a:ext>
            </a:extLst>
          </p:cNvPr>
          <p:cNvPicPr>
            <a:picLocks noChangeAspect="1"/>
          </p:cNvPicPr>
          <p:nvPr/>
        </p:nvPicPr>
        <p:blipFill>
          <a:blip r:embed="rId2"/>
          <a:stretch>
            <a:fillRect/>
          </a:stretch>
        </p:blipFill>
        <p:spPr>
          <a:xfrm>
            <a:off x="0" y="0"/>
            <a:ext cx="12796630" cy="6858000"/>
          </a:xfrm>
          <a:prstGeom prst="rect">
            <a:avLst/>
          </a:prstGeom>
        </p:spPr>
      </p:pic>
      <p:sp>
        <p:nvSpPr>
          <p:cNvPr id="2" name="TextBox 1">
            <a:extLst>
              <a:ext uri="{FF2B5EF4-FFF2-40B4-BE49-F238E27FC236}">
                <a16:creationId xmlns:a16="http://schemas.microsoft.com/office/drawing/2014/main" id="{3FD9B2C5-5564-3387-2BD0-66A1403866E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5200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དེ་ནས་ཁོང་གིས་ཐོ་མཱ་ལ་“ད་ཁྱོད་ཀྱི་མཛུག་གུ་འདིར་ཞོག་ཅིག ངའི་ལག་པ་ལ་ལྟོས། ཁྱོད་ཀྱིས་ལག་པ་བརྐྱངས་ཏེ་ངའི་གཞོགས་ཀྱི་ནང་དུ་ཆུག་ཅིག དད་མེད་ཀྱི་སེམས་སྤོངས་ལ་དད་པ་བྱོས་ཤིག་”ཅེས་གསུངས།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27Then Jesus said to Thomas, “Put your finger here and look at My hands. Reach out your hand and put it into My side. Stop doubting and believe.”</a:t>
            </a:r>
            <a:endParaRPr lang="en-IN" dirty="0"/>
          </a:p>
        </p:txBody>
      </p:sp>
      <p:pic>
        <p:nvPicPr>
          <p:cNvPr id="6" name="Audio 5">
            <a:hlinkClick r:id="" action="ppaction://media"/>
            <a:extLst>
              <a:ext uri="{FF2B5EF4-FFF2-40B4-BE49-F238E27FC236}">
                <a16:creationId xmlns:a16="http://schemas.microsoft.com/office/drawing/2014/main" id="{77DE4E55-D252-3904-B987-B518F070B6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3044916"/>
      </p:ext>
    </p:extLst>
  </p:cSld>
  <p:clrMapOvr>
    <a:masterClrMapping/>
  </p:clrMapOvr>
  <mc:AlternateContent xmlns:mc="http://schemas.openxmlformats.org/markup-compatibility/2006" xmlns:p14="http://schemas.microsoft.com/office/powerpoint/2010/main">
    <mc:Choice Requires="p14">
      <p:transition spd="slow" p14:dur="2000" advTm="16192"/>
    </mc:Choice>
    <mc:Fallback xmlns="">
      <p:transition spd="slow" advTm="1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99634D-F7C1-5F89-703B-45EAFA114201}"/>
              </a:ext>
            </a:extLst>
          </p:cNvPr>
          <p:cNvPicPr>
            <a:picLocks noChangeAspect="1"/>
          </p:cNvPicPr>
          <p:nvPr/>
        </p:nvPicPr>
        <p:blipFill>
          <a:blip r:embed="rId2"/>
          <a:stretch>
            <a:fillRect/>
          </a:stretch>
        </p:blipFill>
        <p:spPr>
          <a:xfrm>
            <a:off x="0" y="1"/>
            <a:ext cx="12947792" cy="6858000"/>
          </a:xfrm>
          <a:prstGeom prst="rect">
            <a:avLst/>
          </a:prstGeom>
        </p:spPr>
      </p:pic>
      <p:sp>
        <p:nvSpPr>
          <p:cNvPr id="2" name="TextBox 1">
            <a:extLst>
              <a:ext uri="{FF2B5EF4-FFF2-40B4-BE49-F238E27FC236}">
                <a16:creationId xmlns:a16="http://schemas.microsoft.com/office/drawing/2014/main" id="{9AC12A04-B37A-73D9-222A-0E58208FDE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10320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ལན་དུ་ཐོ་མཱས་“ངའི་གཙོ་བོ་དང་ངའི་དཀོན་མཆོག་ལགས་”ཞེས་བཤད།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28Thomas replied, “My Lord and my God!”</a:t>
            </a:r>
            <a:endParaRPr lang="en-IN" dirty="0"/>
          </a:p>
        </p:txBody>
      </p:sp>
      <p:pic>
        <p:nvPicPr>
          <p:cNvPr id="6" name="Audio 5">
            <a:hlinkClick r:id="" action="ppaction://media"/>
            <a:extLst>
              <a:ext uri="{FF2B5EF4-FFF2-40B4-BE49-F238E27FC236}">
                <a16:creationId xmlns:a16="http://schemas.microsoft.com/office/drawing/2014/main" id="{563D22BF-C0F3-C814-4BF8-A4C82884BE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975543"/>
      </p:ext>
    </p:extLst>
  </p:cSld>
  <p:clrMapOvr>
    <a:masterClrMapping/>
  </p:clrMapOvr>
  <mc:AlternateContent xmlns:mc="http://schemas.openxmlformats.org/markup-compatibility/2006" xmlns:p14="http://schemas.microsoft.com/office/powerpoint/2010/main">
    <mc:Choice Requires="p14">
      <p:transition spd="slow" p14:dur="2000" advTm="6509"/>
    </mc:Choice>
    <mc:Fallback xmlns="">
      <p:transition spd="slow" advTm="6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A24397-5A16-2B95-9A63-3E3DCFA32FFF}"/>
              </a:ext>
            </a:extLst>
          </p:cNvPr>
          <p:cNvPicPr>
            <a:picLocks noChangeAspect="1"/>
          </p:cNvPicPr>
          <p:nvPr/>
        </p:nvPicPr>
        <p:blipFill>
          <a:blip r:embed="rId2"/>
          <a:stretch>
            <a:fillRect/>
          </a:stretch>
        </p:blipFill>
        <p:spPr>
          <a:xfrm>
            <a:off x="-1" y="0"/>
            <a:ext cx="12363061" cy="6858000"/>
          </a:xfrm>
          <a:prstGeom prst="rect">
            <a:avLst/>
          </a:prstGeom>
        </p:spPr>
      </p:pic>
      <p:sp>
        <p:nvSpPr>
          <p:cNvPr id="2" name="TextBox 1">
            <a:extLst>
              <a:ext uri="{FF2B5EF4-FFF2-40B4-BE49-F238E27FC236}">
                <a16:creationId xmlns:a16="http://schemas.microsoft.com/office/drawing/2014/main" id="{F5205DDA-0A0F-DB0E-EE88-8DECC971E815}"/>
              </a:ext>
            </a:extLst>
          </p:cNvPr>
          <p:cNvSpPr txBox="1"/>
          <p:nvPr/>
        </p:nvSpPr>
        <p:spPr>
          <a:xfrm>
            <a:off x="2531343" y="268710"/>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46705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ཡེ་ཤུས་ཁོང་ལ་“ཁྱོད་ཀྱིས་ང་མཐོང་བས་དད་པ་བྱེད་པ་ཡིན་ནམ། ང་མི་མཐོང་ཡང་དད་པ་རྣམས་བདེའོ་”ཞེས་གསུངས།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29Jesus said to him, “Because you have seen Me, you have believed; blessed are those who have not seen and yet have believed.”</a:t>
            </a:r>
            <a:endParaRPr lang="en-IN" dirty="0"/>
          </a:p>
        </p:txBody>
      </p:sp>
      <p:pic>
        <p:nvPicPr>
          <p:cNvPr id="6" name="Audio 5">
            <a:hlinkClick r:id="" action="ppaction://media"/>
            <a:extLst>
              <a:ext uri="{FF2B5EF4-FFF2-40B4-BE49-F238E27FC236}">
                <a16:creationId xmlns:a16="http://schemas.microsoft.com/office/drawing/2014/main" id="{B09B9E6D-5690-4E08-35B2-153C301021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8078952"/>
      </p:ext>
    </p:extLst>
  </p:cSld>
  <p:clrMapOvr>
    <a:masterClrMapping/>
  </p:clrMapOvr>
  <mc:AlternateContent xmlns:mc="http://schemas.openxmlformats.org/markup-compatibility/2006" xmlns:p14="http://schemas.microsoft.com/office/powerpoint/2010/main">
    <mc:Choice Requires="p14">
      <p:transition spd="slow" p14:dur="2000" advTm="8983"/>
    </mc:Choice>
    <mc:Fallback xmlns="">
      <p:transition spd="slow" advTm="8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2F66A-6772-FC7C-A914-74DF0ED14B17}"/>
              </a:ext>
            </a:extLst>
          </p:cNvPr>
          <p:cNvPicPr>
            <a:picLocks noChangeAspect="1"/>
          </p:cNvPicPr>
          <p:nvPr/>
        </p:nvPicPr>
        <p:blipFill>
          <a:blip r:embed="rId2"/>
          <a:stretch>
            <a:fillRect/>
          </a:stretch>
        </p:blipFill>
        <p:spPr>
          <a:xfrm>
            <a:off x="0" y="-182451"/>
            <a:ext cx="12192000" cy="7040451"/>
          </a:xfrm>
          <a:prstGeom prst="rect">
            <a:avLst/>
          </a:prstGeom>
        </p:spPr>
      </p:pic>
      <p:sp>
        <p:nvSpPr>
          <p:cNvPr id="2" name="TextBox 1">
            <a:extLst>
              <a:ext uri="{FF2B5EF4-FFF2-40B4-BE49-F238E27FC236}">
                <a16:creationId xmlns:a16="http://schemas.microsoft.com/office/drawing/2014/main" id="{65431618-4ABE-C789-2E7E-F8F688084D5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7909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ཡང་མདོ་འདི་ལ་མ་བྲིས་པའི་རྟགས་གཞན་མང་པོ་ཡེ་ཤུས་ཉེ་གནས་རྣམས་ཀྱི་མདུན་དུ་མཛད།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30Jesus performed many other signs in the presence of His disciples, which are not written in this book.</a:t>
            </a:r>
            <a:endParaRPr lang="en-IN" dirty="0"/>
          </a:p>
        </p:txBody>
      </p:sp>
      <p:pic>
        <p:nvPicPr>
          <p:cNvPr id="6" name="Audio 5">
            <a:hlinkClick r:id="" action="ppaction://media"/>
            <a:extLst>
              <a:ext uri="{FF2B5EF4-FFF2-40B4-BE49-F238E27FC236}">
                <a16:creationId xmlns:a16="http://schemas.microsoft.com/office/drawing/2014/main" id="{D50825D3-F8F3-F613-7491-7B973C250E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92783911"/>
      </p:ext>
    </p:extLst>
  </p:cSld>
  <p:clrMapOvr>
    <a:masterClrMapping/>
  </p:clrMapOvr>
  <mc:AlternateContent xmlns:mc="http://schemas.openxmlformats.org/markup-compatibility/2006" xmlns:p14="http://schemas.microsoft.com/office/powerpoint/2010/main">
    <mc:Choice Requires="p14">
      <p:transition spd="slow" p14:dur="2000" advTm="7034"/>
    </mc:Choice>
    <mc:Fallback xmlns="">
      <p:transition spd="slow" advTm="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9DA87D-FB60-1198-DFBB-895A57F3618E}"/>
              </a:ext>
            </a:extLst>
          </p:cNvPr>
          <p:cNvPicPr>
            <a:picLocks noChangeAspect="1"/>
          </p:cNvPicPr>
          <p:nvPr/>
        </p:nvPicPr>
        <p:blipFill>
          <a:blip r:embed="rId2"/>
          <a:stretch>
            <a:fillRect/>
          </a:stretch>
        </p:blipFill>
        <p:spPr>
          <a:xfrm>
            <a:off x="-1410833" y="1"/>
            <a:ext cx="13602833" cy="6858000"/>
          </a:xfrm>
          <a:prstGeom prst="rect">
            <a:avLst/>
          </a:prstGeom>
        </p:spPr>
      </p:pic>
      <p:sp>
        <p:nvSpPr>
          <p:cNvPr id="2" name="TextBox 1">
            <a:extLst>
              <a:ext uri="{FF2B5EF4-FFF2-40B4-BE49-F238E27FC236}">
                <a16:creationId xmlns:a16="http://schemas.microsoft.com/office/drawing/2014/main" id="{F483240F-ABE6-7CA1-1C9B-A71502FFBA1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61792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31</a:t>
            </a:r>
            <a:r>
              <a:rPr lang="bo-CN" sz="5400" dirty="0">
                <a:solidFill>
                  <a:srgbClr val="121212"/>
                </a:solidFill>
                <a:latin typeface="Arial" panose="020B0604020202020204" pitchFamily="34" charset="0"/>
              </a:rPr>
              <a:t>འོན་ཀྱང་ཁྱེད་ཚོས་ཡེ་ཤུ་ནི་སྐྱབས་མགོན་མཱ་ཤི་ཀ་དང་དཀོན་མཆོག་གི་སྲས་དེ་ཡིན་པར་དད་པ་བྱེད་པའི་ཕྱིར་དོན་འདི་ཚོ་བྲིས་ཡོད་ཅིང༌། ཁོང་ལ་དད་པ་བྱེད་པའི་སྒོ་ནས་ཁྱེད་ཚོ་ཁོང་གི་མཚན་གྱི་ཐོག་ནས་དཔག་ཏུ་མེད་པའི་ཚེ་འཐོབ་པའི་ཕྱིར་རོ།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31But these are written so that you may believe  that Jesus is the Christ, the Son of God, and that by believing you may have life in His name.</a:t>
            </a:r>
            <a:endParaRPr lang="en-IN" dirty="0"/>
          </a:p>
        </p:txBody>
      </p:sp>
      <p:pic>
        <p:nvPicPr>
          <p:cNvPr id="6" name="Audio 5">
            <a:hlinkClick r:id="" action="ppaction://media"/>
            <a:extLst>
              <a:ext uri="{FF2B5EF4-FFF2-40B4-BE49-F238E27FC236}">
                <a16:creationId xmlns:a16="http://schemas.microsoft.com/office/drawing/2014/main" id="{7754E07D-9257-EF44-938D-A78835E4C6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9727113"/>
      </p:ext>
    </p:extLst>
  </p:cSld>
  <p:clrMapOvr>
    <a:masterClrMapping/>
  </p:clrMapOvr>
  <mc:AlternateContent xmlns:mc="http://schemas.openxmlformats.org/markup-compatibility/2006" xmlns:p14="http://schemas.microsoft.com/office/powerpoint/2010/main">
    <mc:Choice Requires="p14">
      <p:transition spd="slow" p14:dur="2000" advTm="17172"/>
    </mc:Choice>
    <mc:Fallback xmlns="">
      <p:transition spd="slow" advTm="17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F2155-3125-22C7-7DE4-51FA102305F2}"/>
              </a:ext>
            </a:extLst>
          </p:cNvPr>
          <p:cNvPicPr>
            <a:picLocks noChangeAspect="1"/>
          </p:cNvPicPr>
          <p:nvPr/>
        </p:nvPicPr>
        <p:blipFill>
          <a:blip r:embed="rId2"/>
          <a:stretch>
            <a:fillRect/>
          </a:stretch>
        </p:blipFill>
        <p:spPr>
          <a:xfrm>
            <a:off x="0" y="-2061"/>
            <a:ext cx="12192000" cy="6860061"/>
          </a:xfrm>
          <a:prstGeom prst="rect">
            <a:avLst/>
          </a:prstGeom>
        </p:spPr>
      </p:pic>
      <p:sp>
        <p:nvSpPr>
          <p:cNvPr id="2" name="TextBox 1">
            <a:extLst>
              <a:ext uri="{FF2B5EF4-FFF2-40B4-BE49-F238E27FC236}">
                <a16:creationId xmlns:a16="http://schemas.microsoft.com/office/drawing/2014/main" id="{EB036177-8F43-C7C1-BAA6-9326F863BB12}"/>
              </a:ext>
            </a:extLst>
          </p:cNvPr>
          <p:cNvSpPr txBox="1"/>
          <p:nvPr/>
        </p:nvSpPr>
        <p:spPr>
          <a:xfrm>
            <a:off x="145962" y="0"/>
            <a:ext cx="5095740" cy="4096653"/>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ཡོ་ཧ་ནན། 20</a:t>
            </a:r>
          </a:p>
          <a:p>
            <a:r>
              <a:rPr lang="bo-CN" sz="8000" b="1" dirty="0">
                <a:solidFill>
                  <a:schemeClr val="bg1"/>
                </a:solidFill>
                <a:latin typeface="Arial" panose="020B0604020202020204" pitchFamily="34" charset="0"/>
              </a:rPr>
              <a:t>ཐོ་མཱ་ནི་ཡེ་ཤུ་</a:t>
            </a:r>
            <a:r>
              <a:rPr lang="bo-CN" sz="8000" b="1" i="0" dirty="0">
                <a:solidFill>
                  <a:schemeClr val="bg1"/>
                </a:solidFill>
                <a:effectLst/>
                <a:latin typeface="Arial" panose="020B0604020202020204" pitchFamily="34" charset="0"/>
              </a:rPr>
              <a:t>མ་མཐོང་བས་དད་པ་མ་བྱེད་པ་ཡིན།</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2943C1-7DD2-AD9C-325C-57B97E2DC861}"/>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4E72B802-FEF4-6788-6E21-2AEEBB58109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43786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i="0" cap="all" dirty="0">
                <a:solidFill>
                  <a:srgbClr val="121212"/>
                </a:solidFill>
                <a:effectLst/>
                <a:latin typeface="ArialMT"/>
              </a:rPr>
              <a:t>ཡོ་ཧ་ནན། 20</a:t>
            </a:r>
          </a:p>
          <a:p>
            <a:r>
              <a:rPr lang="bo-CN" sz="8000" b="1" dirty="0">
                <a:solidFill>
                  <a:srgbClr val="121212"/>
                </a:solidFill>
                <a:latin typeface="Arial" panose="020B0604020202020204" pitchFamily="34" charset="0"/>
              </a:rPr>
              <a:t>ཐོ་མཱ་ནི་ཡེ་ཤུ་</a:t>
            </a:r>
            <a:r>
              <a:rPr lang="bo-CN" sz="8000" b="1" i="0" dirty="0">
                <a:solidFill>
                  <a:srgbClr val="121212"/>
                </a:solidFill>
                <a:effectLst/>
                <a:latin typeface="Arial" panose="020B0604020202020204" pitchFamily="34" charset="0"/>
              </a:rPr>
              <a:t>མ་མཐོང་བས་དད་པ་མ་བྱེད་པ་ཡིན།</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Unbelieving Thomas- John 20:24-31</a:t>
            </a:r>
            <a:endParaRPr lang="en-IN" sz="5400" dirty="0"/>
          </a:p>
        </p:txBody>
      </p:sp>
      <p:pic>
        <p:nvPicPr>
          <p:cNvPr id="6" name="Audio 5">
            <a:hlinkClick r:id="" action="ppaction://media"/>
            <a:extLst>
              <a:ext uri="{FF2B5EF4-FFF2-40B4-BE49-F238E27FC236}">
                <a16:creationId xmlns:a16="http://schemas.microsoft.com/office/drawing/2014/main" id="{C3436930-2C98-11A0-1C7E-2986062E0B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488"/>
    </mc:Choice>
    <mc:Fallback xmlns="">
      <p:transition spd="slow" advTm="5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B2783-F074-8EDF-6281-5A0A4DB057AF}"/>
              </a:ext>
            </a:extLst>
          </p:cNvPr>
          <p:cNvPicPr>
            <a:picLocks noChangeAspect="1"/>
          </p:cNvPicPr>
          <p:nvPr/>
        </p:nvPicPr>
        <p:blipFill>
          <a:blip r:embed="rId2"/>
          <a:stretch>
            <a:fillRect/>
          </a:stretch>
        </p:blipFill>
        <p:spPr>
          <a:xfrm>
            <a:off x="0" y="-2061"/>
            <a:ext cx="12192000" cy="6860061"/>
          </a:xfrm>
          <a:prstGeom prst="rect">
            <a:avLst/>
          </a:prstGeom>
        </p:spPr>
      </p:pic>
      <p:sp>
        <p:nvSpPr>
          <p:cNvPr id="3" name="TextBox 2">
            <a:extLst>
              <a:ext uri="{FF2B5EF4-FFF2-40B4-BE49-F238E27FC236}">
                <a16:creationId xmlns:a16="http://schemas.microsoft.com/office/drawing/2014/main" id="{19B51F0E-517C-2473-2CCE-7131B4AE522D}"/>
              </a:ext>
            </a:extLst>
          </p:cNvPr>
          <p:cNvSpPr txBox="1"/>
          <p:nvPr/>
        </p:nvSpPr>
        <p:spPr>
          <a:xfrm>
            <a:off x="145962" y="0"/>
            <a:ext cx="5095740" cy="4096653"/>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ཡོ་ཧ་ནན། 20</a:t>
            </a:r>
          </a:p>
          <a:p>
            <a:r>
              <a:rPr lang="bo-CN" sz="8000" b="1" dirty="0">
                <a:solidFill>
                  <a:schemeClr val="bg1"/>
                </a:solidFill>
                <a:latin typeface="Arial" panose="020B0604020202020204" pitchFamily="34" charset="0"/>
              </a:rPr>
              <a:t>ཐོ་མཱ་ནི་ཡེ་ཤུ་</a:t>
            </a:r>
            <a:r>
              <a:rPr lang="bo-CN" sz="8000" b="1" i="0" dirty="0">
                <a:solidFill>
                  <a:schemeClr val="bg1"/>
                </a:solidFill>
                <a:effectLst/>
                <a:latin typeface="Arial" panose="020B0604020202020204" pitchFamily="34" charset="0"/>
              </a:rPr>
              <a:t>མ་མཐོང་བས་དད་པ་མ་བྱེད་པ་ཡིན།</a:t>
            </a:r>
            <a:endParaRPr lang="en-IN" sz="8000" b="1" dirty="0">
              <a:solidFill>
                <a:schemeClr val="bg1"/>
              </a:solidFill>
            </a:endParaRPr>
          </a:p>
        </p:txBody>
      </p:sp>
      <p:sp>
        <p:nvSpPr>
          <p:cNvPr id="4" name="TextBox 3">
            <a:extLst>
              <a:ext uri="{FF2B5EF4-FFF2-40B4-BE49-F238E27FC236}">
                <a16:creationId xmlns:a16="http://schemas.microsoft.com/office/drawing/2014/main" id="{B9ADB28F-1BB2-18DF-0DEF-F131F5966EA4}"/>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ཡོ་ཧ་ནན། 20:24 </a:t>
            </a:r>
            <a:r>
              <a:rPr lang="bo-CN" sz="8000" dirty="0">
                <a:solidFill>
                  <a:srgbClr val="121212"/>
                </a:solidFill>
                <a:latin typeface="Arial" panose="020B0604020202020204" pitchFamily="34" charset="0"/>
              </a:rPr>
              <a:t>འོན་ཀྱང་ཉེ་གནས་བཅུ་གཉིས་པོའི་ནང་ནས་མཚེ་མ་ཟེར་བའི་ཐོ་མཱ་ནི་ཡེ་ཤུ་ཕེབས་པའི་ཚེ་ཁོ་རྣམས་དང་མཉམ་དུ་མེད་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John 20:</a:t>
            </a:r>
            <a:r>
              <a:rPr lang="en-US" sz="4800" dirty="0">
                <a:solidFill>
                  <a:srgbClr val="777A7B"/>
                </a:solidFill>
                <a:latin typeface="Arial" panose="020B0604020202020204" pitchFamily="34" charset="0"/>
              </a:rPr>
              <a:t>24Now Thomas called Didymus, one of the Twelve, was not with the disciples when Jesus came. </a:t>
            </a:r>
            <a:endParaRPr lang="en-IN" dirty="0"/>
          </a:p>
        </p:txBody>
      </p:sp>
      <p:pic>
        <p:nvPicPr>
          <p:cNvPr id="6" name="Audio 5">
            <a:hlinkClick r:id="" action="ppaction://media"/>
            <a:extLst>
              <a:ext uri="{FF2B5EF4-FFF2-40B4-BE49-F238E27FC236}">
                <a16:creationId xmlns:a16="http://schemas.microsoft.com/office/drawing/2014/main" id="{A717339B-59AD-4F7E-C951-E9EC7F9A6A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7633586"/>
      </p:ext>
    </p:extLst>
  </p:cSld>
  <p:clrMapOvr>
    <a:masterClrMapping/>
  </p:clrMapOvr>
  <mc:AlternateContent xmlns:mc="http://schemas.openxmlformats.org/markup-compatibility/2006" xmlns:p14="http://schemas.microsoft.com/office/powerpoint/2010/main">
    <mc:Choice Requires="p14">
      <p:transition spd="slow" p14:dur="2000" advTm="10272"/>
    </mc:Choice>
    <mc:Fallback xmlns="">
      <p:transition spd="slow" advTm="10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3DA8F-02B2-4F95-7BAA-ACABFD935824}"/>
              </a:ext>
            </a:extLst>
          </p:cNvPr>
          <p:cNvPicPr>
            <a:picLocks noChangeAspect="1"/>
          </p:cNvPicPr>
          <p:nvPr/>
        </p:nvPicPr>
        <p:blipFill>
          <a:blip r:embed="rId2"/>
          <a:stretch>
            <a:fillRect/>
          </a:stretch>
        </p:blipFill>
        <p:spPr>
          <a:xfrm>
            <a:off x="0" y="1863"/>
            <a:ext cx="12192000" cy="6856137"/>
          </a:xfrm>
          <a:prstGeom prst="rect">
            <a:avLst/>
          </a:prstGeom>
        </p:spPr>
      </p:pic>
      <p:sp>
        <p:nvSpPr>
          <p:cNvPr id="2" name="TextBox 1">
            <a:extLst>
              <a:ext uri="{FF2B5EF4-FFF2-40B4-BE49-F238E27FC236}">
                <a16:creationId xmlns:a16="http://schemas.microsoft.com/office/drawing/2014/main" id="{0B5A9A37-760F-A1C6-4B95-D12B2E47DB5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5028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25</a:t>
            </a:r>
            <a:r>
              <a:rPr lang="bo-CN" sz="4800" dirty="0">
                <a:solidFill>
                  <a:srgbClr val="121212"/>
                </a:solidFill>
                <a:latin typeface="Arial" panose="020B0604020202020204" pitchFamily="34" charset="0"/>
              </a:rPr>
              <a:t>ཉེ་གནས་གཞན་པ་རྣམས་ཀྱིས་ཁོ་ལ་“ང་ཚོས་གཙོ་བོ་མཇལ་བྱུང་”ཞེས་ཟེར། འོན་ཀྱང་ཁོས་ཁོ་ཚོར་“གལ་ཏེ་ངས་ཁོང་གི་ཕྱག་ལ་གཟེར་གྱི་ཤུལ་མཐོང་བ་དང༌། ངའི་མཛུག་གུ་གཟེར་གྱི་ཤུལ་ལ་འཇུག་པ། ལག་པ་ཡང་ཁོང་གི་གཞོགས་ཀྱི་མདུང་ཤུལ་ནང་དུ་བཅུག་ན་མ་གཏོགས། ངས་རྩ་བ་ནས་ཡིད་ཆེས་མི་བྱེད་”ཅེས་བཤད།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25So the other disciples told him, “We have seen the Lord!”</a:t>
            </a:r>
          </a:p>
          <a:p>
            <a:r>
              <a:rPr lang="en-US" sz="4000" dirty="0">
                <a:solidFill>
                  <a:srgbClr val="777A7B"/>
                </a:solidFill>
                <a:latin typeface="Arial" panose="020B0604020202020204" pitchFamily="34" charset="0"/>
              </a:rPr>
              <a:t>But he replied, “Unless I see the nail marks in His hands, and put my finger where the nails have been, and put my hand into His side, I will never believe.”</a:t>
            </a:r>
            <a:endParaRPr lang="en-IN" dirty="0"/>
          </a:p>
        </p:txBody>
      </p:sp>
      <p:pic>
        <p:nvPicPr>
          <p:cNvPr id="16" name="Audio 15">
            <a:hlinkClick r:id="" action="ppaction://media"/>
            <a:extLst>
              <a:ext uri="{FF2B5EF4-FFF2-40B4-BE49-F238E27FC236}">
                <a16:creationId xmlns:a16="http://schemas.microsoft.com/office/drawing/2014/main" id="{B4F62CAD-D794-A488-67AF-51D39FB7FC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52571524"/>
      </p:ext>
    </p:extLst>
  </p:cSld>
  <p:clrMapOvr>
    <a:masterClrMapping/>
  </p:clrMapOvr>
  <mc:AlternateContent xmlns:mc="http://schemas.openxmlformats.org/markup-compatibility/2006" xmlns:p14="http://schemas.microsoft.com/office/powerpoint/2010/main">
    <mc:Choice Requires="p14">
      <p:transition spd="slow" p14:dur="2000" advTm="25213"/>
    </mc:Choice>
    <mc:Fallback xmlns="">
      <p:transition spd="slow" advTm="2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E108C8-2429-CE52-792E-F327B32D5A4C}"/>
              </a:ext>
            </a:extLst>
          </p:cNvPr>
          <p:cNvPicPr>
            <a:picLocks noChangeAspect="1"/>
          </p:cNvPicPr>
          <p:nvPr/>
        </p:nvPicPr>
        <p:blipFill>
          <a:blip r:embed="rId2"/>
          <a:stretch>
            <a:fillRect/>
          </a:stretch>
        </p:blipFill>
        <p:spPr>
          <a:xfrm>
            <a:off x="0" y="1"/>
            <a:ext cx="13094116" cy="6858000"/>
          </a:xfrm>
          <a:prstGeom prst="rect">
            <a:avLst/>
          </a:prstGeom>
        </p:spPr>
      </p:pic>
      <p:sp>
        <p:nvSpPr>
          <p:cNvPr id="2" name="TextBox 1">
            <a:extLst>
              <a:ext uri="{FF2B5EF4-FFF2-40B4-BE49-F238E27FC236}">
                <a16:creationId xmlns:a16="http://schemas.microsoft.com/office/drawing/2014/main" id="{2D52C38F-7E4B-7608-85D9-05C2444D665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9429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དེ་ནས་ཉིན་བརྒྱད་སོང་བ་དང༌། ཁོང་གི་ཉེ་གནས་རྣམས་ཡང་བསྐྱར་ནང་ལ་ཡོད་ཅིང༌། ཐོ་མཱ་ཡང་ཁོ་ཚོ་དང་མཉམ་དུ་ཡོད་པ་ཡིན། སྒོ་རྣམས་ལ་ཨ་ཤིང་བརྒྱབ་ཡོད་ཀྱང་ཡེ་ཤུ་དེར་བྱོན་ནས་ཁོ་ཚོའི་དཀྱིལ་དུ་བཞེངས་ཏེ་“ཁྱེད་ཚོ་ཞི་བདེ་དང་ལྡན་པར་གྱུར་ཅི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26Eight days later, His disciples were once again inside with the doors locked, and Thomas was with them. Jesus came and stood among them and said, “Peace be with you.”</a:t>
            </a:r>
            <a:endParaRPr lang="en-IN" dirty="0"/>
          </a:p>
        </p:txBody>
      </p:sp>
      <p:pic>
        <p:nvPicPr>
          <p:cNvPr id="7" name="Audio 6">
            <a:hlinkClick r:id="" action="ppaction://media"/>
            <a:extLst>
              <a:ext uri="{FF2B5EF4-FFF2-40B4-BE49-F238E27FC236}">
                <a16:creationId xmlns:a16="http://schemas.microsoft.com/office/drawing/2014/main" id="{E2E53FDE-4CFD-EB0D-A6F9-D81C73F36D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4825859"/>
      </p:ext>
    </p:extLst>
  </p:cSld>
  <p:clrMapOvr>
    <a:masterClrMapping/>
  </p:clrMapOvr>
  <mc:AlternateContent xmlns:mc="http://schemas.openxmlformats.org/markup-compatibility/2006" xmlns:p14="http://schemas.microsoft.com/office/powerpoint/2010/main">
    <mc:Choice Requires="p14">
      <p:transition spd="slow" p14:dur="2000" advTm="20254"/>
    </mc:Choice>
    <mc:Fallback xmlns="">
      <p:transition spd="slow" advTm="20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TotalTime>
  <Words>943</Words>
  <Application>Microsoft Office PowerPoint</Application>
  <PresentationFormat>Widescreen</PresentationFormat>
  <Paragraphs>51</Paragraphs>
  <Slides>20</Slides>
  <Notes>1</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ArialMT</vt:lpstr>
      <vt:lpstr>Calibri</vt:lpstr>
      <vt:lpstr>Calibri Light</vt:lpstr>
      <vt:lpstr>Microsoft Himalaya</vt:lpstr>
      <vt:lpstr>TimesNewRomanPS-BoldMT</vt:lpstr>
      <vt:lpstr>TimesNewRomanPSMT</vt:lpstr>
      <vt:lpstr>Office Theme</vt:lpstr>
      <vt:lpstr>45-5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2024-07-23T13:29:10Z</dcterms:modified>
</cp:coreProperties>
</file>