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86" r:id="rId3"/>
    <p:sldId id="259" r:id="rId4"/>
    <p:sldId id="287" r:id="rId5"/>
    <p:sldId id="260" r:id="rId6"/>
    <p:sldId id="288" r:id="rId7"/>
    <p:sldId id="261" r:id="rId8"/>
    <p:sldId id="289" r:id="rId9"/>
    <p:sldId id="262" r:id="rId10"/>
    <p:sldId id="290" r:id="rId11"/>
    <p:sldId id="263" r:id="rId12"/>
    <p:sldId id="291" r:id="rId13"/>
    <p:sldId id="264" r:id="rId14"/>
    <p:sldId id="292" r:id="rId15"/>
    <p:sldId id="265" r:id="rId16"/>
    <p:sldId id="293" r:id="rId17"/>
    <p:sldId id="266" r:id="rId18"/>
    <p:sldId id="294" r:id="rId19"/>
    <p:sldId id="267" r:id="rId20"/>
    <p:sldId id="295" r:id="rId21"/>
    <p:sldId id="268" r:id="rId22"/>
    <p:sldId id="296" r:id="rId23"/>
    <p:sldId id="269" r:id="rId24"/>
    <p:sldId id="297" r:id="rId25"/>
    <p:sldId id="281" r:id="rId26"/>
    <p:sldId id="298" r:id="rId27"/>
    <p:sldId id="283" r:id="rId28"/>
    <p:sldId id="299" r:id="rId29"/>
    <p:sldId id="285" r:id="rId30"/>
    <p:sldId id="30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44E93A-0F36-4A84-BBA3-CE0B6C6FCF19}" v="2" dt="2024-07-23T12:56:36.8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951" autoAdjust="0"/>
  </p:normalViewPr>
  <p:slideViewPr>
    <p:cSldViewPr snapToGrid="0">
      <p:cViewPr varScale="1">
        <p:scale>
          <a:sx n="84" d="100"/>
          <a:sy n="84" d="100"/>
        </p:scale>
        <p:origin x="658"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756239CD-0334-4C50-ABB3-0F4A8297F1DD}"/>
    <pc:docChg chg="custSel modSld">
      <pc:chgData name="Leonie Smith" userId="fed1330f33f5650e" providerId="LiveId" clId="{756239CD-0334-4C50-ABB3-0F4A8297F1DD}" dt="2024-01-23T03:44:31.063" v="70" actId="20577"/>
      <pc:docMkLst>
        <pc:docMk/>
      </pc:docMkLst>
      <pc:sldChg chg="addSp delSp modSp mod modTransition modAnim modNotesTx">
        <pc:chgData name="Leonie Smith" userId="fed1330f33f5650e" providerId="LiveId" clId="{756239CD-0334-4C50-ABB3-0F4A8297F1DD}" dt="2024-01-23T03:44:31.063" v="70" actId="20577"/>
        <pc:sldMkLst>
          <pc:docMk/>
          <pc:sldMk cId="1499918570" sldId="257"/>
        </pc:sldMkLst>
        <pc:picChg chg="add del mod">
          <ac:chgData name="Leonie Smith" userId="fed1330f33f5650e" providerId="LiveId" clId="{756239CD-0334-4C50-ABB3-0F4A8297F1DD}" dt="2024-01-23T03:38:50.989" v="2"/>
          <ac:picMkLst>
            <pc:docMk/>
            <pc:sldMk cId="1499918570" sldId="257"/>
            <ac:picMk id="5" creationId="{1BEC031C-78EE-4401-DB90-F29305BA4574}"/>
          </ac:picMkLst>
        </pc:picChg>
        <pc:picChg chg="add del mod">
          <ac:chgData name="Leonie Smith" userId="fed1330f33f5650e" providerId="LiveId" clId="{756239CD-0334-4C50-ABB3-0F4A8297F1DD}" dt="2024-01-23T03:38:53.242" v="4"/>
          <ac:picMkLst>
            <pc:docMk/>
            <pc:sldMk cId="1499918570" sldId="257"/>
            <ac:picMk id="6" creationId="{43E0D274-B9D3-0A5E-2533-AA3DB09F0EB1}"/>
          </ac:picMkLst>
        </pc:picChg>
        <pc:picChg chg="del">
          <ac:chgData name="Leonie Smith" userId="fed1330f33f5650e" providerId="LiveId" clId="{756239CD-0334-4C50-ABB3-0F4A8297F1DD}" dt="2024-01-23T03:38:44.882" v="1"/>
          <ac:picMkLst>
            <pc:docMk/>
            <pc:sldMk cId="1499918570" sldId="257"/>
            <ac:picMk id="7" creationId="{92C84C29-0665-E34B-2183-FBD8E12CD648}"/>
          </ac:picMkLst>
        </pc:picChg>
        <pc:picChg chg="add del mod ord">
          <ac:chgData name="Leonie Smith" userId="fed1330f33f5650e" providerId="LiveId" clId="{756239CD-0334-4C50-ABB3-0F4A8297F1DD}" dt="2024-01-23T03:39:00.377" v="5"/>
          <ac:picMkLst>
            <pc:docMk/>
            <pc:sldMk cId="1499918570" sldId="257"/>
            <ac:picMk id="10" creationId="{77732AF2-DC60-4399-7BF8-80FFF8EC4916}"/>
          </ac:picMkLst>
        </pc:picChg>
        <pc:picChg chg="add mod">
          <ac:chgData name="Leonie Smith" userId="fed1330f33f5650e" providerId="LiveId" clId="{756239CD-0334-4C50-ABB3-0F4A8297F1DD}" dt="2024-01-23T03:39:00.377" v="5"/>
          <ac:picMkLst>
            <pc:docMk/>
            <pc:sldMk cId="1499918570" sldId="257"/>
            <ac:picMk id="11" creationId="{51912237-16BE-A684-1C14-626805BA5A41}"/>
          </ac:picMkLst>
        </pc:picChg>
      </pc:sldChg>
      <pc:sldChg chg="addSp delSp modSp mod modTransition modAnim">
        <pc:chgData name="Leonie Smith" userId="fed1330f33f5650e" providerId="LiveId" clId="{756239CD-0334-4C50-ABB3-0F4A8297F1DD}" dt="2024-01-23T03:39:17.131" v="8"/>
        <pc:sldMkLst>
          <pc:docMk/>
          <pc:sldMk cId="454763615" sldId="259"/>
        </pc:sldMkLst>
        <pc:picChg chg="add del mod ord">
          <ac:chgData name="Leonie Smith" userId="fed1330f33f5650e" providerId="LiveId" clId="{756239CD-0334-4C50-ABB3-0F4A8297F1DD}" dt="2024-01-23T03:39:17.131" v="8"/>
          <ac:picMkLst>
            <pc:docMk/>
            <pc:sldMk cId="454763615" sldId="259"/>
            <ac:picMk id="5" creationId="{9475B47F-19E2-1206-9FD1-62624A08A522}"/>
          </ac:picMkLst>
        </pc:picChg>
        <pc:picChg chg="add mod">
          <ac:chgData name="Leonie Smith" userId="fed1330f33f5650e" providerId="LiveId" clId="{756239CD-0334-4C50-ABB3-0F4A8297F1DD}" dt="2024-01-23T03:39:17.131" v="8"/>
          <ac:picMkLst>
            <pc:docMk/>
            <pc:sldMk cId="454763615" sldId="259"/>
            <ac:picMk id="6" creationId="{A5444FB6-128D-E132-5719-0083FEFD34D2}"/>
          </ac:picMkLst>
        </pc:picChg>
        <pc:picChg chg="del">
          <ac:chgData name="Leonie Smith" userId="fed1330f33f5650e" providerId="LiveId" clId="{756239CD-0334-4C50-ABB3-0F4A8297F1DD}" dt="2024-01-23T03:39:08.941" v="7"/>
          <ac:picMkLst>
            <pc:docMk/>
            <pc:sldMk cId="454763615" sldId="259"/>
            <ac:picMk id="14" creationId="{C65E5C4B-D088-C701-F444-A84919D947B2}"/>
          </ac:picMkLst>
        </pc:picChg>
      </pc:sldChg>
      <pc:sldChg chg="addSp delSp modSp mod modTransition modAnim">
        <pc:chgData name="Leonie Smith" userId="fed1330f33f5650e" providerId="LiveId" clId="{756239CD-0334-4C50-ABB3-0F4A8297F1DD}" dt="2024-01-23T03:39:50.812" v="14"/>
        <pc:sldMkLst>
          <pc:docMk/>
          <pc:sldMk cId="2346136586" sldId="260"/>
        </pc:sldMkLst>
        <pc:picChg chg="add del mod">
          <ac:chgData name="Leonie Smith" userId="fed1330f33f5650e" providerId="LiveId" clId="{756239CD-0334-4C50-ABB3-0F4A8297F1DD}" dt="2024-01-23T03:39:34.562" v="11"/>
          <ac:picMkLst>
            <pc:docMk/>
            <pc:sldMk cId="2346136586" sldId="260"/>
            <ac:picMk id="5" creationId="{D3E55D36-46C5-5D06-3CE7-55791124DCB2}"/>
          </ac:picMkLst>
        </pc:picChg>
        <pc:picChg chg="del">
          <ac:chgData name="Leonie Smith" userId="fed1330f33f5650e" providerId="LiveId" clId="{756239CD-0334-4C50-ABB3-0F4A8297F1DD}" dt="2024-01-23T03:39:23.226" v="10"/>
          <ac:picMkLst>
            <pc:docMk/>
            <pc:sldMk cId="2346136586" sldId="260"/>
            <ac:picMk id="6" creationId="{488BF8EB-8EE0-EB42-3AF5-73397FDBCC40}"/>
          </ac:picMkLst>
        </pc:picChg>
        <pc:picChg chg="add del mod">
          <ac:chgData name="Leonie Smith" userId="fed1330f33f5650e" providerId="LiveId" clId="{756239CD-0334-4C50-ABB3-0F4A8297F1DD}" dt="2024-01-23T03:39:37.154" v="13"/>
          <ac:picMkLst>
            <pc:docMk/>
            <pc:sldMk cId="2346136586" sldId="260"/>
            <ac:picMk id="7" creationId="{6C385435-95EE-8B5E-6311-9A9ED1CEE9CB}"/>
          </ac:picMkLst>
        </pc:picChg>
        <pc:picChg chg="add del mod ord">
          <ac:chgData name="Leonie Smith" userId="fed1330f33f5650e" providerId="LiveId" clId="{756239CD-0334-4C50-ABB3-0F4A8297F1DD}" dt="2024-01-23T03:39:50.812" v="14"/>
          <ac:picMkLst>
            <pc:docMk/>
            <pc:sldMk cId="2346136586" sldId="260"/>
            <ac:picMk id="10" creationId="{76405BC4-53EA-C38F-93B7-10E132166F30}"/>
          </ac:picMkLst>
        </pc:picChg>
        <pc:picChg chg="add mod">
          <ac:chgData name="Leonie Smith" userId="fed1330f33f5650e" providerId="LiveId" clId="{756239CD-0334-4C50-ABB3-0F4A8297F1DD}" dt="2024-01-23T03:39:50.812" v="14"/>
          <ac:picMkLst>
            <pc:docMk/>
            <pc:sldMk cId="2346136586" sldId="260"/>
            <ac:picMk id="11" creationId="{AC8FC1B3-6F1F-1F78-1D94-D7FC2ABED2DC}"/>
          </ac:picMkLst>
        </pc:picChg>
      </pc:sldChg>
      <pc:sldChg chg="addSp delSp modSp mod modTransition modAnim">
        <pc:chgData name="Leonie Smith" userId="fed1330f33f5650e" providerId="LiveId" clId="{756239CD-0334-4C50-ABB3-0F4A8297F1DD}" dt="2024-01-23T03:40:35.628" v="20"/>
        <pc:sldMkLst>
          <pc:docMk/>
          <pc:sldMk cId="4037329247" sldId="261"/>
        </pc:sldMkLst>
        <pc:picChg chg="add del mod ord">
          <ac:chgData name="Leonie Smith" userId="fed1330f33f5650e" providerId="LiveId" clId="{756239CD-0334-4C50-ABB3-0F4A8297F1DD}" dt="2024-01-23T03:40:04.880" v="17"/>
          <ac:picMkLst>
            <pc:docMk/>
            <pc:sldMk cId="4037329247" sldId="261"/>
            <ac:picMk id="6" creationId="{4818C400-23D9-6593-6133-56E11696202E}"/>
          </ac:picMkLst>
        </pc:picChg>
        <pc:picChg chg="add del mod">
          <ac:chgData name="Leonie Smith" userId="fed1330f33f5650e" providerId="LiveId" clId="{756239CD-0334-4C50-ABB3-0F4A8297F1DD}" dt="2024-01-23T03:40:22.292" v="19"/>
          <ac:picMkLst>
            <pc:docMk/>
            <pc:sldMk cId="4037329247" sldId="261"/>
            <ac:picMk id="7" creationId="{2BCD5604-077D-0BA2-5627-D2B2479EDFFE}"/>
          </ac:picMkLst>
        </pc:picChg>
        <pc:picChg chg="add del mod ord">
          <ac:chgData name="Leonie Smith" userId="fed1330f33f5650e" providerId="LiveId" clId="{756239CD-0334-4C50-ABB3-0F4A8297F1DD}" dt="2024-01-23T03:40:35.628" v="20"/>
          <ac:picMkLst>
            <pc:docMk/>
            <pc:sldMk cId="4037329247" sldId="261"/>
            <ac:picMk id="10" creationId="{5FEB07E8-2B32-55CD-6109-A14B646BB073}"/>
          </ac:picMkLst>
        </pc:picChg>
        <pc:picChg chg="add mod">
          <ac:chgData name="Leonie Smith" userId="fed1330f33f5650e" providerId="LiveId" clId="{756239CD-0334-4C50-ABB3-0F4A8297F1DD}" dt="2024-01-23T03:40:35.628" v="20"/>
          <ac:picMkLst>
            <pc:docMk/>
            <pc:sldMk cId="4037329247" sldId="261"/>
            <ac:picMk id="11" creationId="{253BFD41-3E51-5340-AC11-D95C9713CDB6}"/>
          </ac:picMkLst>
        </pc:picChg>
        <pc:picChg chg="del">
          <ac:chgData name="Leonie Smith" userId="fed1330f33f5650e" providerId="LiveId" clId="{756239CD-0334-4C50-ABB3-0F4A8297F1DD}" dt="2024-01-23T03:39:55.355" v="16"/>
          <ac:picMkLst>
            <pc:docMk/>
            <pc:sldMk cId="4037329247" sldId="261"/>
            <ac:picMk id="28" creationId="{EF373EDA-074E-A5CF-E603-CE065AED1A23}"/>
          </ac:picMkLst>
        </pc:picChg>
      </pc:sldChg>
      <pc:sldChg chg="addSp delSp modSp mod modTransition modAnim">
        <pc:chgData name="Leonie Smith" userId="fed1330f33f5650e" providerId="LiveId" clId="{756239CD-0334-4C50-ABB3-0F4A8297F1DD}" dt="2024-01-23T03:40:58.768" v="23"/>
        <pc:sldMkLst>
          <pc:docMk/>
          <pc:sldMk cId="1909638311" sldId="262"/>
        </pc:sldMkLst>
        <pc:picChg chg="add del mod ord">
          <ac:chgData name="Leonie Smith" userId="fed1330f33f5650e" providerId="LiveId" clId="{756239CD-0334-4C50-ABB3-0F4A8297F1DD}" dt="2024-01-23T03:40:58.768" v="23"/>
          <ac:picMkLst>
            <pc:docMk/>
            <pc:sldMk cId="1909638311" sldId="262"/>
            <ac:picMk id="5" creationId="{2D12D7CD-5B79-C94F-5928-763CAC1EF81E}"/>
          </ac:picMkLst>
        </pc:picChg>
        <pc:picChg chg="add mod">
          <ac:chgData name="Leonie Smith" userId="fed1330f33f5650e" providerId="LiveId" clId="{756239CD-0334-4C50-ABB3-0F4A8297F1DD}" dt="2024-01-23T03:40:58.768" v="23"/>
          <ac:picMkLst>
            <pc:docMk/>
            <pc:sldMk cId="1909638311" sldId="262"/>
            <ac:picMk id="6" creationId="{8A5BAD6A-AEDF-71A7-AE78-35D43E31D8F1}"/>
          </ac:picMkLst>
        </pc:picChg>
        <pc:picChg chg="del">
          <ac:chgData name="Leonie Smith" userId="fed1330f33f5650e" providerId="LiveId" clId="{756239CD-0334-4C50-ABB3-0F4A8297F1DD}" dt="2024-01-23T03:40:39.621" v="22"/>
          <ac:picMkLst>
            <pc:docMk/>
            <pc:sldMk cId="1909638311" sldId="262"/>
            <ac:picMk id="10" creationId="{FC816755-B697-2097-C44A-00375740A14C}"/>
          </ac:picMkLst>
        </pc:picChg>
      </pc:sldChg>
      <pc:sldChg chg="addSp delSp modSp mod modTransition modAnim">
        <pc:chgData name="Leonie Smith" userId="fed1330f33f5650e" providerId="LiveId" clId="{756239CD-0334-4C50-ABB3-0F4A8297F1DD}" dt="2024-01-23T03:41:14.153" v="26"/>
        <pc:sldMkLst>
          <pc:docMk/>
          <pc:sldMk cId="641208035" sldId="263"/>
        </pc:sldMkLst>
        <pc:picChg chg="add del mod">
          <ac:chgData name="Leonie Smith" userId="fed1330f33f5650e" providerId="LiveId" clId="{756239CD-0334-4C50-ABB3-0F4A8297F1DD}" dt="2024-01-23T03:41:14.153" v="26"/>
          <ac:picMkLst>
            <pc:docMk/>
            <pc:sldMk cId="641208035" sldId="263"/>
            <ac:picMk id="5" creationId="{D3D90BF8-3DAF-A251-B6BC-A15D9771982C}"/>
          </ac:picMkLst>
        </pc:picChg>
        <pc:picChg chg="del">
          <ac:chgData name="Leonie Smith" userId="fed1330f33f5650e" providerId="LiveId" clId="{756239CD-0334-4C50-ABB3-0F4A8297F1DD}" dt="2024-01-23T03:41:02.805" v="25"/>
          <ac:picMkLst>
            <pc:docMk/>
            <pc:sldMk cId="641208035" sldId="263"/>
            <ac:picMk id="6" creationId="{F1EB69FA-97FF-0FD8-3F9F-4F6683B7FC3C}"/>
          </ac:picMkLst>
        </pc:picChg>
        <pc:picChg chg="add mod">
          <ac:chgData name="Leonie Smith" userId="fed1330f33f5650e" providerId="LiveId" clId="{756239CD-0334-4C50-ABB3-0F4A8297F1DD}" dt="2024-01-23T03:41:14.153" v="26"/>
          <ac:picMkLst>
            <pc:docMk/>
            <pc:sldMk cId="641208035" sldId="263"/>
            <ac:picMk id="7" creationId="{607C8C4D-2B2C-916C-B0F0-93D9FC963393}"/>
          </ac:picMkLst>
        </pc:picChg>
      </pc:sldChg>
      <pc:sldChg chg="addSp delSp modSp mod modTransition modAnim">
        <pc:chgData name="Leonie Smith" userId="fed1330f33f5650e" providerId="LiveId" clId="{756239CD-0334-4C50-ABB3-0F4A8297F1DD}" dt="2024-01-23T03:41:31.725" v="29"/>
        <pc:sldMkLst>
          <pc:docMk/>
          <pc:sldMk cId="4044745628" sldId="264"/>
        </pc:sldMkLst>
        <pc:picChg chg="add del mod ord">
          <ac:chgData name="Leonie Smith" userId="fed1330f33f5650e" providerId="LiveId" clId="{756239CD-0334-4C50-ABB3-0F4A8297F1DD}" dt="2024-01-23T03:41:31.725" v="29"/>
          <ac:picMkLst>
            <pc:docMk/>
            <pc:sldMk cId="4044745628" sldId="264"/>
            <ac:picMk id="5" creationId="{820765E6-5B0A-062A-547C-2BB2E3EE7861}"/>
          </ac:picMkLst>
        </pc:picChg>
        <pc:picChg chg="add mod">
          <ac:chgData name="Leonie Smith" userId="fed1330f33f5650e" providerId="LiveId" clId="{756239CD-0334-4C50-ABB3-0F4A8297F1DD}" dt="2024-01-23T03:41:31.725" v="29"/>
          <ac:picMkLst>
            <pc:docMk/>
            <pc:sldMk cId="4044745628" sldId="264"/>
            <ac:picMk id="6" creationId="{9AA6235D-C9CA-0EF5-88F5-5D1664962755}"/>
          </ac:picMkLst>
        </pc:picChg>
        <pc:picChg chg="del">
          <ac:chgData name="Leonie Smith" userId="fed1330f33f5650e" providerId="LiveId" clId="{756239CD-0334-4C50-ABB3-0F4A8297F1DD}" dt="2024-01-23T03:41:17.774" v="28"/>
          <ac:picMkLst>
            <pc:docMk/>
            <pc:sldMk cId="4044745628" sldId="264"/>
            <ac:picMk id="20" creationId="{01DC3952-8B85-3D66-8A0E-E70F822115A8}"/>
          </ac:picMkLst>
        </pc:picChg>
      </pc:sldChg>
      <pc:sldChg chg="addSp delSp modSp mod modTransition modAnim">
        <pc:chgData name="Leonie Smith" userId="fed1330f33f5650e" providerId="LiveId" clId="{756239CD-0334-4C50-ABB3-0F4A8297F1DD}" dt="2024-01-23T03:41:52.134" v="32"/>
        <pc:sldMkLst>
          <pc:docMk/>
          <pc:sldMk cId="978260341" sldId="265"/>
        </pc:sldMkLst>
        <pc:picChg chg="add del mod ord">
          <ac:chgData name="Leonie Smith" userId="fed1330f33f5650e" providerId="LiveId" clId="{756239CD-0334-4C50-ABB3-0F4A8297F1DD}" dt="2024-01-23T03:41:52.134" v="32"/>
          <ac:picMkLst>
            <pc:docMk/>
            <pc:sldMk cId="978260341" sldId="265"/>
            <ac:picMk id="5" creationId="{CFBCE925-C283-F5FD-99DA-ACAA56F94F7A}"/>
          </ac:picMkLst>
        </pc:picChg>
        <pc:picChg chg="add mod">
          <ac:chgData name="Leonie Smith" userId="fed1330f33f5650e" providerId="LiveId" clId="{756239CD-0334-4C50-ABB3-0F4A8297F1DD}" dt="2024-01-23T03:41:52.134" v="32"/>
          <ac:picMkLst>
            <pc:docMk/>
            <pc:sldMk cId="978260341" sldId="265"/>
            <ac:picMk id="6" creationId="{4FA548CC-680E-434E-E60F-6250D6B66814}"/>
          </ac:picMkLst>
        </pc:picChg>
        <pc:picChg chg="del">
          <ac:chgData name="Leonie Smith" userId="fed1330f33f5650e" providerId="LiveId" clId="{756239CD-0334-4C50-ABB3-0F4A8297F1DD}" dt="2024-01-23T03:41:35.239" v="31"/>
          <ac:picMkLst>
            <pc:docMk/>
            <pc:sldMk cId="978260341" sldId="265"/>
            <ac:picMk id="18" creationId="{577B16D2-A98F-36D1-6CE9-0244D186DA07}"/>
          </ac:picMkLst>
        </pc:picChg>
      </pc:sldChg>
      <pc:sldChg chg="addSp delSp modSp mod modTransition modAnim">
        <pc:chgData name="Leonie Smith" userId="fed1330f33f5650e" providerId="LiveId" clId="{756239CD-0334-4C50-ABB3-0F4A8297F1DD}" dt="2024-01-23T03:42:23.467" v="38"/>
        <pc:sldMkLst>
          <pc:docMk/>
          <pc:sldMk cId="3575870363" sldId="266"/>
        </pc:sldMkLst>
        <pc:picChg chg="add del mod ord">
          <ac:chgData name="Leonie Smith" userId="fed1330f33f5650e" providerId="LiveId" clId="{756239CD-0334-4C50-ABB3-0F4A8297F1DD}" dt="2024-01-23T03:42:02.984" v="35"/>
          <ac:picMkLst>
            <pc:docMk/>
            <pc:sldMk cId="3575870363" sldId="266"/>
            <ac:picMk id="5" creationId="{CC34016F-A62A-4E26-162C-5C6D6BF4BA46}"/>
          </ac:picMkLst>
        </pc:picChg>
        <pc:picChg chg="add del mod">
          <ac:chgData name="Leonie Smith" userId="fed1330f33f5650e" providerId="LiveId" clId="{756239CD-0334-4C50-ABB3-0F4A8297F1DD}" dt="2024-01-23T03:42:05.051" v="37"/>
          <ac:picMkLst>
            <pc:docMk/>
            <pc:sldMk cId="3575870363" sldId="266"/>
            <ac:picMk id="6" creationId="{FD3D6412-A77D-0F6D-6D15-490782109F56}"/>
          </ac:picMkLst>
        </pc:picChg>
        <pc:picChg chg="add del mod ord">
          <ac:chgData name="Leonie Smith" userId="fed1330f33f5650e" providerId="LiveId" clId="{756239CD-0334-4C50-ABB3-0F4A8297F1DD}" dt="2024-01-23T03:42:23.467" v="38"/>
          <ac:picMkLst>
            <pc:docMk/>
            <pc:sldMk cId="3575870363" sldId="266"/>
            <ac:picMk id="9" creationId="{58FCF2AC-9D22-3D5A-DCCF-CF792DFA7757}"/>
          </ac:picMkLst>
        </pc:picChg>
        <pc:picChg chg="add mod">
          <ac:chgData name="Leonie Smith" userId="fed1330f33f5650e" providerId="LiveId" clId="{756239CD-0334-4C50-ABB3-0F4A8297F1DD}" dt="2024-01-23T03:42:23.467" v="38"/>
          <ac:picMkLst>
            <pc:docMk/>
            <pc:sldMk cId="3575870363" sldId="266"/>
            <ac:picMk id="10" creationId="{DBAC7A92-6E79-0583-3C3B-550775681507}"/>
          </ac:picMkLst>
        </pc:picChg>
        <pc:picChg chg="del">
          <ac:chgData name="Leonie Smith" userId="fed1330f33f5650e" providerId="LiveId" clId="{756239CD-0334-4C50-ABB3-0F4A8297F1DD}" dt="2024-01-23T03:41:57.181" v="34"/>
          <ac:picMkLst>
            <pc:docMk/>
            <pc:sldMk cId="3575870363" sldId="266"/>
            <ac:picMk id="15" creationId="{00D89B6D-FD73-63F3-D6F3-58CFC5E6DFDC}"/>
          </ac:picMkLst>
        </pc:picChg>
      </pc:sldChg>
      <pc:sldChg chg="addSp delSp modSp mod modTransition modAnim">
        <pc:chgData name="Leonie Smith" userId="fed1330f33f5650e" providerId="LiveId" clId="{756239CD-0334-4C50-ABB3-0F4A8297F1DD}" dt="2024-01-23T03:42:38.905" v="41"/>
        <pc:sldMkLst>
          <pc:docMk/>
          <pc:sldMk cId="4017137865" sldId="267"/>
        </pc:sldMkLst>
        <pc:picChg chg="add del mod ord">
          <ac:chgData name="Leonie Smith" userId="fed1330f33f5650e" providerId="LiveId" clId="{756239CD-0334-4C50-ABB3-0F4A8297F1DD}" dt="2024-01-23T03:42:38.905" v="41"/>
          <ac:picMkLst>
            <pc:docMk/>
            <pc:sldMk cId="4017137865" sldId="267"/>
            <ac:picMk id="5" creationId="{937D7C27-FAB0-F30C-6C50-2C92C9C876C1}"/>
          </ac:picMkLst>
        </pc:picChg>
        <pc:picChg chg="add mod">
          <ac:chgData name="Leonie Smith" userId="fed1330f33f5650e" providerId="LiveId" clId="{756239CD-0334-4C50-ABB3-0F4A8297F1DD}" dt="2024-01-23T03:42:38.905" v="41"/>
          <ac:picMkLst>
            <pc:docMk/>
            <pc:sldMk cId="4017137865" sldId="267"/>
            <ac:picMk id="6" creationId="{C7C08292-C165-1B13-5A3A-A1DB17A53555}"/>
          </ac:picMkLst>
        </pc:picChg>
        <pc:picChg chg="del">
          <ac:chgData name="Leonie Smith" userId="fed1330f33f5650e" providerId="LiveId" clId="{756239CD-0334-4C50-ABB3-0F4A8297F1DD}" dt="2024-01-23T03:42:27.806" v="40"/>
          <ac:picMkLst>
            <pc:docMk/>
            <pc:sldMk cId="4017137865" sldId="267"/>
            <ac:picMk id="15" creationId="{C5D5FD93-7E5C-93E7-60EB-38D4B08DD549}"/>
          </ac:picMkLst>
        </pc:picChg>
      </pc:sldChg>
      <pc:sldChg chg="addSp delSp modSp mod modTransition modAnim">
        <pc:chgData name="Leonie Smith" userId="fed1330f33f5650e" providerId="LiveId" clId="{756239CD-0334-4C50-ABB3-0F4A8297F1DD}" dt="2024-01-23T03:43:02.296" v="44"/>
        <pc:sldMkLst>
          <pc:docMk/>
          <pc:sldMk cId="3137811553" sldId="268"/>
        </pc:sldMkLst>
        <pc:picChg chg="add del mod ord">
          <ac:chgData name="Leonie Smith" userId="fed1330f33f5650e" providerId="LiveId" clId="{756239CD-0334-4C50-ABB3-0F4A8297F1DD}" dt="2024-01-23T03:43:02.296" v="44"/>
          <ac:picMkLst>
            <pc:docMk/>
            <pc:sldMk cId="3137811553" sldId="268"/>
            <ac:picMk id="5" creationId="{395B7B9C-C48A-44E1-4DE0-226A7A4DCF16}"/>
          </ac:picMkLst>
        </pc:picChg>
        <pc:picChg chg="add mod">
          <ac:chgData name="Leonie Smith" userId="fed1330f33f5650e" providerId="LiveId" clId="{756239CD-0334-4C50-ABB3-0F4A8297F1DD}" dt="2024-01-23T03:43:02.296" v="44"/>
          <ac:picMkLst>
            <pc:docMk/>
            <pc:sldMk cId="3137811553" sldId="268"/>
            <ac:picMk id="6" creationId="{CF3196B2-BD4B-0C73-1363-ECFE68ADE768}"/>
          </ac:picMkLst>
        </pc:picChg>
        <pc:picChg chg="del">
          <ac:chgData name="Leonie Smith" userId="fed1330f33f5650e" providerId="LiveId" clId="{756239CD-0334-4C50-ABB3-0F4A8297F1DD}" dt="2024-01-23T03:42:43.509" v="43"/>
          <ac:picMkLst>
            <pc:docMk/>
            <pc:sldMk cId="3137811553" sldId="268"/>
            <ac:picMk id="10" creationId="{A3F0193D-7704-E928-F1C0-4B18DC9AD2BD}"/>
          </ac:picMkLst>
        </pc:picChg>
      </pc:sldChg>
      <pc:sldChg chg="addSp delSp modSp mod modTransition modAnim">
        <pc:chgData name="Leonie Smith" userId="fed1330f33f5650e" providerId="LiveId" clId="{756239CD-0334-4C50-ABB3-0F4A8297F1DD}" dt="2024-01-23T03:43:21.891" v="47"/>
        <pc:sldMkLst>
          <pc:docMk/>
          <pc:sldMk cId="100491716" sldId="269"/>
        </pc:sldMkLst>
        <pc:picChg chg="add del mod">
          <ac:chgData name="Leonie Smith" userId="fed1330f33f5650e" providerId="LiveId" clId="{756239CD-0334-4C50-ABB3-0F4A8297F1DD}" dt="2024-01-23T03:43:21.891" v="47"/>
          <ac:picMkLst>
            <pc:docMk/>
            <pc:sldMk cId="100491716" sldId="269"/>
            <ac:picMk id="5" creationId="{8098816A-0200-63EC-26A1-34E163AE5B83}"/>
          </ac:picMkLst>
        </pc:picChg>
        <pc:picChg chg="del">
          <ac:chgData name="Leonie Smith" userId="fed1330f33f5650e" providerId="LiveId" clId="{756239CD-0334-4C50-ABB3-0F4A8297F1DD}" dt="2024-01-23T03:43:06.525" v="46"/>
          <ac:picMkLst>
            <pc:docMk/>
            <pc:sldMk cId="100491716" sldId="269"/>
            <ac:picMk id="6" creationId="{8E726386-9F44-96B3-E1FE-57DD62481209}"/>
          </ac:picMkLst>
        </pc:picChg>
        <pc:picChg chg="add mod">
          <ac:chgData name="Leonie Smith" userId="fed1330f33f5650e" providerId="LiveId" clId="{756239CD-0334-4C50-ABB3-0F4A8297F1DD}" dt="2024-01-23T03:43:21.891" v="47"/>
          <ac:picMkLst>
            <pc:docMk/>
            <pc:sldMk cId="100491716" sldId="269"/>
            <ac:picMk id="7" creationId="{DAF93220-14A1-AD4E-82D8-3DB950FBBAFB}"/>
          </ac:picMkLst>
        </pc:picChg>
      </pc:sldChg>
      <pc:sldChg chg="addSp delSp modSp mod modTransition modAnim">
        <pc:chgData name="Leonie Smith" userId="fed1330f33f5650e" providerId="LiveId" clId="{756239CD-0334-4C50-ABB3-0F4A8297F1DD}" dt="2024-01-23T03:43:41.684" v="50"/>
        <pc:sldMkLst>
          <pc:docMk/>
          <pc:sldMk cId="1922139011" sldId="281"/>
        </pc:sldMkLst>
        <pc:picChg chg="add del mod ord">
          <ac:chgData name="Leonie Smith" userId="fed1330f33f5650e" providerId="LiveId" clId="{756239CD-0334-4C50-ABB3-0F4A8297F1DD}" dt="2024-01-23T03:43:41.684" v="50"/>
          <ac:picMkLst>
            <pc:docMk/>
            <pc:sldMk cId="1922139011" sldId="281"/>
            <ac:picMk id="5" creationId="{28A990C7-C174-8C48-5630-5888E77AA00D}"/>
          </ac:picMkLst>
        </pc:picChg>
        <pc:picChg chg="add mod">
          <ac:chgData name="Leonie Smith" userId="fed1330f33f5650e" providerId="LiveId" clId="{756239CD-0334-4C50-ABB3-0F4A8297F1DD}" dt="2024-01-23T03:43:41.684" v="50"/>
          <ac:picMkLst>
            <pc:docMk/>
            <pc:sldMk cId="1922139011" sldId="281"/>
            <ac:picMk id="6" creationId="{D851C5E5-62CA-0EA1-EA84-54A7ACFD4A04}"/>
          </ac:picMkLst>
        </pc:picChg>
        <pc:picChg chg="del">
          <ac:chgData name="Leonie Smith" userId="fed1330f33f5650e" providerId="LiveId" clId="{756239CD-0334-4C50-ABB3-0F4A8297F1DD}" dt="2024-01-23T03:43:25.853" v="49"/>
          <ac:picMkLst>
            <pc:docMk/>
            <pc:sldMk cId="1922139011" sldId="281"/>
            <ac:picMk id="10" creationId="{65085579-22D3-6E4E-7149-5942AA3A170D}"/>
          </ac:picMkLst>
        </pc:picChg>
      </pc:sldChg>
      <pc:sldChg chg="addSp delSp modSp mod modTransition modAnim">
        <pc:chgData name="Leonie Smith" userId="fed1330f33f5650e" providerId="LiveId" clId="{756239CD-0334-4C50-ABB3-0F4A8297F1DD}" dt="2024-01-23T03:43:55.131" v="53"/>
        <pc:sldMkLst>
          <pc:docMk/>
          <pc:sldMk cId="3166251957" sldId="283"/>
        </pc:sldMkLst>
        <pc:picChg chg="add del mod">
          <ac:chgData name="Leonie Smith" userId="fed1330f33f5650e" providerId="LiveId" clId="{756239CD-0334-4C50-ABB3-0F4A8297F1DD}" dt="2024-01-23T03:43:55.131" v="53"/>
          <ac:picMkLst>
            <pc:docMk/>
            <pc:sldMk cId="3166251957" sldId="283"/>
            <ac:picMk id="5" creationId="{52D72539-DEC2-5827-12A3-C098385CEAAD}"/>
          </ac:picMkLst>
        </pc:picChg>
        <pc:picChg chg="del">
          <ac:chgData name="Leonie Smith" userId="fed1330f33f5650e" providerId="LiveId" clId="{756239CD-0334-4C50-ABB3-0F4A8297F1DD}" dt="2024-01-23T03:43:45.065" v="52"/>
          <ac:picMkLst>
            <pc:docMk/>
            <pc:sldMk cId="3166251957" sldId="283"/>
            <ac:picMk id="6" creationId="{6A92BEA7-2C9E-C3DF-DBDC-FCA866AF0C2E}"/>
          </ac:picMkLst>
        </pc:picChg>
        <pc:picChg chg="add mod">
          <ac:chgData name="Leonie Smith" userId="fed1330f33f5650e" providerId="LiveId" clId="{756239CD-0334-4C50-ABB3-0F4A8297F1DD}" dt="2024-01-23T03:43:55.131" v="53"/>
          <ac:picMkLst>
            <pc:docMk/>
            <pc:sldMk cId="3166251957" sldId="283"/>
            <ac:picMk id="7" creationId="{F8C05CE3-8A54-C828-54E9-D429024B36E3}"/>
          </ac:picMkLst>
        </pc:picChg>
      </pc:sldChg>
      <pc:sldChg chg="addSp delSp modSp mod modTransition modAnim">
        <pc:chgData name="Leonie Smith" userId="fed1330f33f5650e" providerId="LiveId" clId="{756239CD-0334-4C50-ABB3-0F4A8297F1DD}" dt="2024-01-23T03:44:10.789" v="56"/>
        <pc:sldMkLst>
          <pc:docMk/>
          <pc:sldMk cId="2948451516" sldId="285"/>
        </pc:sldMkLst>
        <pc:picChg chg="add del mod">
          <ac:chgData name="Leonie Smith" userId="fed1330f33f5650e" providerId="LiveId" clId="{756239CD-0334-4C50-ABB3-0F4A8297F1DD}" dt="2024-01-23T03:44:10.789" v="56"/>
          <ac:picMkLst>
            <pc:docMk/>
            <pc:sldMk cId="2948451516" sldId="285"/>
            <ac:picMk id="5" creationId="{28BEDE7B-9CF4-EF48-A090-ABB32613B594}"/>
          </ac:picMkLst>
        </pc:picChg>
        <pc:picChg chg="del">
          <ac:chgData name="Leonie Smith" userId="fed1330f33f5650e" providerId="LiveId" clId="{756239CD-0334-4C50-ABB3-0F4A8297F1DD}" dt="2024-01-23T03:43:58.735" v="55"/>
          <ac:picMkLst>
            <pc:docMk/>
            <pc:sldMk cId="2948451516" sldId="285"/>
            <ac:picMk id="6" creationId="{DF286E5F-61D2-E527-B7A9-A07238A8D708}"/>
          </ac:picMkLst>
        </pc:picChg>
        <pc:picChg chg="add mod">
          <ac:chgData name="Leonie Smith" userId="fed1330f33f5650e" providerId="LiveId" clId="{756239CD-0334-4C50-ABB3-0F4A8297F1DD}" dt="2024-01-23T03:44:10.789" v="56"/>
          <ac:picMkLst>
            <pc:docMk/>
            <pc:sldMk cId="2948451516" sldId="285"/>
            <ac:picMk id="7" creationId="{CAB538C5-AA1F-FACA-40FC-22C925CE6B4A}"/>
          </ac:picMkLst>
        </pc:picChg>
      </pc:sldChg>
    </pc:docChg>
  </pc:docChgLst>
  <pc:docChgLst>
    <pc:chgData name="Leonie Smith" userId="fed1330f33f5650e" providerId="LiveId" clId="{B39056AE-DB2D-4DED-B4C9-63CF5EF15A40}"/>
    <pc:docChg chg="undo custSel addSld modSld">
      <pc:chgData name="Leonie Smith" userId="fed1330f33f5650e" providerId="LiveId" clId="{B39056AE-DB2D-4DED-B4C9-63CF5EF15A40}" dt="2024-01-22T06:32:21.626" v="76" actId="21"/>
      <pc:docMkLst>
        <pc:docMk/>
      </pc:docMkLst>
      <pc:sldChg chg="delSp mod">
        <pc:chgData name="Leonie Smith" userId="fed1330f33f5650e" providerId="LiveId" clId="{B39056AE-DB2D-4DED-B4C9-63CF5EF15A40}" dt="2024-01-22T06:27:33.433" v="4" actId="21"/>
        <pc:sldMkLst>
          <pc:docMk/>
          <pc:sldMk cId="1499918570" sldId="257"/>
        </pc:sldMkLst>
        <pc:spChg chg="del">
          <ac:chgData name="Leonie Smith" userId="fed1330f33f5650e" providerId="LiveId" clId="{B39056AE-DB2D-4DED-B4C9-63CF5EF15A40}" dt="2024-01-22T06:27:29.123" v="2" actId="21"/>
          <ac:spMkLst>
            <pc:docMk/>
            <pc:sldMk cId="1499918570" sldId="257"/>
            <ac:spMk id="5" creationId="{EABCEFAF-139F-9DE0-6D6B-B7644931711A}"/>
          </ac:spMkLst>
        </pc:spChg>
        <pc:picChg chg="del">
          <ac:chgData name="Leonie Smith" userId="fed1330f33f5650e" providerId="LiveId" clId="{B39056AE-DB2D-4DED-B4C9-63CF5EF15A40}" dt="2024-01-22T06:27:33.433" v="4" actId="21"/>
          <ac:picMkLst>
            <pc:docMk/>
            <pc:sldMk cId="1499918570" sldId="257"/>
            <ac:picMk id="4" creationId="{B55B62E3-C926-FEE7-EEAB-3DB8246D93EB}"/>
          </ac:picMkLst>
        </pc:picChg>
      </pc:sldChg>
      <pc:sldChg chg="addSp delSp mod">
        <pc:chgData name="Leonie Smith" userId="fed1330f33f5650e" providerId="LiveId" clId="{B39056AE-DB2D-4DED-B4C9-63CF5EF15A40}" dt="2024-01-22T06:28:12.823" v="11" actId="21"/>
        <pc:sldMkLst>
          <pc:docMk/>
          <pc:sldMk cId="454763615" sldId="259"/>
        </pc:sldMkLst>
        <pc:spChg chg="add del">
          <ac:chgData name="Leonie Smith" userId="fed1330f33f5650e" providerId="LiveId" clId="{B39056AE-DB2D-4DED-B4C9-63CF5EF15A40}" dt="2024-01-22T06:28:07.906" v="9" actId="21"/>
          <ac:spMkLst>
            <pc:docMk/>
            <pc:sldMk cId="454763615" sldId="259"/>
            <ac:spMk id="5" creationId="{7CA8E412-EE08-DFA3-651A-D231D8B34983}"/>
          </ac:spMkLst>
        </pc:spChg>
        <pc:picChg chg="del">
          <ac:chgData name="Leonie Smith" userId="fed1330f33f5650e" providerId="LiveId" clId="{B39056AE-DB2D-4DED-B4C9-63CF5EF15A40}" dt="2024-01-22T06:28:12.823" v="11" actId="21"/>
          <ac:picMkLst>
            <pc:docMk/>
            <pc:sldMk cId="454763615" sldId="259"/>
            <ac:picMk id="2" creationId="{AC9513A7-8242-D9AC-E881-535CFDB0493A}"/>
          </ac:picMkLst>
        </pc:picChg>
      </pc:sldChg>
      <pc:sldChg chg="delSp mod">
        <pc:chgData name="Leonie Smith" userId="fed1330f33f5650e" providerId="LiveId" clId="{B39056AE-DB2D-4DED-B4C9-63CF5EF15A40}" dt="2024-01-22T06:29:32.412" v="28" actId="21"/>
        <pc:sldMkLst>
          <pc:docMk/>
          <pc:sldMk cId="2346136586" sldId="260"/>
        </pc:sldMkLst>
        <pc:spChg chg="del">
          <ac:chgData name="Leonie Smith" userId="fed1330f33f5650e" providerId="LiveId" clId="{B39056AE-DB2D-4DED-B4C9-63CF5EF15A40}" dt="2024-01-22T06:29:28.227" v="26" actId="21"/>
          <ac:spMkLst>
            <pc:docMk/>
            <pc:sldMk cId="2346136586" sldId="260"/>
            <ac:spMk id="5" creationId="{BB127FF1-76AD-8493-3295-ECA6206EF32D}"/>
          </ac:spMkLst>
        </pc:spChg>
        <pc:picChg chg="del">
          <ac:chgData name="Leonie Smith" userId="fed1330f33f5650e" providerId="LiveId" clId="{B39056AE-DB2D-4DED-B4C9-63CF5EF15A40}" dt="2024-01-22T06:29:32.412" v="28" actId="21"/>
          <ac:picMkLst>
            <pc:docMk/>
            <pc:sldMk cId="2346136586" sldId="260"/>
            <ac:picMk id="2" creationId="{578A92A8-DEF0-8012-9BFD-0604DAE7E0A7}"/>
          </ac:picMkLst>
        </pc:picChg>
      </pc:sldChg>
      <pc:sldChg chg="delSp mod">
        <pc:chgData name="Leonie Smith" userId="fed1330f33f5650e" providerId="LiveId" clId="{B39056AE-DB2D-4DED-B4C9-63CF5EF15A40}" dt="2024-01-22T06:29:59.173" v="32" actId="21"/>
        <pc:sldMkLst>
          <pc:docMk/>
          <pc:sldMk cId="4037329247" sldId="261"/>
        </pc:sldMkLst>
        <pc:spChg chg="del">
          <ac:chgData name="Leonie Smith" userId="fed1330f33f5650e" providerId="LiveId" clId="{B39056AE-DB2D-4DED-B4C9-63CF5EF15A40}" dt="2024-01-22T06:29:54.739" v="30" actId="21"/>
          <ac:spMkLst>
            <pc:docMk/>
            <pc:sldMk cId="4037329247" sldId="261"/>
            <ac:spMk id="5" creationId="{60115F40-1FD4-5C8F-0D35-9AC5E372297C}"/>
          </ac:spMkLst>
        </pc:spChg>
        <pc:picChg chg="del">
          <ac:chgData name="Leonie Smith" userId="fed1330f33f5650e" providerId="LiveId" clId="{B39056AE-DB2D-4DED-B4C9-63CF5EF15A40}" dt="2024-01-22T06:29:59.173" v="32" actId="21"/>
          <ac:picMkLst>
            <pc:docMk/>
            <pc:sldMk cId="4037329247" sldId="261"/>
            <ac:picMk id="2" creationId="{4A7716A4-F6FD-6892-2DEA-619852FA082F}"/>
          </ac:picMkLst>
        </pc:picChg>
      </pc:sldChg>
      <pc:sldChg chg="delSp mod">
        <pc:chgData name="Leonie Smith" userId="fed1330f33f5650e" providerId="LiveId" clId="{B39056AE-DB2D-4DED-B4C9-63CF5EF15A40}" dt="2024-01-22T06:30:14.307" v="36" actId="21"/>
        <pc:sldMkLst>
          <pc:docMk/>
          <pc:sldMk cId="1909638311" sldId="262"/>
        </pc:sldMkLst>
        <pc:spChg chg="del">
          <ac:chgData name="Leonie Smith" userId="fed1330f33f5650e" providerId="LiveId" clId="{B39056AE-DB2D-4DED-B4C9-63CF5EF15A40}" dt="2024-01-22T06:30:09.856" v="34" actId="21"/>
          <ac:spMkLst>
            <pc:docMk/>
            <pc:sldMk cId="1909638311" sldId="262"/>
            <ac:spMk id="5" creationId="{C2373A30-12AB-11B3-D5C5-9775A356EA91}"/>
          </ac:spMkLst>
        </pc:spChg>
        <pc:picChg chg="del">
          <ac:chgData name="Leonie Smith" userId="fed1330f33f5650e" providerId="LiveId" clId="{B39056AE-DB2D-4DED-B4C9-63CF5EF15A40}" dt="2024-01-22T06:30:14.307" v="36" actId="21"/>
          <ac:picMkLst>
            <pc:docMk/>
            <pc:sldMk cId="1909638311" sldId="262"/>
            <ac:picMk id="2" creationId="{23A2E238-F249-8D15-5D9B-8D1D24E21152}"/>
          </ac:picMkLst>
        </pc:picChg>
      </pc:sldChg>
      <pc:sldChg chg="delSp mod">
        <pc:chgData name="Leonie Smith" userId="fed1330f33f5650e" providerId="LiveId" clId="{B39056AE-DB2D-4DED-B4C9-63CF5EF15A40}" dt="2024-01-22T06:30:28.681" v="40" actId="21"/>
        <pc:sldMkLst>
          <pc:docMk/>
          <pc:sldMk cId="641208035" sldId="263"/>
        </pc:sldMkLst>
        <pc:spChg chg="del">
          <ac:chgData name="Leonie Smith" userId="fed1330f33f5650e" providerId="LiveId" clId="{B39056AE-DB2D-4DED-B4C9-63CF5EF15A40}" dt="2024-01-22T06:30:24.217" v="38" actId="21"/>
          <ac:spMkLst>
            <pc:docMk/>
            <pc:sldMk cId="641208035" sldId="263"/>
            <ac:spMk id="5" creationId="{20297D45-D488-FD1D-2322-B08D68B3B8BD}"/>
          </ac:spMkLst>
        </pc:spChg>
        <pc:picChg chg="del">
          <ac:chgData name="Leonie Smith" userId="fed1330f33f5650e" providerId="LiveId" clId="{B39056AE-DB2D-4DED-B4C9-63CF5EF15A40}" dt="2024-01-22T06:30:28.681" v="40" actId="21"/>
          <ac:picMkLst>
            <pc:docMk/>
            <pc:sldMk cId="641208035" sldId="263"/>
            <ac:picMk id="2" creationId="{FF250DF4-5365-B615-FF12-16E19919D149}"/>
          </ac:picMkLst>
        </pc:picChg>
      </pc:sldChg>
      <pc:sldChg chg="delSp mod">
        <pc:chgData name="Leonie Smith" userId="fed1330f33f5650e" providerId="LiveId" clId="{B39056AE-DB2D-4DED-B4C9-63CF5EF15A40}" dt="2024-01-22T06:30:43.150" v="44" actId="21"/>
        <pc:sldMkLst>
          <pc:docMk/>
          <pc:sldMk cId="4044745628" sldId="264"/>
        </pc:sldMkLst>
        <pc:spChg chg="del">
          <ac:chgData name="Leonie Smith" userId="fed1330f33f5650e" providerId="LiveId" clId="{B39056AE-DB2D-4DED-B4C9-63CF5EF15A40}" dt="2024-01-22T06:30:38.936" v="42" actId="21"/>
          <ac:spMkLst>
            <pc:docMk/>
            <pc:sldMk cId="4044745628" sldId="264"/>
            <ac:spMk id="5" creationId="{5DC516E4-1A21-BE10-2344-801C3186964C}"/>
          </ac:spMkLst>
        </pc:spChg>
        <pc:picChg chg="del">
          <ac:chgData name="Leonie Smith" userId="fed1330f33f5650e" providerId="LiveId" clId="{B39056AE-DB2D-4DED-B4C9-63CF5EF15A40}" dt="2024-01-22T06:30:43.150" v="44" actId="21"/>
          <ac:picMkLst>
            <pc:docMk/>
            <pc:sldMk cId="4044745628" sldId="264"/>
            <ac:picMk id="2" creationId="{C131FC57-1E72-32A6-08CD-171BCB92FFC8}"/>
          </ac:picMkLst>
        </pc:picChg>
      </pc:sldChg>
      <pc:sldChg chg="delSp mod">
        <pc:chgData name="Leonie Smith" userId="fed1330f33f5650e" providerId="LiveId" clId="{B39056AE-DB2D-4DED-B4C9-63CF5EF15A40}" dt="2024-01-22T06:30:56.285" v="48" actId="21"/>
        <pc:sldMkLst>
          <pc:docMk/>
          <pc:sldMk cId="978260341" sldId="265"/>
        </pc:sldMkLst>
        <pc:spChg chg="del">
          <ac:chgData name="Leonie Smith" userId="fed1330f33f5650e" providerId="LiveId" clId="{B39056AE-DB2D-4DED-B4C9-63CF5EF15A40}" dt="2024-01-22T06:30:51.867" v="46" actId="21"/>
          <ac:spMkLst>
            <pc:docMk/>
            <pc:sldMk cId="978260341" sldId="265"/>
            <ac:spMk id="5" creationId="{68B94FC9-C665-2059-7D4A-CE21B8D38B53}"/>
          </ac:spMkLst>
        </pc:spChg>
        <pc:picChg chg="del">
          <ac:chgData name="Leonie Smith" userId="fed1330f33f5650e" providerId="LiveId" clId="{B39056AE-DB2D-4DED-B4C9-63CF5EF15A40}" dt="2024-01-22T06:30:56.285" v="48" actId="21"/>
          <ac:picMkLst>
            <pc:docMk/>
            <pc:sldMk cId="978260341" sldId="265"/>
            <ac:picMk id="2" creationId="{E4D675AD-F0B9-DCBB-1705-A4E8FAC000CD}"/>
          </ac:picMkLst>
        </pc:picChg>
      </pc:sldChg>
      <pc:sldChg chg="delSp mod">
        <pc:chgData name="Leonie Smith" userId="fed1330f33f5650e" providerId="LiveId" clId="{B39056AE-DB2D-4DED-B4C9-63CF5EF15A40}" dt="2024-01-22T06:31:07.598" v="52" actId="21"/>
        <pc:sldMkLst>
          <pc:docMk/>
          <pc:sldMk cId="3575870363" sldId="266"/>
        </pc:sldMkLst>
        <pc:spChg chg="del">
          <ac:chgData name="Leonie Smith" userId="fed1330f33f5650e" providerId="LiveId" clId="{B39056AE-DB2D-4DED-B4C9-63CF5EF15A40}" dt="2024-01-22T06:31:04.007" v="50" actId="21"/>
          <ac:spMkLst>
            <pc:docMk/>
            <pc:sldMk cId="3575870363" sldId="266"/>
            <ac:spMk id="5" creationId="{29B82018-5981-C357-2687-3E24D45C4AE1}"/>
          </ac:spMkLst>
        </pc:spChg>
        <pc:picChg chg="del">
          <ac:chgData name="Leonie Smith" userId="fed1330f33f5650e" providerId="LiveId" clId="{B39056AE-DB2D-4DED-B4C9-63CF5EF15A40}" dt="2024-01-22T06:31:07.598" v="52" actId="21"/>
          <ac:picMkLst>
            <pc:docMk/>
            <pc:sldMk cId="3575870363" sldId="266"/>
            <ac:picMk id="2" creationId="{66B62A88-7809-A7DE-5D3F-C6916BDD11F4}"/>
          </ac:picMkLst>
        </pc:picChg>
      </pc:sldChg>
      <pc:sldChg chg="delSp mod">
        <pc:chgData name="Leonie Smith" userId="fed1330f33f5650e" providerId="LiveId" clId="{B39056AE-DB2D-4DED-B4C9-63CF5EF15A40}" dt="2024-01-22T06:31:18.689" v="56" actId="21"/>
        <pc:sldMkLst>
          <pc:docMk/>
          <pc:sldMk cId="4017137865" sldId="267"/>
        </pc:sldMkLst>
        <pc:spChg chg="del">
          <ac:chgData name="Leonie Smith" userId="fed1330f33f5650e" providerId="LiveId" clId="{B39056AE-DB2D-4DED-B4C9-63CF5EF15A40}" dt="2024-01-22T06:31:14.410" v="54" actId="21"/>
          <ac:spMkLst>
            <pc:docMk/>
            <pc:sldMk cId="4017137865" sldId="267"/>
            <ac:spMk id="5" creationId="{2EA3319E-759F-563C-882E-846247C8B22F}"/>
          </ac:spMkLst>
        </pc:spChg>
        <pc:picChg chg="del">
          <ac:chgData name="Leonie Smith" userId="fed1330f33f5650e" providerId="LiveId" clId="{B39056AE-DB2D-4DED-B4C9-63CF5EF15A40}" dt="2024-01-22T06:31:18.689" v="56" actId="21"/>
          <ac:picMkLst>
            <pc:docMk/>
            <pc:sldMk cId="4017137865" sldId="267"/>
            <ac:picMk id="2" creationId="{6EAE16AB-BFDE-3E4D-1155-95A3292664AB}"/>
          </ac:picMkLst>
        </pc:picChg>
      </pc:sldChg>
      <pc:sldChg chg="delSp mod">
        <pc:chgData name="Leonie Smith" userId="fed1330f33f5650e" providerId="LiveId" clId="{B39056AE-DB2D-4DED-B4C9-63CF5EF15A40}" dt="2024-01-22T06:31:30.543" v="60" actId="21"/>
        <pc:sldMkLst>
          <pc:docMk/>
          <pc:sldMk cId="3137811553" sldId="268"/>
        </pc:sldMkLst>
        <pc:spChg chg="del">
          <ac:chgData name="Leonie Smith" userId="fed1330f33f5650e" providerId="LiveId" clId="{B39056AE-DB2D-4DED-B4C9-63CF5EF15A40}" dt="2024-01-22T06:31:26.542" v="58" actId="21"/>
          <ac:spMkLst>
            <pc:docMk/>
            <pc:sldMk cId="3137811553" sldId="268"/>
            <ac:spMk id="5" creationId="{7117E6F9-EAA6-C5C0-6BCC-BE61C14FC2F7}"/>
          </ac:spMkLst>
        </pc:spChg>
        <pc:picChg chg="del">
          <ac:chgData name="Leonie Smith" userId="fed1330f33f5650e" providerId="LiveId" clId="{B39056AE-DB2D-4DED-B4C9-63CF5EF15A40}" dt="2024-01-22T06:31:30.543" v="60" actId="21"/>
          <ac:picMkLst>
            <pc:docMk/>
            <pc:sldMk cId="3137811553" sldId="268"/>
            <ac:picMk id="2" creationId="{B850F92A-4206-D817-D888-F70B585D9864}"/>
          </ac:picMkLst>
        </pc:picChg>
      </pc:sldChg>
      <pc:sldChg chg="delSp mod">
        <pc:chgData name="Leonie Smith" userId="fed1330f33f5650e" providerId="LiveId" clId="{B39056AE-DB2D-4DED-B4C9-63CF5EF15A40}" dt="2024-01-22T06:31:43.660" v="64" actId="21"/>
        <pc:sldMkLst>
          <pc:docMk/>
          <pc:sldMk cId="100491716" sldId="269"/>
        </pc:sldMkLst>
        <pc:spChg chg="del">
          <ac:chgData name="Leonie Smith" userId="fed1330f33f5650e" providerId="LiveId" clId="{B39056AE-DB2D-4DED-B4C9-63CF5EF15A40}" dt="2024-01-22T06:31:39.621" v="62" actId="21"/>
          <ac:spMkLst>
            <pc:docMk/>
            <pc:sldMk cId="100491716" sldId="269"/>
            <ac:spMk id="5" creationId="{05B1FDEC-ECC4-3DCF-3F53-EFCCF67BDF2E}"/>
          </ac:spMkLst>
        </pc:spChg>
        <pc:picChg chg="del">
          <ac:chgData name="Leonie Smith" userId="fed1330f33f5650e" providerId="LiveId" clId="{B39056AE-DB2D-4DED-B4C9-63CF5EF15A40}" dt="2024-01-22T06:31:43.660" v="64" actId="21"/>
          <ac:picMkLst>
            <pc:docMk/>
            <pc:sldMk cId="100491716" sldId="269"/>
            <ac:picMk id="2" creationId="{2E3210F0-F15C-0D4C-37E7-2567F285F2FC}"/>
          </ac:picMkLst>
        </pc:picChg>
      </pc:sldChg>
      <pc:sldChg chg="delSp mod">
        <pc:chgData name="Leonie Smith" userId="fed1330f33f5650e" providerId="LiveId" clId="{B39056AE-DB2D-4DED-B4C9-63CF5EF15A40}" dt="2024-01-22T06:31:54.897" v="68" actId="21"/>
        <pc:sldMkLst>
          <pc:docMk/>
          <pc:sldMk cId="1922139011" sldId="281"/>
        </pc:sldMkLst>
        <pc:spChg chg="del">
          <ac:chgData name="Leonie Smith" userId="fed1330f33f5650e" providerId="LiveId" clId="{B39056AE-DB2D-4DED-B4C9-63CF5EF15A40}" dt="2024-01-22T06:31:51.311" v="66" actId="21"/>
          <ac:spMkLst>
            <pc:docMk/>
            <pc:sldMk cId="1922139011" sldId="281"/>
            <ac:spMk id="5" creationId="{A2A365E4-1FE1-FC13-1992-D375E0ABE109}"/>
          </ac:spMkLst>
        </pc:spChg>
        <pc:picChg chg="del">
          <ac:chgData name="Leonie Smith" userId="fed1330f33f5650e" providerId="LiveId" clId="{B39056AE-DB2D-4DED-B4C9-63CF5EF15A40}" dt="2024-01-22T06:31:54.897" v="68" actId="21"/>
          <ac:picMkLst>
            <pc:docMk/>
            <pc:sldMk cId="1922139011" sldId="281"/>
            <ac:picMk id="2" creationId="{9F215075-6211-0004-5C6F-BB48E4CAA591}"/>
          </ac:picMkLst>
        </pc:picChg>
      </pc:sldChg>
      <pc:sldChg chg="delSp mod">
        <pc:chgData name="Leonie Smith" userId="fed1330f33f5650e" providerId="LiveId" clId="{B39056AE-DB2D-4DED-B4C9-63CF5EF15A40}" dt="2024-01-22T06:32:09.738" v="72" actId="21"/>
        <pc:sldMkLst>
          <pc:docMk/>
          <pc:sldMk cId="3166251957" sldId="283"/>
        </pc:sldMkLst>
        <pc:spChg chg="del">
          <ac:chgData name="Leonie Smith" userId="fed1330f33f5650e" providerId="LiveId" clId="{B39056AE-DB2D-4DED-B4C9-63CF5EF15A40}" dt="2024-01-22T06:32:05.473" v="70" actId="21"/>
          <ac:spMkLst>
            <pc:docMk/>
            <pc:sldMk cId="3166251957" sldId="283"/>
            <ac:spMk id="5" creationId="{438CDEF8-E9EB-0696-D303-248B5CBDF4CB}"/>
          </ac:spMkLst>
        </pc:spChg>
        <pc:picChg chg="del">
          <ac:chgData name="Leonie Smith" userId="fed1330f33f5650e" providerId="LiveId" clId="{B39056AE-DB2D-4DED-B4C9-63CF5EF15A40}" dt="2024-01-22T06:32:09.738" v="72" actId="21"/>
          <ac:picMkLst>
            <pc:docMk/>
            <pc:sldMk cId="3166251957" sldId="283"/>
            <ac:picMk id="2" creationId="{D1DB17BD-F788-6199-CFC1-551E3500347B}"/>
          </ac:picMkLst>
        </pc:picChg>
      </pc:sldChg>
      <pc:sldChg chg="delSp mod">
        <pc:chgData name="Leonie Smith" userId="fed1330f33f5650e" providerId="LiveId" clId="{B39056AE-DB2D-4DED-B4C9-63CF5EF15A40}" dt="2024-01-22T06:32:21.626" v="76" actId="21"/>
        <pc:sldMkLst>
          <pc:docMk/>
          <pc:sldMk cId="2948451516" sldId="285"/>
        </pc:sldMkLst>
        <pc:spChg chg="del">
          <ac:chgData name="Leonie Smith" userId="fed1330f33f5650e" providerId="LiveId" clId="{B39056AE-DB2D-4DED-B4C9-63CF5EF15A40}" dt="2024-01-22T06:32:17.359" v="74" actId="21"/>
          <ac:spMkLst>
            <pc:docMk/>
            <pc:sldMk cId="2948451516" sldId="285"/>
            <ac:spMk id="5" creationId="{586DC38C-4A51-1F71-30FC-6F914FD7DD93}"/>
          </ac:spMkLst>
        </pc:spChg>
        <pc:picChg chg="del">
          <ac:chgData name="Leonie Smith" userId="fed1330f33f5650e" providerId="LiveId" clId="{B39056AE-DB2D-4DED-B4C9-63CF5EF15A40}" dt="2024-01-22T06:32:21.626" v="76" actId="21"/>
          <ac:picMkLst>
            <pc:docMk/>
            <pc:sldMk cId="2948451516" sldId="285"/>
            <ac:picMk id="2" creationId="{11911D09-62D3-9A22-F25F-53699C21F11C}"/>
          </ac:picMkLst>
        </pc:picChg>
      </pc:sldChg>
      <pc:sldChg chg="addSp modSp new">
        <pc:chgData name="Leonie Smith" userId="fed1330f33f5650e" providerId="LiveId" clId="{B39056AE-DB2D-4DED-B4C9-63CF5EF15A40}" dt="2024-01-22T06:27:30.839" v="3"/>
        <pc:sldMkLst>
          <pc:docMk/>
          <pc:sldMk cId="743904718" sldId="286"/>
        </pc:sldMkLst>
        <pc:spChg chg="add mod">
          <ac:chgData name="Leonie Smith" userId="fed1330f33f5650e" providerId="LiveId" clId="{B39056AE-DB2D-4DED-B4C9-63CF5EF15A40}" dt="2024-01-22T06:27:30.839" v="3"/>
          <ac:spMkLst>
            <pc:docMk/>
            <pc:sldMk cId="743904718" sldId="286"/>
            <ac:spMk id="5" creationId="{EABCEFAF-139F-9DE0-6D6B-B7644931711A}"/>
          </ac:spMkLst>
        </pc:spChg>
        <pc:picChg chg="add mod">
          <ac:chgData name="Leonie Smith" userId="fed1330f33f5650e" providerId="LiveId" clId="{B39056AE-DB2D-4DED-B4C9-63CF5EF15A40}" dt="2024-01-22T06:27:26.147" v="1"/>
          <ac:picMkLst>
            <pc:docMk/>
            <pc:sldMk cId="743904718" sldId="286"/>
            <ac:picMk id="4" creationId="{05990459-F9CA-1548-BD3A-10C6C68698B3}"/>
          </ac:picMkLst>
        </pc:picChg>
      </pc:sldChg>
      <pc:sldChg chg="addSp modSp new">
        <pc:chgData name="Leonie Smith" userId="fed1330f33f5650e" providerId="LiveId" clId="{B39056AE-DB2D-4DED-B4C9-63CF5EF15A40}" dt="2024-01-22T06:28:09.774" v="10"/>
        <pc:sldMkLst>
          <pc:docMk/>
          <pc:sldMk cId="2458772436" sldId="287"/>
        </pc:sldMkLst>
        <pc:spChg chg="add mod">
          <ac:chgData name="Leonie Smith" userId="fed1330f33f5650e" providerId="LiveId" clId="{B39056AE-DB2D-4DED-B4C9-63CF5EF15A40}" dt="2024-01-22T06:28:09.774" v="10"/>
          <ac:spMkLst>
            <pc:docMk/>
            <pc:sldMk cId="2458772436" sldId="287"/>
            <ac:spMk id="5" creationId="{7CA8E412-EE08-DFA3-651A-D231D8B34983}"/>
          </ac:spMkLst>
        </pc:spChg>
        <pc:picChg chg="add mod">
          <ac:chgData name="Leonie Smith" userId="fed1330f33f5650e" providerId="LiveId" clId="{B39056AE-DB2D-4DED-B4C9-63CF5EF15A40}" dt="2024-01-22T06:27:41.006" v="6"/>
          <ac:picMkLst>
            <pc:docMk/>
            <pc:sldMk cId="2458772436" sldId="287"/>
            <ac:picMk id="2" creationId="{47F705B1-9980-A8CC-5864-820DCC217CB3}"/>
          </ac:picMkLst>
        </pc:picChg>
      </pc:sldChg>
      <pc:sldChg chg="addSp modSp new">
        <pc:chgData name="Leonie Smith" userId="fed1330f33f5650e" providerId="LiveId" clId="{B39056AE-DB2D-4DED-B4C9-63CF5EF15A40}" dt="2024-01-22T06:29:30.068" v="27"/>
        <pc:sldMkLst>
          <pc:docMk/>
          <pc:sldMk cId="1311726755" sldId="288"/>
        </pc:sldMkLst>
        <pc:spChg chg="add mod">
          <ac:chgData name="Leonie Smith" userId="fed1330f33f5650e" providerId="LiveId" clId="{B39056AE-DB2D-4DED-B4C9-63CF5EF15A40}" dt="2024-01-22T06:29:30.068" v="27"/>
          <ac:spMkLst>
            <pc:docMk/>
            <pc:sldMk cId="1311726755" sldId="288"/>
            <ac:spMk id="5" creationId="{BB127FF1-76AD-8493-3295-ECA6206EF32D}"/>
          </ac:spMkLst>
        </pc:spChg>
        <pc:picChg chg="add mod">
          <ac:chgData name="Leonie Smith" userId="fed1330f33f5650e" providerId="LiveId" clId="{B39056AE-DB2D-4DED-B4C9-63CF5EF15A40}" dt="2024-01-22T06:29:25.366" v="25"/>
          <ac:picMkLst>
            <pc:docMk/>
            <pc:sldMk cId="1311726755" sldId="288"/>
            <ac:picMk id="2" creationId="{C342119F-5F10-3F4C-890D-53427F8BEE72}"/>
          </ac:picMkLst>
        </pc:picChg>
      </pc:sldChg>
      <pc:sldChg chg="addSp modSp new">
        <pc:chgData name="Leonie Smith" userId="fed1330f33f5650e" providerId="LiveId" clId="{B39056AE-DB2D-4DED-B4C9-63CF5EF15A40}" dt="2024-01-22T06:29:56.499" v="31"/>
        <pc:sldMkLst>
          <pc:docMk/>
          <pc:sldMk cId="3352042060" sldId="289"/>
        </pc:sldMkLst>
        <pc:spChg chg="add mod">
          <ac:chgData name="Leonie Smith" userId="fed1330f33f5650e" providerId="LiveId" clId="{B39056AE-DB2D-4DED-B4C9-63CF5EF15A40}" dt="2024-01-22T06:29:56.499" v="31"/>
          <ac:spMkLst>
            <pc:docMk/>
            <pc:sldMk cId="3352042060" sldId="289"/>
            <ac:spMk id="5" creationId="{60115F40-1FD4-5C8F-0D35-9AC5E372297C}"/>
          </ac:spMkLst>
        </pc:spChg>
        <pc:picChg chg="add mod">
          <ac:chgData name="Leonie Smith" userId="fed1330f33f5650e" providerId="LiveId" clId="{B39056AE-DB2D-4DED-B4C9-63CF5EF15A40}" dt="2024-01-22T06:29:46.312" v="29"/>
          <ac:picMkLst>
            <pc:docMk/>
            <pc:sldMk cId="3352042060" sldId="289"/>
            <ac:picMk id="2" creationId="{16BB504C-2519-52B6-3A68-DECC42723DE9}"/>
          </ac:picMkLst>
        </pc:picChg>
      </pc:sldChg>
      <pc:sldChg chg="addSp modSp new">
        <pc:chgData name="Leonie Smith" userId="fed1330f33f5650e" providerId="LiveId" clId="{B39056AE-DB2D-4DED-B4C9-63CF5EF15A40}" dt="2024-01-22T06:30:11.867" v="35"/>
        <pc:sldMkLst>
          <pc:docMk/>
          <pc:sldMk cId="441119644" sldId="290"/>
        </pc:sldMkLst>
        <pc:spChg chg="add mod">
          <ac:chgData name="Leonie Smith" userId="fed1330f33f5650e" providerId="LiveId" clId="{B39056AE-DB2D-4DED-B4C9-63CF5EF15A40}" dt="2024-01-22T06:30:11.867" v="35"/>
          <ac:spMkLst>
            <pc:docMk/>
            <pc:sldMk cId="441119644" sldId="290"/>
            <ac:spMk id="5" creationId="{C2373A30-12AB-11B3-D5C5-9775A356EA91}"/>
          </ac:spMkLst>
        </pc:spChg>
        <pc:picChg chg="add mod">
          <ac:chgData name="Leonie Smith" userId="fed1330f33f5650e" providerId="LiveId" clId="{B39056AE-DB2D-4DED-B4C9-63CF5EF15A40}" dt="2024-01-22T06:30:07.167" v="33"/>
          <ac:picMkLst>
            <pc:docMk/>
            <pc:sldMk cId="441119644" sldId="290"/>
            <ac:picMk id="2" creationId="{CD202255-09ED-0EE5-08D9-EB5645011EE1}"/>
          </ac:picMkLst>
        </pc:picChg>
      </pc:sldChg>
      <pc:sldChg chg="addSp modSp new">
        <pc:chgData name="Leonie Smith" userId="fed1330f33f5650e" providerId="LiveId" clId="{B39056AE-DB2D-4DED-B4C9-63CF5EF15A40}" dt="2024-01-22T06:30:26.450" v="39"/>
        <pc:sldMkLst>
          <pc:docMk/>
          <pc:sldMk cId="736037517" sldId="291"/>
        </pc:sldMkLst>
        <pc:spChg chg="add mod">
          <ac:chgData name="Leonie Smith" userId="fed1330f33f5650e" providerId="LiveId" clId="{B39056AE-DB2D-4DED-B4C9-63CF5EF15A40}" dt="2024-01-22T06:30:26.450" v="39"/>
          <ac:spMkLst>
            <pc:docMk/>
            <pc:sldMk cId="736037517" sldId="291"/>
            <ac:spMk id="5" creationId="{20297D45-D488-FD1D-2322-B08D68B3B8BD}"/>
          </ac:spMkLst>
        </pc:spChg>
        <pc:picChg chg="add mod">
          <ac:chgData name="Leonie Smith" userId="fed1330f33f5650e" providerId="LiveId" clId="{B39056AE-DB2D-4DED-B4C9-63CF5EF15A40}" dt="2024-01-22T06:30:20.175" v="37"/>
          <ac:picMkLst>
            <pc:docMk/>
            <pc:sldMk cId="736037517" sldId="291"/>
            <ac:picMk id="2" creationId="{F91FDC86-81A8-4E63-EE5D-C06F4826A8A2}"/>
          </ac:picMkLst>
        </pc:picChg>
      </pc:sldChg>
      <pc:sldChg chg="addSp modSp new">
        <pc:chgData name="Leonie Smith" userId="fed1330f33f5650e" providerId="LiveId" clId="{B39056AE-DB2D-4DED-B4C9-63CF5EF15A40}" dt="2024-01-22T06:30:40.686" v="43"/>
        <pc:sldMkLst>
          <pc:docMk/>
          <pc:sldMk cId="939052225" sldId="292"/>
        </pc:sldMkLst>
        <pc:spChg chg="add mod">
          <ac:chgData name="Leonie Smith" userId="fed1330f33f5650e" providerId="LiveId" clId="{B39056AE-DB2D-4DED-B4C9-63CF5EF15A40}" dt="2024-01-22T06:30:40.686" v="43"/>
          <ac:spMkLst>
            <pc:docMk/>
            <pc:sldMk cId="939052225" sldId="292"/>
            <ac:spMk id="5" creationId="{5DC516E4-1A21-BE10-2344-801C3186964C}"/>
          </ac:spMkLst>
        </pc:spChg>
        <pc:picChg chg="add mod">
          <ac:chgData name="Leonie Smith" userId="fed1330f33f5650e" providerId="LiveId" clId="{B39056AE-DB2D-4DED-B4C9-63CF5EF15A40}" dt="2024-01-22T06:30:36.404" v="41"/>
          <ac:picMkLst>
            <pc:docMk/>
            <pc:sldMk cId="939052225" sldId="292"/>
            <ac:picMk id="2" creationId="{F31DB29E-D315-2B4C-E4E5-B136747BF9EC}"/>
          </ac:picMkLst>
        </pc:picChg>
      </pc:sldChg>
      <pc:sldChg chg="addSp modSp new">
        <pc:chgData name="Leonie Smith" userId="fed1330f33f5650e" providerId="LiveId" clId="{B39056AE-DB2D-4DED-B4C9-63CF5EF15A40}" dt="2024-01-22T06:30:53.587" v="47"/>
        <pc:sldMkLst>
          <pc:docMk/>
          <pc:sldMk cId="2651801742" sldId="293"/>
        </pc:sldMkLst>
        <pc:spChg chg="add mod">
          <ac:chgData name="Leonie Smith" userId="fed1330f33f5650e" providerId="LiveId" clId="{B39056AE-DB2D-4DED-B4C9-63CF5EF15A40}" dt="2024-01-22T06:30:53.587" v="47"/>
          <ac:spMkLst>
            <pc:docMk/>
            <pc:sldMk cId="2651801742" sldId="293"/>
            <ac:spMk id="5" creationId="{68B94FC9-C665-2059-7D4A-CE21B8D38B53}"/>
          </ac:spMkLst>
        </pc:spChg>
        <pc:picChg chg="add mod">
          <ac:chgData name="Leonie Smith" userId="fed1330f33f5650e" providerId="LiveId" clId="{B39056AE-DB2D-4DED-B4C9-63CF5EF15A40}" dt="2024-01-22T06:30:48.995" v="45"/>
          <ac:picMkLst>
            <pc:docMk/>
            <pc:sldMk cId="2651801742" sldId="293"/>
            <ac:picMk id="2" creationId="{95189C94-E81B-2859-68AE-2A60C44EC4A8}"/>
          </ac:picMkLst>
        </pc:picChg>
      </pc:sldChg>
      <pc:sldChg chg="addSp modSp new">
        <pc:chgData name="Leonie Smith" userId="fed1330f33f5650e" providerId="LiveId" clId="{B39056AE-DB2D-4DED-B4C9-63CF5EF15A40}" dt="2024-01-22T06:31:05.674" v="51"/>
        <pc:sldMkLst>
          <pc:docMk/>
          <pc:sldMk cId="628583432" sldId="294"/>
        </pc:sldMkLst>
        <pc:spChg chg="add mod">
          <ac:chgData name="Leonie Smith" userId="fed1330f33f5650e" providerId="LiveId" clId="{B39056AE-DB2D-4DED-B4C9-63CF5EF15A40}" dt="2024-01-22T06:31:05.674" v="51"/>
          <ac:spMkLst>
            <pc:docMk/>
            <pc:sldMk cId="628583432" sldId="294"/>
            <ac:spMk id="5" creationId="{29B82018-5981-C357-2687-3E24D45C4AE1}"/>
          </ac:spMkLst>
        </pc:spChg>
        <pc:picChg chg="add mod">
          <ac:chgData name="Leonie Smith" userId="fed1330f33f5650e" providerId="LiveId" clId="{B39056AE-DB2D-4DED-B4C9-63CF5EF15A40}" dt="2024-01-22T06:31:01.490" v="49"/>
          <ac:picMkLst>
            <pc:docMk/>
            <pc:sldMk cId="628583432" sldId="294"/>
            <ac:picMk id="2" creationId="{57D7A8EA-E785-0A75-80BF-9074853035DB}"/>
          </ac:picMkLst>
        </pc:picChg>
      </pc:sldChg>
      <pc:sldChg chg="addSp modSp new">
        <pc:chgData name="Leonie Smith" userId="fed1330f33f5650e" providerId="LiveId" clId="{B39056AE-DB2D-4DED-B4C9-63CF5EF15A40}" dt="2024-01-22T06:31:16.400" v="55"/>
        <pc:sldMkLst>
          <pc:docMk/>
          <pc:sldMk cId="820309739" sldId="295"/>
        </pc:sldMkLst>
        <pc:spChg chg="add mod">
          <ac:chgData name="Leonie Smith" userId="fed1330f33f5650e" providerId="LiveId" clId="{B39056AE-DB2D-4DED-B4C9-63CF5EF15A40}" dt="2024-01-22T06:31:16.400" v="55"/>
          <ac:spMkLst>
            <pc:docMk/>
            <pc:sldMk cId="820309739" sldId="295"/>
            <ac:spMk id="5" creationId="{2EA3319E-759F-563C-882E-846247C8B22F}"/>
          </ac:spMkLst>
        </pc:spChg>
        <pc:picChg chg="add mod">
          <ac:chgData name="Leonie Smith" userId="fed1330f33f5650e" providerId="LiveId" clId="{B39056AE-DB2D-4DED-B4C9-63CF5EF15A40}" dt="2024-01-22T06:31:12.170" v="53"/>
          <ac:picMkLst>
            <pc:docMk/>
            <pc:sldMk cId="820309739" sldId="295"/>
            <ac:picMk id="2" creationId="{6BE025C9-3189-00D5-843E-BDDB3265E453}"/>
          </ac:picMkLst>
        </pc:picChg>
      </pc:sldChg>
      <pc:sldChg chg="addSp modSp new">
        <pc:chgData name="Leonie Smith" userId="fed1330f33f5650e" providerId="LiveId" clId="{B39056AE-DB2D-4DED-B4C9-63CF5EF15A40}" dt="2024-01-22T06:31:28.234" v="59"/>
        <pc:sldMkLst>
          <pc:docMk/>
          <pc:sldMk cId="2117239267" sldId="296"/>
        </pc:sldMkLst>
        <pc:spChg chg="add mod">
          <ac:chgData name="Leonie Smith" userId="fed1330f33f5650e" providerId="LiveId" clId="{B39056AE-DB2D-4DED-B4C9-63CF5EF15A40}" dt="2024-01-22T06:31:28.234" v="59"/>
          <ac:spMkLst>
            <pc:docMk/>
            <pc:sldMk cId="2117239267" sldId="296"/>
            <ac:spMk id="5" creationId="{7117E6F9-EAA6-C5C0-6BCC-BE61C14FC2F7}"/>
          </ac:spMkLst>
        </pc:spChg>
        <pc:picChg chg="add mod">
          <ac:chgData name="Leonie Smith" userId="fed1330f33f5650e" providerId="LiveId" clId="{B39056AE-DB2D-4DED-B4C9-63CF5EF15A40}" dt="2024-01-22T06:31:23.676" v="57"/>
          <ac:picMkLst>
            <pc:docMk/>
            <pc:sldMk cId="2117239267" sldId="296"/>
            <ac:picMk id="2" creationId="{32AA4C3A-7428-6F43-C2FB-7CB9D2E98549}"/>
          </ac:picMkLst>
        </pc:picChg>
      </pc:sldChg>
      <pc:sldChg chg="addSp modSp new">
        <pc:chgData name="Leonie Smith" userId="fed1330f33f5650e" providerId="LiveId" clId="{B39056AE-DB2D-4DED-B4C9-63CF5EF15A40}" dt="2024-01-22T06:31:41.312" v="63"/>
        <pc:sldMkLst>
          <pc:docMk/>
          <pc:sldMk cId="767821198" sldId="297"/>
        </pc:sldMkLst>
        <pc:spChg chg="add mod">
          <ac:chgData name="Leonie Smith" userId="fed1330f33f5650e" providerId="LiveId" clId="{B39056AE-DB2D-4DED-B4C9-63CF5EF15A40}" dt="2024-01-22T06:31:41.312" v="63"/>
          <ac:spMkLst>
            <pc:docMk/>
            <pc:sldMk cId="767821198" sldId="297"/>
            <ac:spMk id="5" creationId="{05B1FDEC-ECC4-3DCF-3F53-EFCCF67BDF2E}"/>
          </ac:spMkLst>
        </pc:spChg>
        <pc:picChg chg="add mod">
          <ac:chgData name="Leonie Smith" userId="fed1330f33f5650e" providerId="LiveId" clId="{B39056AE-DB2D-4DED-B4C9-63CF5EF15A40}" dt="2024-01-22T06:31:37.044" v="61"/>
          <ac:picMkLst>
            <pc:docMk/>
            <pc:sldMk cId="767821198" sldId="297"/>
            <ac:picMk id="2" creationId="{1C349C09-8730-5744-EFB5-120B57FAA752}"/>
          </ac:picMkLst>
        </pc:picChg>
      </pc:sldChg>
      <pc:sldChg chg="addSp modSp new">
        <pc:chgData name="Leonie Smith" userId="fed1330f33f5650e" providerId="LiveId" clId="{B39056AE-DB2D-4DED-B4C9-63CF5EF15A40}" dt="2024-01-22T06:31:52.937" v="67"/>
        <pc:sldMkLst>
          <pc:docMk/>
          <pc:sldMk cId="1921806603" sldId="298"/>
        </pc:sldMkLst>
        <pc:spChg chg="add mod">
          <ac:chgData name="Leonie Smith" userId="fed1330f33f5650e" providerId="LiveId" clId="{B39056AE-DB2D-4DED-B4C9-63CF5EF15A40}" dt="2024-01-22T06:31:52.937" v="67"/>
          <ac:spMkLst>
            <pc:docMk/>
            <pc:sldMk cId="1921806603" sldId="298"/>
            <ac:spMk id="5" creationId="{A2A365E4-1FE1-FC13-1992-D375E0ABE109}"/>
          </ac:spMkLst>
        </pc:spChg>
        <pc:picChg chg="add mod">
          <ac:chgData name="Leonie Smith" userId="fed1330f33f5650e" providerId="LiveId" clId="{B39056AE-DB2D-4DED-B4C9-63CF5EF15A40}" dt="2024-01-22T06:31:48.901" v="65"/>
          <ac:picMkLst>
            <pc:docMk/>
            <pc:sldMk cId="1921806603" sldId="298"/>
            <ac:picMk id="2" creationId="{EFD8EA42-2077-1B81-0302-4E539FF691F4}"/>
          </ac:picMkLst>
        </pc:picChg>
      </pc:sldChg>
      <pc:sldChg chg="addSp modSp new">
        <pc:chgData name="Leonie Smith" userId="fed1330f33f5650e" providerId="LiveId" clId="{B39056AE-DB2D-4DED-B4C9-63CF5EF15A40}" dt="2024-01-22T06:32:07.373" v="71"/>
        <pc:sldMkLst>
          <pc:docMk/>
          <pc:sldMk cId="2279839153" sldId="299"/>
        </pc:sldMkLst>
        <pc:spChg chg="add mod">
          <ac:chgData name="Leonie Smith" userId="fed1330f33f5650e" providerId="LiveId" clId="{B39056AE-DB2D-4DED-B4C9-63CF5EF15A40}" dt="2024-01-22T06:32:07.373" v="71"/>
          <ac:spMkLst>
            <pc:docMk/>
            <pc:sldMk cId="2279839153" sldId="299"/>
            <ac:spMk id="5" creationId="{438CDEF8-E9EB-0696-D303-248B5CBDF4CB}"/>
          </ac:spMkLst>
        </pc:spChg>
        <pc:picChg chg="add mod">
          <ac:chgData name="Leonie Smith" userId="fed1330f33f5650e" providerId="LiveId" clId="{B39056AE-DB2D-4DED-B4C9-63CF5EF15A40}" dt="2024-01-22T06:31:59.457" v="69"/>
          <ac:picMkLst>
            <pc:docMk/>
            <pc:sldMk cId="2279839153" sldId="299"/>
            <ac:picMk id="2" creationId="{78AD78E5-77E0-BFDF-CC77-9D69994D9C2D}"/>
          </ac:picMkLst>
        </pc:picChg>
      </pc:sldChg>
      <pc:sldChg chg="addSp modSp new">
        <pc:chgData name="Leonie Smith" userId="fed1330f33f5650e" providerId="LiveId" clId="{B39056AE-DB2D-4DED-B4C9-63CF5EF15A40}" dt="2024-01-22T06:32:19.443" v="75"/>
        <pc:sldMkLst>
          <pc:docMk/>
          <pc:sldMk cId="2961280953" sldId="300"/>
        </pc:sldMkLst>
        <pc:spChg chg="add mod">
          <ac:chgData name="Leonie Smith" userId="fed1330f33f5650e" providerId="LiveId" clId="{B39056AE-DB2D-4DED-B4C9-63CF5EF15A40}" dt="2024-01-22T06:32:19.443" v="75"/>
          <ac:spMkLst>
            <pc:docMk/>
            <pc:sldMk cId="2961280953" sldId="300"/>
            <ac:spMk id="5" creationId="{586DC38C-4A51-1F71-30FC-6F914FD7DD93}"/>
          </ac:spMkLst>
        </pc:spChg>
        <pc:picChg chg="add mod">
          <ac:chgData name="Leonie Smith" userId="fed1330f33f5650e" providerId="LiveId" clId="{B39056AE-DB2D-4DED-B4C9-63CF5EF15A40}" dt="2024-01-22T06:32:14.848" v="73"/>
          <ac:picMkLst>
            <pc:docMk/>
            <pc:sldMk cId="2961280953" sldId="300"/>
            <ac:picMk id="2" creationId="{2683232C-6056-42EF-9AD6-06B8BEAD0511}"/>
          </ac:picMkLst>
        </pc:picChg>
      </pc:sldChg>
    </pc:docChg>
  </pc:docChgLst>
  <pc:docChgLst>
    <pc:chgData name="Alfred Smith" userId="3c60a3631c0db8ad" providerId="LiveId" clId="{E944E93A-0F36-4A84-BBA3-CE0B6C6FCF19}"/>
    <pc:docChg chg="undo redo custSel modSld">
      <pc:chgData name="Alfred Smith" userId="3c60a3631c0db8ad" providerId="LiveId" clId="{E944E93A-0F36-4A84-BBA3-CE0B6C6FCF19}" dt="2024-07-23T13:34:28.418" v="29"/>
      <pc:docMkLst>
        <pc:docMk/>
      </pc:docMkLst>
      <pc:sldChg chg="addSp delSp modSp mod">
        <pc:chgData name="Alfred Smith" userId="3c60a3631c0db8ad" providerId="LiveId" clId="{E944E93A-0F36-4A84-BBA3-CE0B6C6FCF19}" dt="2024-07-23T12:56:22.752" v="2"/>
        <pc:sldMkLst>
          <pc:docMk/>
          <pc:sldMk cId="1499918570" sldId="257"/>
        </pc:sldMkLst>
        <pc:spChg chg="del">
          <ac:chgData name="Alfred Smith" userId="3c60a3631c0db8ad" providerId="LiveId" clId="{E944E93A-0F36-4A84-BBA3-CE0B6C6FCF19}" dt="2024-07-23T12:56:19.181" v="0" actId="478"/>
          <ac:spMkLst>
            <pc:docMk/>
            <pc:sldMk cId="1499918570" sldId="257"/>
            <ac:spMk id="3" creationId="{0228937D-0D81-2DA1-1C55-FD99B23FE1AE}"/>
          </ac:spMkLst>
        </pc:spChg>
        <pc:spChg chg="add del mod">
          <ac:chgData name="Alfred Smith" userId="3c60a3631c0db8ad" providerId="LiveId" clId="{E944E93A-0F36-4A84-BBA3-CE0B6C6FCF19}" dt="2024-07-23T12:56:21.836" v="1" actId="478"/>
          <ac:spMkLst>
            <pc:docMk/>
            <pc:sldMk cId="1499918570" sldId="257"/>
            <ac:spMk id="5" creationId="{5A7B1FBA-698A-1961-811B-0B7F84429F89}"/>
          </ac:spMkLst>
        </pc:spChg>
        <pc:spChg chg="add mod">
          <ac:chgData name="Alfred Smith" userId="3c60a3631c0db8ad" providerId="LiveId" clId="{E944E93A-0F36-4A84-BBA3-CE0B6C6FCF19}" dt="2024-07-23T12:56:22.752" v="2"/>
          <ac:spMkLst>
            <pc:docMk/>
            <pc:sldMk cId="1499918570" sldId="257"/>
            <ac:spMk id="6" creationId="{81FAB2B6-21A1-4E2A-59C8-BC6AFD856212}"/>
          </ac:spMkLst>
        </pc:spChg>
      </pc:sldChg>
      <pc:sldChg chg="modSp mod">
        <pc:chgData name="Alfred Smith" userId="3c60a3631c0db8ad" providerId="LiveId" clId="{E944E93A-0F36-4A84-BBA3-CE0B6C6FCF19}" dt="2024-07-23T13:30:33.222" v="10" actId="20577"/>
        <pc:sldMkLst>
          <pc:docMk/>
          <pc:sldMk cId="2346136586" sldId="260"/>
        </pc:sldMkLst>
        <pc:spChg chg="mod">
          <ac:chgData name="Alfred Smith" userId="3c60a3631c0db8ad" providerId="LiveId" clId="{E944E93A-0F36-4A84-BBA3-CE0B6C6FCF19}" dt="2024-07-23T13:29:36.599" v="6" actId="6549"/>
          <ac:spMkLst>
            <pc:docMk/>
            <pc:sldMk cId="2346136586" sldId="260"/>
            <ac:spMk id="3" creationId="{A58184BD-88F1-BA02-40C1-D8403D0EEC0D}"/>
          </ac:spMkLst>
        </pc:spChg>
        <pc:spChg chg="mod">
          <ac:chgData name="Alfred Smith" userId="3c60a3631c0db8ad" providerId="LiveId" clId="{E944E93A-0F36-4A84-BBA3-CE0B6C6FCF19}" dt="2024-07-23T13:30:33.222" v="10" actId="20577"/>
          <ac:spMkLst>
            <pc:docMk/>
            <pc:sldMk cId="2346136586" sldId="260"/>
            <ac:spMk id="4" creationId="{EE2AC625-9141-A801-F431-DD5F79396320}"/>
          </ac:spMkLst>
        </pc:spChg>
      </pc:sldChg>
      <pc:sldChg chg="modSp mod">
        <pc:chgData name="Alfred Smith" userId="3c60a3631c0db8ad" providerId="LiveId" clId="{E944E93A-0F36-4A84-BBA3-CE0B6C6FCF19}" dt="2024-07-23T13:30:49.736" v="12" actId="6549"/>
        <pc:sldMkLst>
          <pc:docMk/>
          <pc:sldMk cId="4037329247" sldId="261"/>
        </pc:sldMkLst>
        <pc:spChg chg="mod">
          <ac:chgData name="Alfred Smith" userId="3c60a3631c0db8ad" providerId="LiveId" clId="{E944E93A-0F36-4A84-BBA3-CE0B6C6FCF19}" dt="2024-07-23T13:30:49.736" v="12" actId="6549"/>
          <ac:spMkLst>
            <pc:docMk/>
            <pc:sldMk cId="4037329247" sldId="261"/>
            <ac:spMk id="4" creationId="{EE2AC625-9141-A801-F431-DD5F79396320}"/>
          </ac:spMkLst>
        </pc:spChg>
      </pc:sldChg>
      <pc:sldChg chg="modSp mod">
        <pc:chgData name="Alfred Smith" userId="3c60a3631c0db8ad" providerId="LiveId" clId="{E944E93A-0F36-4A84-BBA3-CE0B6C6FCF19}" dt="2024-07-23T13:31:09.490" v="15"/>
        <pc:sldMkLst>
          <pc:docMk/>
          <pc:sldMk cId="1909638311" sldId="262"/>
        </pc:sldMkLst>
        <pc:spChg chg="mod">
          <ac:chgData name="Alfred Smith" userId="3c60a3631c0db8ad" providerId="LiveId" clId="{E944E93A-0F36-4A84-BBA3-CE0B6C6FCF19}" dt="2024-07-23T13:31:09.490" v="15"/>
          <ac:spMkLst>
            <pc:docMk/>
            <pc:sldMk cId="1909638311" sldId="262"/>
            <ac:spMk id="4" creationId="{EE2AC625-9141-A801-F431-DD5F79396320}"/>
          </ac:spMkLst>
        </pc:spChg>
      </pc:sldChg>
      <pc:sldChg chg="modSp mod">
        <pc:chgData name="Alfred Smith" userId="3c60a3631c0db8ad" providerId="LiveId" clId="{E944E93A-0F36-4A84-BBA3-CE0B6C6FCF19}" dt="2024-07-23T13:31:32.613" v="16"/>
        <pc:sldMkLst>
          <pc:docMk/>
          <pc:sldMk cId="641208035" sldId="263"/>
        </pc:sldMkLst>
        <pc:spChg chg="mod">
          <ac:chgData name="Alfred Smith" userId="3c60a3631c0db8ad" providerId="LiveId" clId="{E944E93A-0F36-4A84-BBA3-CE0B6C6FCF19}" dt="2024-07-23T13:31:32.613" v="16"/>
          <ac:spMkLst>
            <pc:docMk/>
            <pc:sldMk cId="641208035" sldId="263"/>
            <ac:spMk id="4" creationId="{EE2AC625-9141-A801-F431-DD5F79396320}"/>
          </ac:spMkLst>
        </pc:spChg>
      </pc:sldChg>
      <pc:sldChg chg="modSp mod">
        <pc:chgData name="Alfred Smith" userId="3c60a3631c0db8ad" providerId="LiveId" clId="{E944E93A-0F36-4A84-BBA3-CE0B6C6FCF19}" dt="2024-07-23T13:31:52.039" v="18" actId="20577"/>
        <pc:sldMkLst>
          <pc:docMk/>
          <pc:sldMk cId="4044745628" sldId="264"/>
        </pc:sldMkLst>
        <pc:spChg chg="mod">
          <ac:chgData name="Alfred Smith" userId="3c60a3631c0db8ad" providerId="LiveId" clId="{E944E93A-0F36-4A84-BBA3-CE0B6C6FCF19}" dt="2024-07-23T13:31:52.039" v="18" actId="20577"/>
          <ac:spMkLst>
            <pc:docMk/>
            <pc:sldMk cId="4044745628" sldId="264"/>
            <ac:spMk id="4" creationId="{EE2AC625-9141-A801-F431-DD5F79396320}"/>
          </ac:spMkLst>
        </pc:spChg>
      </pc:sldChg>
      <pc:sldChg chg="modSp mod">
        <pc:chgData name="Alfred Smith" userId="3c60a3631c0db8ad" providerId="LiveId" clId="{E944E93A-0F36-4A84-BBA3-CE0B6C6FCF19}" dt="2024-07-23T13:32:04.325" v="19"/>
        <pc:sldMkLst>
          <pc:docMk/>
          <pc:sldMk cId="978260341" sldId="265"/>
        </pc:sldMkLst>
        <pc:spChg chg="mod">
          <ac:chgData name="Alfred Smith" userId="3c60a3631c0db8ad" providerId="LiveId" clId="{E944E93A-0F36-4A84-BBA3-CE0B6C6FCF19}" dt="2024-07-23T13:32:04.325" v="19"/>
          <ac:spMkLst>
            <pc:docMk/>
            <pc:sldMk cId="978260341" sldId="265"/>
            <ac:spMk id="4" creationId="{EE2AC625-9141-A801-F431-DD5F79396320}"/>
          </ac:spMkLst>
        </pc:spChg>
      </pc:sldChg>
      <pc:sldChg chg="modSp mod">
        <pc:chgData name="Alfred Smith" userId="3c60a3631c0db8ad" providerId="LiveId" clId="{E944E93A-0F36-4A84-BBA3-CE0B6C6FCF19}" dt="2024-07-23T13:32:19.972" v="20"/>
        <pc:sldMkLst>
          <pc:docMk/>
          <pc:sldMk cId="3575870363" sldId="266"/>
        </pc:sldMkLst>
        <pc:spChg chg="mod">
          <ac:chgData name="Alfred Smith" userId="3c60a3631c0db8ad" providerId="LiveId" clId="{E944E93A-0F36-4A84-BBA3-CE0B6C6FCF19}" dt="2024-07-23T13:32:19.972" v="20"/>
          <ac:spMkLst>
            <pc:docMk/>
            <pc:sldMk cId="3575870363" sldId="266"/>
            <ac:spMk id="4" creationId="{EE2AC625-9141-A801-F431-DD5F79396320}"/>
          </ac:spMkLst>
        </pc:spChg>
      </pc:sldChg>
      <pc:sldChg chg="modSp mod">
        <pc:chgData name="Alfred Smith" userId="3c60a3631c0db8ad" providerId="LiveId" clId="{E944E93A-0F36-4A84-BBA3-CE0B6C6FCF19}" dt="2024-07-23T13:32:43.087" v="21"/>
        <pc:sldMkLst>
          <pc:docMk/>
          <pc:sldMk cId="4017137865" sldId="267"/>
        </pc:sldMkLst>
        <pc:spChg chg="mod">
          <ac:chgData name="Alfred Smith" userId="3c60a3631c0db8ad" providerId="LiveId" clId="{E944E93A-0F36-4A84-BBA3-CE0B6C6FCF19}" dt="2024-07-23T13:32:43.087" v="21"/>
          <ac:spMkLst>
            <pc:docMk/>
            <pc:sldMk cId="4017137865" sldId="267"/>
            <ac:spMk id="4" creationId="{EE2AC625-9141-A801-F431-DD5F79396320}"/>
          </ac:spMkLst>
        </pc:spChg>
      </pc:sldChg>
      <pc:sldChg chg="modSp mod">
        <pc:chgData name="Alfred Smith" userId="3c60a3631c0db8ad" providerId="LiveId" clId="{E944E93A-0F36-4A84-BBA3-CE0B6C6FCF19}" dt="2024-07-23T13:33:12.979" v="25" actId="20577"/>
        <pc:sldMkLst>
          <pc:docMk/>
          <pc:sldMk cId="3137811553" sldId="268"/>
        </pc:sldMkLst>
        <pc:spChg chg="mod">
          <ac:chgData name="Alfred Smith" userId="3c60a3631c0db8ad" providerId="LiveId" clId="{E944E93A-0F36-4A84-BBA3-CE0B6C6FCF19}" dt="2024-07-23T13:33:12.979" v="25" actId="20577"/>
          <ac:spMkLst>
            <pc:docMk/>
            <pc:sldMk cId="3137811553" sldId="268"/>
            <ac:spMk id="4" creationId="{EE2AC625-9141-A801-F431-DD5F79396320}"/>
          </ac:spMkLst>
        </pc:spChg>
      </pc:sldChg>
      <pc:sldChg chg="modSp mod">
        <pc:chgData name="Alfred Smith" userId="3c60a3631c0db8ad" providerId="LiveId" clId="{E944E93A-0F36-4A84-BBA3-CE0B6C6FCF19}" dt="2024-07-23T13:33:34.811" v="26"/>
        <pc:sldMkLst>
          <pc:docMk/>
          <pc:sldMk cId="100491716" sldId="269"/>
        </pc:sldMkLst>
        <pc:spChg chg="mod">
          <ac:chgData name="Alfred Smith" userId="3c60a3631c0db8ad" providerId="LiveId" clId="{E944E93A-0F36-4A84-BBA3-CE0B6C6FCF19}" dt="2024-07-23T13:33:34.811" v="26"/>
          <ac:spMkLst>
            <pc:docMk/>
            <pc:sldMk cId="100491716" sldId="269"/>
            <ac:spMk id="4" creationId="{EE2AC625-9141-A801-F431-DD5F79396320}"/>
          </ac:spMkLst>
        </pc:spChg>
      </pc:sldChg>
      <pc:sldChg chg="modSp mod">
        <pc:chgData name="Alfred Smith" userId="3c60a3631c0db8ad" providerId="LiveId" clId="{E944E93A-0F36-4A84-BBA3-CE0B6C6FCF19}" dt="2024-07-23T13:33:54.492" v="27"/>
        <pc:sldMkLst>
          <pc:docMk/>
          <pc:sldMk cId="1922139011" sldId="281"/>
        </pc:sldMkLst>
        <pc:spChg chg="mod">
          <ac:chgData name="Alfred Smith" userId="3c60a3631c0db8ad" providerId="LiveId" clId="{E944E93A-0F36-4A84-BBA3-CE0B6C6FCF19}" dt="2024-07-23T13:33:54.492" v="27"/>
          <ac:spMkLst>
            <pc:docMk/>
            <pc:sldMk cId="1922139011" sldId="281"/>
            <ac:spMk id="4" creationId="{EE2AC625-9141-A801-F431-DD5F79396320}"/>
          </ac:spMkLst>
        </pc:spChg>
      </pc:sldChg>
      <pc:sldChg chg="modSp mod">
        <pc:chgData name="Alfred Smith" userId="3c60a3631c0db8ad" providerId="LiveId" clId="{E944E93A-0F36-4A84-BBA3-CE0B6C6FCF19}" dt="2024-07-23T13:34:12.676" v="28"/>
        <pc:sldMkLst>
          <pc:docMk/>
          <pc:sldMk cId="3166251957" sldId="283"/>
        </pc:sldMkLst>
        <pc:spChg chg="mod">
          <ac:chgData name="Alfred Smith" userId="3c60a3631c0db8ad" providerId="LiveId" clId="{E944E93A-0F36-4A84-BBA3-CE0B6C6FCF19}" dt="2024-07-23T13:34:12.676" v="28"/>
          <ac:spMkLst>
            <pc:docMk/>
            <pc:sldMk cId="3166251957" sldId="283"/>
            <ac:spMk id="4" creationId="{EE2AC625-9141-A801-F431-DD5F79396320}"/>
          </ac:spMkLst>
        </pc:spChg>
      </pc:sldChg>
      <pc:sldChg chg="modSp mod">
        <pc:chgData name="Alfred Smith" userId="3c60a3631c0db8ad" providerId="LiveId" clId="{E944E93A-0F36-4A84-BBA3-CE0B6C6FCF19}" dt="2024-07-23T13:34:28.418" v="29"/>
        <pc:sldMkLst>
          <pc:docMk/>
          <pc:sldMk cId="2948451516" sldId="285"/>
        </pc:sldMkLst>
        <pc:spChg chg="mod">
          <ac:chgData name="Alfred Smith" userId="3c60a3631c0db8ad" providerId="LiveId" clId="{E944E93A-0F36-4A84-BBA3-CE0B6C6FCF19}" dt="2024-07-23T13:34:28.418" v="29"/>
          <ac:spMkLst>
            <pc:docMk/>
            <pc:sldMk cId="2948451516" sldId="285"/>
            <ac:spMk id="4" creationId="{EE2AC625-9141-A801-F431-DD5F79396320}"/>
          </ac:spMkLst>
        </pc:spChg>
      </pc:sldChg>
      <pc:sldChg chg="addSp modSp mod">
        <pc:chgData name="Alfred Smith" userId="3c60a3631c0db8ad" providerId="LiveId" clId="{E944E93A-0F36-4A84-BBA3-CE0B6C6FCF19}" dt="2024-07-23T12:56:41.070" v="4" actId="1076"/>
        <pc:sldMkLst>
          <pc:docMk/>
          <pc:sldMk cId="2458772436" sldId="287"/>
        </pc:sldMkLst>
        <pc:spChg chg="add mod">
          <ac:chgData name="Alfred Smith" userId="3c60a3631c0db8ad" providerId="LiveId" clId="{E944E93A-0F36-4A84-BBA3-CE0B6C6FCF19}" dt="2024-07-23T12:56:41.070" v="4" actId="1076"/>
          <ac:spMkLst>
            <pc:docMk/>
            <pc:sldMk cId="2458772436" sldId="287"/>
            <ac:spMk id="3" creationId="{407F020A-E80F-F4EE-F9A7-BFE7DE93B17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23-07-2024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a:latin typeface="TimesNewRomanPS-BoldMT"/>
              </a:rPr>
              <a:t>45 </a:t>
            </a:r>
            <a:r>
              <a:rPr lang="en-IN" sz="1200" b="1" i="0" u="none" strike="noStrike" baseline="0" dirty="0">
                <a:latin typeface="TimesNewRomanPS-BoldMT"/>
              </a:rPr>
              <a:t>Empty Tomb</a:t>
            </a:r>
          </a:p>
          <a:p>
            <a:pPr algn="l"/>
            <a:r>
              <a:rPr lang="en-US" sz="1200" b="0" i="0" u="none" strike="noStrike" baseline="0" dirty="0">
                <a:latin typeface="TimesNewRomanPSMT"/>
              </a:rPr>
              <a:t>1. Empty Tomb - Matt 28:1-8, 11-15; Mark 16:1-11; Luke 24:1-11 (Left Top)</a:t>
            </a:r>
          </a:p>
          <a:p>
            <a:pPr algn="l"/>
            <a:r>
              <a:rPr lang="en-US" sz="1200" b="0" i="0" u="none" strike="noStrike" baseline="0" dirty="0">
                <a:latin typeface="TimesNewRomanPSMT"/>
              </a:rPr>
              <a:t>2. Mary Magdalene meets Jesus - John 20:1-18 (Right Top)</a:t>
            </a:r>
          </a:p>
          <a:p>
            <a:pPr algn="l"/>
            <a:r>
              <a:rPr lang="en-US" sz="1200" b="0" i="0" u="none" strike="noStrike" baseline="0" dirty="0">
                <a:latin typeface="TimesNewRomanPSMT"/>
              </a:rPr>
              <a:t>3. Road to Emmaus - Luke 24:13-35 (Right Bottom)</a:t>
            </a:r>
          </a:p>
          <a:p>
            <a:pPr algn="l"/>
            <a:r>
              <a:rPr lang="en-IN" sz="1200" b="0" i="0" u="none" strike="noStrike" baseline="0" dirty="0">
                <a:latin typeface="TimesNewRomanPSMT"/>
              </a:rPr>
              <a:t>4. Jesus &amp; Disciples - Matt 28:16-20; </a:t>
            </a:r>
            <a:r>
              <a:rPr lang="en-IN" sz="1200" b="0" i="0" u="none" strike="noStrike" baseline="0" dirty="0" err="1">
                <a:latin typeface="TimesNewRomanPSMT"/>
              </a:rPr>
              <a:t>Mrk</a:t>
            </a:r>
            <a:r>
              <a:rPr lang="en-IN" sz="1200" b="0" i="0" u="none" strike="noStrike" baseline="0" dirty="0">
                <a:latin typeface="TimesNewRomanPSMT"/>
              </a:rPr>
              <a:t> 16:14-19; Luke 24:36-49; John 20:24-31</a:t>
            </a:r>
          </a:p>
          <a:p>
            <a:pPr algn="l"/>
            <a:r>
              <a:rPr lang="en-IN" sz="1200" b="0" i="0" u="none" strike="noStrike" baseline="0" dirty="0">
                <a:latin typeface="TimesNewRomanPSMT"/>
              </a:rPr>
              <a:t>(Left Bottom)</a:t>
            </a:r>
          </a:p>
          <a:p>
            <a:pPr algn="l"/>
            <a:r>
              <a:rPr lang="en-US" sz="1200" b="0" i="0" u="none" strike="noStrike" baseline="0" dirty="0">
                <a:latin typeface="TimesNewRomanPSMT"/>
              </a:rPr>
              <a:t>5. Sea of Galilee - John 21:1-25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23-07-2024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23-07-2024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45-6</a:t>
            </a:r>
          </a:p>
        </p:txBody>
      </p:sp>
      <p:pic>
        <p:nvPicPr>
          <p:cNvPr id="11" name="Audio 10">
            <a:hlinkClick r:id="" action="ppaction://media"/>
            <a:extLst>
              <a:ext uri="{FF2B5EF4-FFF2-40B4-BE49-F238E27FC236}">
                <a16:creationId xmlns:a16="http://schemas.microsoft.com/office/drawing/2014/main" id="{51912237-16BE-A684-1C14-626805BA5A4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6" name="Content Placeholder 2">
            <a:extLst>
              <a:ext uri="{FF2B5EF4-FFF2-40B4-BE49-F238E27FC236}">
                <a16:creationId xmlns:a16="http://schemas.microsoft.com/office/drawing/2014/main" id="{81FAB2B6-21A1-4E2A-59C8-BC6AFD856212}"/>
              </a:ext>
            </a:extLst>
          </p:cNvPr>
          <p:cNvSpPr>
            <a:spLocks noGrp="1"/>
          </p:cNvSpPr>
          <p:nvPr>
            <p:ph idx="1"/>
          </p:nvPr>
        </p:nvSpPr>
        <p:spPr>
          <a:xfrm>
            <a:off x="838200" y="1825625"/>
            <a:ext cx="10515600" cy="4351338"/>
          </a:xfrm>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765"/>
    </mc:Choice>
    <mc:Fallback xmlns="">
      <p:transition spd="slow" advTm="3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202255-09ED-0EE5-08D9-EB5645011EE1}"/>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C2373A30-12AB-11B3-D5C5-9775A356EA91}"/>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41119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4</a:t>
            </a:r>
            <a:r>
              <a:rPr lang="bo-CN" sz="7200" dirty="0">
                <a:solidFill>
                  <a:srgbClr val="121212"/>
                </a:solidFill>
                <a:latin typeface="Arial" panose="020B0604020202020204" pitchFamily="34" charset="0"/>
              </a:rPr>
              <a:t>ནམ་ལངས་པའི་ཚེ་ཡེ་ཤུ་མཚོའི་འགྲམ་དུ་བཞེངས་ཡོད་པ་ཡིན། འོན་ཀྱང་ཉེ་གནས་ཚོས་ཁོང་ཡིན་པར་ངོ་མ་ཤེས།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400" dirty="0"/>
              <a:t> </a:t>
            </a:r>
            <a:r>
              <a:rPr lang="en-US" sz="4400" b="0" i="0" u="none" strike="noStrike" baseline="0" dirty="0">
                <a:solidFill>
                  <a:srgbClr val="218282"/>
                </a:solidFill>
                <a:latin typeface="Verdana" panose="020B0604030504040204" pitchFamily="34" charset="0"/>
              </a:rPr>
              <a:t>Joh 21:4</a:t>
            </a:r>
            <a:r>
              <a:rPr lang="en-US" sz="4400" b="0" i="0" u="none" strike="noStrike" baseline="0" dirty="0">
                <a:solidFill>
                  <a:srgbClr val="292F33"/>
                </a:solidFill>
                <a:latin typeface="Verdana" panose="020B0604030504040204" pitchFamily="34" charset="0"/>
              </a:rPr>
              <a:t>  Early in the morning, Jesus stood on the shore, but the disciples did not recognize that it was Jesus</a:t>
            </a:r>
            <a:endParaRPr lang="en-IN" sz="4400" dirty="0"/>
          </a:p>
        </p:txBody>
      </p:sp>
      <p:pic>
        <p:nvPicPr>
          <p:cNvPr id="7" name="Audio 6">
            <a:hlinkClick r:id="" action="ppaction://media"/>
            <a:extLst>
              <a:ext uri="{FF2B5EF4-FFF2-40B4-BE49-F238E27FC236}">
                <a16:creationId xmlns:a16="http://schemas.microsoft.com/office/drawing/2014/main" id="{607C8C4D-2B2C-916C-B0F0-93D9FC96339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8045"/>
    </mc:Choice>
    <mc:Fallback xmlns="">
      <p:transition spd="slow" advTm="8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1FDC86-81A8-4E63-EE5D-C06F4826A8A2}"/>
              </a:ext>
            </a:extLst>
          </p:cNvPr>
          <p:cNvPicPr>
            <a:picLocks noChangeAspect="1"/>
          </p:cNvPicPr>
          <p:nvPr/>
        </p:nvPicPr>
        <p:blipFill rotWithShape="1">
          <a:blip r:embed="rId2"/>
          <a:srcRect t="1334"/>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20297D45-D488-FD1D-2322-B08D68B3B8BD}"/>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360375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5</a:t>
            </a:r>
            <a:r>
              <a:rPr lang="bo-CN" sz="7200" dirty="0">
                <a:solidFill>
                  <a:srgbClr val="121212"/>
                </a:solidFill>
                <a:latin typeface="Arial" panose="020B0604020202020204" pitchFamily="34" charset="0"/>
              </a:rPr>
              <a:t>ཡེ་ཤུས་ཁོ་ཚོར་“བུ་ཚོ། ཁྱོད་ཚོས་ཉ་ཟིན་མེད་དམ་”ཞེས་གསུངས་པ་དང་ཁོ་ཚོས་“ལགས་མེད་”ཅེས་བཤད།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800" dirty="0"/>
              <a:t> </a:t>
            </a:r>
            <a:r>
              <a:rPr lang="en-US" sz="4800" b="0" i="0" u="none" strike="noStrike" baseline="0" dirty="0">
                <a:solidFill>
                  <a:srgbClr val="218282"/>
                </a:solidFill>
                <a:latin typeface="Verdana" panose="020B0604030504040204" pitchFamily="34" charset="0"/>
              </a:rPr>
              <a:t>Joh 21:5</a:t>
            </a:r>
            <a:r>
              <a:rPr lang="en-US" sz="4800" b="0" i="0" u="none" strike="noStrike" baseline="0" dirty="0">
                <a:solidFill>
                  <a:srgbClr val="292F33"/>
                </a:solidFill>
                <a:latin typeface="Verdana" panose="020B0604030504040204" pitchFamily="34" charset="0"/>
              </a:rPr>
              <a:t>  So He called out to them, “Children, do you have any fish?”</a:t>
            </a:r>
          </a:p>
          <a:p>
            <a:r>
              <a:rPr lang="en-US" sz="4800" b="0" i="0" u="none" strike="noStrike" baseline="0" dirty="0">
                <a:solidFill>
                  <a:srgbClr val="292F33"/>
                </a:solidFill>
                <a:latin typeface="Verdana" panose="020B0604030504040204" pitchFamily="34" charset="0"/>
              </a:rPr>
              <a:t>“No,” they answered.</a:t>
            </a:r>
            <a:endParaRPr lang="en-IN" sz="4800" dirty="0"/>
          </a:p>
        </p:txBody>
      </p:sp>
      <p:pic>
        <p:nvPicPr>
          <p:cNvPr id="6" name="Audio 5">
            <a:hlinkClick r:id="" action="ppaction://media"/>
            <a:extLst>
              <a:ext uri="{FF2B5EF4-FFF2-40B4-BE49-F238E27FC236}">
                <a16:creationId xmlns:a16="http://schemas.microsoft.com/office/drawing/2014/main" id="{9AA6235D-C9CA-0EF5-88F5-5D166496275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0642"/>
    </mc:Choice>
    <mc:Fallback xmlns="">
      <p:transition spd="slow" advTm="10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1DB29E-D315-2B4C-E4E5-B136747BF9EC}"/>
              </a:ext>
            </a:extLst>
          </p:cNvPr>
          <p:cNvPicPr>
            <a:picLocks noChangeAspect="1"/>
          </p:cNvPicPr>
          <p:nvPr/>
        </p:nvPicPr>
        <p:blipFill>
          <a:blip r:embed="rId2"/>
          <a:stretch>
            <a:fillRect/>
          </a:stretch>
        </p:blipFill>
        <p:spPr>
          <a:xfrm>
            <a:off x="-1" y="0"/>
            <a:ext cx="12375931" cy="6858000"/>
          </a:xfrm>
          <a:prstGeom prst="rect">
            <a:avLst/>
          </a:prstGeom>
        </p:spPr>
      </p:pic>
      <p:sp>
        <p:nvSpPr>
          <p:cNvPr id="5" name="TextBox 4">
            <a:extLst>
              <a:ext uri="{FF2B5EF4-FFF2-40B4-BE49-F238E27FC236}">
                <a16:creationId xmlns:a16="http://schemas.microsoft.com/office/drawing/2014/main" id="{5DC516E4-1A21-BE10-2344-801C3186964C}"/>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052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6</a:t>
            </a:r>
            <a:r>
              <a:rPr lang="bo-CN" sz="6000" dirty="0">
                <a:solidFill>
                  <a:srgbClr val="121212"/>
                </a:solidFill>
                <a:latin typeface="Arial" panose="020B0604020202020204" pitchFamily="34" charset="0"/>
              </a:rPr>
              <a:t>ཁོང་གིས་ཁོ་ཚོར་“གྲུའི་གཡས་ཕྱོགས་སུ་དྲ་རྒྱ་ཕོངས་དང་རྙེད་པར་འགྱུར་”ཞེས་གསུངས་པ་ལ་ཁོ་ཚོས་དྲ་རྒྱ་འཕངས་ནས་ཉ་ཤིན་ཏུ་མང་པོ་བཟུང་བས་དྲ་རྒྱ་ཆུ་ནས་འཐེན་མ་ཐུབ།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u="none" strike="noStrike" baseline="0" dirty="0">
                <a:solidFill>
                  <a:srgbClr val="218282"/>
                </a:solidFill>
                <a:latin typeface="Verdana" panose="020B0604030504040204" pitchFamily="34" charset="0"/>
              </a:rPr>
              <a:t>Joh 21:6</a:t>
            </a:r>
            <a:r>
              <a:rPr lang="en-US" sz="4000" b="0" i="0" u="none" strike="noStrike" baseline="0" dirty="0">
                <a:solidFill>
                  <a:srgbClr val="292F33"/>
                </a:solidFill>
                <a:latin typeface="Verdana" panose="020B0604030504040204" pitchFamily="34" charset="0"/>
              </a:rPr>
              <a:t>  He told them, “Cast the net on the right side of the boat, and you will find some.” So they cast it there, and they were unable to haul it in because of the great number of fish.</a:t>
            </a:r>
            <a:endParaRPr lang="en-IN" sz="4000" dirty="0"/>
          </a:p>
        </p:txBody>
      </p:sp>
      <p:pic>
        <p:nvPicPr>
          <p:cNvPr id="6" name="Audio 5">
            <a:hlinkClick r:id="" action="ppaction://media"/>
            <a:extLst>
              <a:ext uri="{FF2B5EF4-FFF2-40B4-BE49-F238E27FC236}">
                <a16:creationId xmlns:a16="http://schemas.microsoft.com/office/drawing/2014/main" id="{4FA548CC-680E-434E-E60F-6250D6B6681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3528"/>
    </mc:Choice>
    <mc:Fallback xmlns="">
      <p:transition spd="slow" advTm="13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189C94-E81B-2859-68AE-2A60C44EC4A8}"/>
              </a:ext>
            </a:extLst>
          </p:cNvPr>
          <p:cNvPicPr>
            <a:picLocks noChangeAspect="1"/>
          </p:cNvPicPr>
          <p:nvPr/>
        </p:nvPicPr>
        <p:blipFill rotWithShape="1">
          <a:blip r:embed="rId2"/>
          <a:srcRect l="4871" r="1" b="1"/>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68B94FC9-C665-2059-7D4A-CE21B8D38B53}"/>
              </a:ext>
            </a:extLst>
          </p:cNvPr>
          <p:cNvSpPr txBox="1"/>
          <p:nvPr/>
        </p:nvSpPr>
        <p:spPr>
          <a:xfrm>
            <a:off x="700977" y="16881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518017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7</a:t>
            </a:r>
            <a:r>
              <a:rPr lang="bo-CN" sz="6000" dirty="0">
                <a:solidFill>
                  <a:srgbClr val="121212"/>
                </a:solidFill>
                <a:latin typeface="Arial" panose="020B0604020202020204" pitchFamily="34" charset="0"/>
              </a:rPr>
              <a:t>དེ་ནས་ཡེ་ཤུས་དམིགས་བསལ་གྱིས་བྱམས་པ་གནང་བའི་ཉེ་གནས་དེས་པེ་ཏྲོ་ལ་“གཙོ་བོ་ཡིན་”ཞེས་བཤད། སི་མོན་པེ་ཏྲོས་གཙོ་བོ་ཡིན་ཞེས་པ་ཐོས་ཏེ་ནང་གོས་ལས་མེད་པས། ཕྱི་གོས་གྱོན་པ་དང་མཚོའི་ནང་དུ་མཆོངས།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u="none" strike="noStrike" baseline="0" dirty="0">
                <a:solidFill>
                  <a:srgbClr val="218282"/>
                </a:solidFill>
                <a:latin typeface="Verdana" panose="020B0604030504040204" pitchFamily="34" charset="0"/>
              </a:rPr>
              <a:t>Joh 21:7</a:t>
            </a:r>
            <a:r>
              <a:rPr lang="en-US" sz="3600" b="0" i="0" u="none" strike="noStrike" baseline="0" dirty="0">
                <a:solidFill>
                  <a:srgbClr val="292F33"/>
                </a:solidFill>
                <a:latin typeface="Verdana" panose="020B0604030504040204" pitchFamily="34" charset="0"/>
              </a:rPr>
              <a:t>  Then the disciple whom Jesus loved said to Peter, “It is the Lord!” As soon as Simon Peter heard that it was the Lord, he put on his outer garment (for he had removed it) and jumped into the sea.</a:t>
            </a:r>
            <a:endParaRPr lang="en-IN" sz="3600" dirty="0"/>
          </a:p>
        </p:txBody>
      </p:sp>
      <p:pic>
        <p:nvPicPr>
          <p:cNvPr id="10" name="Audio 9">
            <a:hlinkClick r:id="" action="ppaction://media"/>
            <a:extLst>
              <a:ext uri="{FF2B5EF4-FFF2-40B4-BE49-F238E27FC236}">
                <a16:creationId xmlns:a16="http://schemas.microsoft.com/office/drawing/2014/main" id="{DBAC7A92-6E79-0583-3C3B-55077568150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5110"/>
    </mc:Choice>
    <mc:Fallback xmlns="">
      <p:transition spd="slow" advTm="15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D7A8EA-E785-0A75-80BF-9074853035DB}"/>
              </a:ext>
            </a:extLst>
          </p:cNvPr>
          <p:cNvPicPr>
            <a:picLocks noChangeAspect="1"/>
          </p:cNvPicPr>
          <p:nvPr/>
        </p:nvPicPr>
        <p:blipFill rotWithShape="1">
          <a:blip r:embed="rId2"/>
          <a:srcRect l="4427" r="1" b="1"/>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29B82018-5981-C357-2687-3E24D45C4AE1}"/>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285834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8</a:t>
            </a:r>
            <a:r>
              <a:rPr lang="bo-CN" sz="7200" dirty="0">
                <a:solidFill>
                  <a:srgbClr val="121212"/>
                </a:solidFill>
                <a:latin typeface="Arial" panose="020B0604020202020204" pitchFamily="34" charset="0"/>
              </a:rPr>
              <a:t>ཉེ་གནས་གཞན་རྣམས་སྐམ་ས་ནས་སྨི་བརྒྱ་ཙམ་མ་གཏོགས་མེད་པས། ཉས་གང་བའི་དྲ་རྒྱ་དྲུད་དེ་ཡོང་བ་ཡིན།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u="none" strike="noStrike" baseline="0" dirty="0">
                <a:solidFill>
                  <a:srgbClr val="218282"/>
                </a:solidFill>
                <a:latin typeface="Verdana" panose="020B0604030504040204" pitchFamily="34" charset="0"/>
              </a:rPr>
              <a:t>Joh21:8</a:t>
            </a:r>
            <a:r>
              <a:rPr lang="en-US" sz="4400" b="0" i="0" u="none" strike="noStrike" baseline="0" dirty="0">
                <a:solidFill>
                  <a:srgbClr val="292F33"/>
                </a:solidFill>
                <a:latin typeface="Verdana" panose="020B0604030504040204" pitchFamily="34" charset="0"/>
              </a:rPr>
              <a:t>  The other disciples came ashore in the boat. They dragged in the net full of fish, for they were not far from land, only about a hundred yards.</a:t>
            </a:r>
            <a:endParaRPr lang="en-IN" sz="4400" dirty="0"/>
          </a:p>
        </p:txBody>
      </p:sp>
      <p:pic>
        <p:nvPicPr>
          <p:cNvPr id="6" name="Audio 5">
            <a:hlinkClick r:id="" action="ppaction://media"/>
            <a:extLst>
              <a:ext uri="{FF2B5EF4-FFF2-40B4-BE49-F238E27FC236}">
                <a16:creationId xmlns:a16="http://schemas.microsoft.com/office/drawing/2014/main" id="{C7C08292-C165-1B13-5A3A-A1DB17A5355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7893"/>
    </mc:Choice>
    <mc:Fallback xmlns="">
      <p:transition spd="slow" advTm="7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54352-37E5-F896-3278-361072127CCE}"/>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D21B8105-B45F-CF0A-AFE2-A0D74B9BC399}"/>
              </a:ext>
            </a:extLst>
          </p:cNvPr>
          <p:cNvSpPr>
            <a:spLocks noGrp="1"/>
          </p:cNvSpPr>
          <p:nvPr>
            <p:ph idx="1"/>
          </p:nvPr>
        </p:nvSpPr>
        <p:spPr/>
        <p:txBody>
          <a:bodyPr/>
          <a:lstStyle/>
          <a:p>
            <a:endParaRPr lang="en-IN"/>
          </a:p>
        </p:txBody>
      </p:sp>
      <p:pic>
        <p:nvPicPr>
          <p:cNvPr id="4" name="Picture 3">
            <a:extLst>
              <a:ext uri="{FF2B5EF4-FFF2-40B4-BE49-F238E27FC236}">
                <a16:creationId xmlns:a16="http://schemas.microsoft.com/office/drawing/2014/main" id="{05990459-F9CA-1548-BD3A-10C6C68698B3}"/>
              </a:ext>
            </a:extLst>
          </p:cNvPr>
          <p:cNvPicPr>
            <a:picLocks noChangeAspect="1"/>
          </p:cNvPicPr>
          <p:nvPr/>
        </p:nvPicPr>
        <p:blipFill>
          <a:blip r:embed="rId2"/>
          <a:stretch>
            <a:fillRect/>
          </a:stretch>
        </p:blipFill>
        <p:spPr>
          <a:xfrm>
            <a:off x="0" y="1"/>
            <a:ext cx="12613614" cy="6858000"/>
          </a:xfrm>
          <a:prstGeom prst="rect">
            <a:avLst/>
          </a:prstGeom>
        </p:spPr>
      </p:pic>
      <p:sp>
        <p:nvSpPr>
          <p:cNvPr id="5" name="TextBox 4">
            <a:extLst>
              <a:ext uri="{FF2B5EF4-FFF2-40B4-BE49-F238E27FC236}">
                <a16:creationId xmlns:a16="http://schemas.microsoft.com/office/drawing/2014/main" id="{EABCEFAF-139F-9DE0-6D6B-B7644931711A}"/>
              </a:ext>
            </a:extLst>
          </p:cNvPr>
          <p:cNvSpPr txBox="1"/>
          <p:nvPr/>
        </p:nvSpPr>
        <p:spPr>
          <a:xfrm>
            <a:off x="1161535" y="0"/>
            <a:ext cx="7784758" cy="4115148"/>
          </a:xfrm>
          <a:prstGeom prst="rect">
            <a:avLst/>
          </a:prstGeom>
          <a:noFill/>
        </p:spPr>
        <p:txBody>
          <a:bodyPr wrap="square" rtlCol="0">
            <a:noAutofit/>
          </a:bodyPr>
          <a:lstStyle/>
          <a:p>
            <a:pPr algn="ctr"/>
            <a:r>
              <a:rPr lang="en-IN" b="1" dirty="0">
                <a:solidFill>
                  <a:schemeClr val="bg1"/>
                </a:solidFill>
              </a:rPr>
              <a:t> </a:t>
            </a:r>
            <a:r>
              <a:rPr lang="bo-CN" sz="8000" b="1" cap="all" dirty="0">
                <a:solidFill>
                  <a:schemeClr val="bg1"/>
                </a:solidFill>
                <a:latin typeface="ArialMT"/>
              </a:rPr>
              <a:t>ཡོ་ཧ་ནན། 21</a:t>
            </a:r>
          </a:p>
          <a:p>
            <a:r>
              <a:rPr lang="bo-CN" sz="8000" b="1" dirty="0">
                <a:solidFill>
                  <a:schemeClr val="bg1"/>
                </a:solidFill>
                <a:latin typeface="Arial" panose="020B0604020202020204" pitchFamily="34" charset="0"/>
              </a:rPr>
              <a:t>ཡེ་ཤུས་ཡང་བསྐྱར་ཉེ་གནས་རྣམས་ལ་ཁོང་རང་མངོན་པར་མཛད།</a:t>
            </a:r>
            <a:endParaRPr lang="en-IN" b="1" dirty="0">
              <a:solidFill>
                <a:schemeClr val="bg1"/>
              </a:solidFill>
            </a:endParaRPr>
          </a:p>
        </p:txBody>
      </p:sp>
    </p:spTree>
    <p:extLst>
      <p:ext uri="{BB962C8B-B14F-4D97-AF65-F5344CB8AC3E}">
        <p14:creationId xmlns:p14="http://schemas.microsoft.com/office/powerpoint/2010/main" val="7439047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E025C9-3189-00D5-843E-BDDB3265E453}"/>
              </a:ext>
            </a:extLst>
          </p:cNvPr>
          <p:cNvPicPr>
            <a:picLocks noChangeAspect="1"/>
          </p:cNvPicPr>
          <p:nvPr/>
        </p:nvPicPr>
        <p:blipFill rotWithShape="1">
          <a:blip r:embed="rId2"/>
          <a:srcRect l="2204"/>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2EA3319E-759F-563C-882E-846247C8B22F}"/>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203097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9</a:t>
            </a:r>
            <a:r>
              <a:rPr lang="bo-CN" sz="6000" dirty="0">
                <a:solidFill>
                  <a:srgbClr val="121212"/>
                </a:solidFill>
                <a:latin typeface="Arial" panose="020B0604020202020204" pitchFamily="34" charset="0"/>
              </a:rPr>
              <a:t>ཡང་ཁོ་ཚོ་སྐམ་ས་ལ་སླེབས་ནས་སོལ་བའི་མེ་འབར་བའི་སྟེང་དུ་ཉ་ཤ་བཞག་ཡོད་པ་དང་བག་ལེབ་ཀྱང་མཐོང༌། </a:t>
            </a:r>
            <a:r>
              <a:rPr lang="bo-CN" sz="6000" dirty="0">
                <a:solidFill>
                  <a:srgbClr val="777A7B"/>
                </a:solidFill>
                <a:latin typeface="Arial" panose="020B0604020202020204" pitchFamily="34" charset="0"/>
              </a:rPr>
              <a:t>10</a:t>
            </a:r>
            <a:r>
              <a:rPr lang="bo-CN" sz="6000" dirty="0">
                <a:solidFill>
                  <a:srgbClr val="121212"/>
                </a:solidFill>
                <a:latin typeface="Arial" panose="020B0604020202020204" pitchFamily="34" charset="0"/>
              </a:rPr>
              <a:t>ཡེ་ཤུས་ཁོ་ཚོར་“ཁྱེད་ཚོས་ད་ལྟ་བཟུང་བའི་ཉ་ཁ་ཤས་འདིར་འཁྱེར་ཤོག་”ཅེས་གསུངས་པ་དང༌།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marR="0" algn="l" rtl="0"/>
            <a:r>
              <a:rPr lang="en-US" sz="4000" b="0" i="0" u="none" strike="noStrike" baseline="0" dirty="0">
                <a:solidFill>
                  <a:srgbClr val="218282"/>
                </a:solidFill>
                <a:latin typeface="Verdana" panose="020B0604030504040204" pitchFamily="34" charset="0"/>
              </a:rPr>
              <a:t>Joh 21:9</a:t>
            </a:r>
            <a:r>
              <a:rPr lang="en-US" sz="4000" b="0" i="0" u="none" strike="noStrike" baseline="0" dirty="0">
                <a:solidFill>
                  <a:srgbClr val="292F33"/>
                </a:solidFill>
                <a:latin typeface="Verdana" panose="020B0604030504040204" pitchFamily="34" charset="0"/>
              </a:rPr>
              <a:t>  When they landed, they saw a charcoal fire there with fish on it, and some bread.</a:t>
            </a:r>
          </a:p>
          <a:p>
            <a:pPr marR="0" algn="l" rtl="0"/>
            <a:r>
              <a:rPr lang="en-US" sz="4000" b="0" i="0" u="none" strike="noStrike" baseline="0" dirty="0">
                <a:solidFill>
                  <a:srgbClr val="292F33"/>
                </a:solidFill>
                <a:latin typeface="Verdana" panose="020B0604030504040204" pitchFamily="34" charset="0"/>
              </a:rPr>
              <a:t>10Jesus told them, “Bring some of the fish you have just caught.” </a:t>
            </a:r>
            <a:endParaRPr lang="en-IN" sz="8000" dirty="0"/>
          </a:p>
        </p:txBody>
      </p:sp>
      <p:pic>
        <p:nvPicPr>
          <p:cNvPr id="6" name="Audio 5">
            <a:hlinkClick r:id="" action="ppaction://media"/>
            <a:extLst>
              <a:ext uri="{FF2B5EF4-FFF2-40B4-BE49-F238E27FC236}">
                <a16:creationId xmlns:a16="http://schemas.microsoft.com/office/drawing/2014/main" id="{CF3196B2-BD4B-0C73-1363-ECFE68ADE76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5447"/>
    </mc:Choice>
    <mc:Fallback xmlns="">
      <p:transition spd="slow" advTm="15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AA4C3A-7428-6F43-C2FB-7CB9D2E98549}"/>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7117E6F9-EAA6-C5C0-6BCC-BE61C14FC2F7}"/>
              </a:ext>
            </a:extLst>
          </p:cNvPr>
          <p:cNvSpPr txBox="1"/>
          <p:nvPr/>
        </p:nvSpPr>
        <p:spPr>
          <a:xfrm>
            <a:off x="948112" y="5828207"/>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21:9,10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172392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11</a:t>
            </a:r>
            <a:r>
              <a:rPr lang="bo-CN" sz="6600" dirty="0">
                <a:solidFill>
                  <a:srgbClr val="121212"/>
                </a:solidFill>
                <a:latin typeface="Arial" panose="020B0604020202020204" pitchFamily="34" charset="0"/>
              </a:rPr>
              <a:t>སི་མོན་པེ་ཏྲོ་གྲུའི་ནང་ལ་སོང་ནས་ཉ་ཆེན་པོ་བརྒྱ་དང་ལྔ་བཅུ་ང་གསུམ་གྱིས་གང་བའི་དྲ་རྒྱ་དེ་སྐམ་ས་ལ་དྲུད། ཡང་ཉ་དེ་ཙམ་མང་པོ་ཡོད་ཀྱང་དྲ་རྒྱ་མ་རལ།</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b="0" i="0" u="none" strike="noStrike" baseline="0" dirty="0">
                <a:solidFill>
                  <a:srgbClr val="218282"/>
                </a:solidFill>
                <a:latin typeface="Verdana" panose="020B0604030504040204" pitchFamily="34" charset="0"/>
              </a:rPr>
              <a:t>Joh 21:11</a:t>
            </a:r>
            <a:r>
              <a:rPr lang="en-US" sz="4000" b="0" i="0" u="none" strike="noStrike" baseline="0" dirty="0">
                <a:solidFill>
                  <a:srgbClr val="292F33"/>
                </a:solidFill>
                <a:latin typeface="Verdana" panose="020B0604030504040204" pitchFamily="34" charset="0"/>
              </a:rPr>
              <a:t>  So Simon Peter went aboard and dragged the net ashore. It was full of large fish, 153, but even with so many, the net was not torn.</a:t>
            </a:r>
            <a:endParaRPr lang="en-IN" dirty="0"/>
          </a:p>
        </p:txBody>
      </p:sp>
      <p:pic>
        <p:nvPicPr>
          <p:cNvPr id="7" name="Audio 6">
            <a:hlinkClick r:id="" action="ppaction://media"/>
            <a:extLst>
              <a:ext uri="{FF2B5EF4-FFF2-40B4-BE49-F238E27FC236}">
                <a16:creationId xmlns:a16="http://schemas.microsoft.com/office/drawing/2014/main" id="{DAF93220-14A1-AD4E-82D8-3DB950FBBAF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2028"/>
    </mc:Choice>
    <mc:Fallback xmlns="">
      <p:transition spd="slow" advTm="12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349C09-8730-5744-EFB5-120B57FAA752}"/>
              </a:ext>
            </a:extLst>
          </p:cNvPr>
          <p:cNvPicPr>
            <a:picLocks noChangeAspect="1"/>
          </p:cNvPicPr>
          <p:nvPr/>
        </p:nvPicPr>
        <p:blipFill>
          <a:blip r:embed="rId2"/>
          <a:stretch>
            <a:fillRect/>
          </a:stretch>
        </p:blipFill>
        <p:spPr>
          <a:xfrm>
            <a:off x="-450761" y="1"/>
            <a:ext cx="14424577" cy="6858000"/>
          </a:xfrm>
          <a:prstGeom prst="rect">
            <a:avLst/>
          </a:prstGeom>
        </p:spPr>
      </p:pic>
      <p:sp>
        <p:nvSpPr>
          <p:cNvPr id="5" name="TextBox 4">
            <a:extLst>
              <a:ext uri="{FF2B5EF4-FFF2-40B4-BE49-F238E27FC236}">
                <a16:creationId xmlns:a16="http://schemas.microsoft.com/office/drawing/2014/main" id="{05B1FDEC-ECC4-3DCF-3F53-EFCCF67BDF2E}"/>
              </a:ext>
            </a:extLst>
          </p:cNvPr>
          <p:cNvSpPr txBox="1"/>
          <p:nvPr/>
        </p:nvSpPr>
        <p:spPr>
          <a:xfrm>
            <a:off x="257507" y="5830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678211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12</a:t>
            </a:r>
            <a:r>
              <a:rPr lang="bo-CN" sz="6600" dirty="0">
                <a:solidFill>
                  <a:srgbClr val="121212"/>
                </a:solidFill>
                <a:latin typeface="Arial" panose="020B0604020202020204" pitchFamily="34" charset="0"/>
              </a:rPr>
              <a:t>ཡེ་ཤུས་ཁོ་ཚོར་“ཚུར་ཤོག་ལ་ཞོགས་ཟས་ཟོ་དང་”ཞེས་གསུངས། ཉེ་གནས་རྣམས་ཀྱིས་གཙོ་བོ་ཡིན་པར་ངོ་ཤེས་མོད་སུས་ཀྱང་ཁྱོད་སུ་ཡིན་ཞེས་བཀའ་འདྲི་ཞུ་བར་མ་ཕོད།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400" dirty="0"/>
              <a:t> </a:t>
            </a:r>
            <a:r>
              <a:rPr lang="en-US" sz="4400" b="0" i="0" u="none" strike="noStrike" baseline="0" dirty="0">
                <a:solidFill>
                  <a:srgbClr val="218282"/>
                </a:solidFill>
                <a:latin typeface="Verdana" panose="020B0604030504040204" pitchFamily="34" charset="0"/>
              </a:rPr>
              <a:t>Joh 21:12</a:t>
            </a:r>
            <a:r>
              <a:rPr lang="en-US" sz="4400" b="0" i="0" u="none" strike="noStrike" baseline="0" dirty="0">
                <a:solidFill>
                  <a:srgbClr val="292F33"/>
                </a:solidFill>
                <a:latin typeface="Verdana" panose="020B0604030504040204" pitchFamily="34" charset="0"/>
              </a:rPr>
              <a:t>  “Come, have breakfast,” Jesus said to them. None of the disciples dared to ask Him, “Who are You?” They knew it was the Lord. </a:t>
            </a:r>
            <a:endParaRPr lang="en-IN" sz="4400" dirty="0"/>
          </a:p>
        </p:txBody>
      </p:sp>
      <p:pic>
        <p:nvPicPr>
          <p:cNvPr id="6" name="Audio 5">
            <a:hlinkClick r:id="" action="ppaction://media"/>
            <a:extLst>
              <a:ext uri="{FF2B5EF4-FFF2-40B4-BE49-F238E27FC236}">
                <a16:creationId xmlns:a16="http://schemas.microsoft.com/office/drawing/2014/main" id="{D851C5E5-62CA-0EA1-EA84-54A7ACFD4A0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2490"/>
    </mc:Choice>
    <mc:Fallback xmlns="">
      <p:transition spd="slow" advTm="12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D8EA42-2077-1B81-0302-4E539FF691F4}"/>
              </a:ext>
            </a:extLst>
          </p:cNvPr>
          <p:cNvPicPr>
            <a:picLocks noChangeAspect="1"/>
          </p:cNvPicPr>
          <p:nvPr/>
        </p:nvPicPr>
        <p:blipFill rotWithShape="1">
          <a:blip r:embed="rId2"/>
          <a:srcRect t="4273"/>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A2A365E4-1FE1-FC13-1992-D375E0ABE109}"/>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218066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3200" dirty="0"/>
              <a:t> </a:t>
            </a:r>
            <a:r>
              <a:rPr lang="bo-CN" sz="8000" dirty="0">
                <a:solidFill>
                  <a:srgbClr val="777A7B"/>
                </a:solidFill>
                <a:latin typeface="Arial" panose="020B0604020202020204" pitchFamily="34" charset="0"/>
              </a:rPr>
              <a:t>13</a:t>
            </a:r>
            <a:r>
              <a:rPr lang="bo-CN" sz="8000" dirty="0">
                <a:solidFill>
                  <a:srgbClr val="121212"/>
                </a:solidFill>
                <a:latin typeface="Arial" panose="020B0604020202020204" pitchFamily="34" charset="0"/>
              </a:rPr>
              <a:t>ཡེ་ཤུ་ཕེབས་ནས་བག་ལེབ་བསྣམས་ཏེ་ཁོ་ཚོ་ལ་གནང་ཞིང་དེ་བཞིན་དུ་ཉ་ཤ་ཡང་གནང༌། </a:t>
            </a:r>
            <a:endParaRPr lang="en-IN" sz="32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u="none" strike="noStrike" baseline="0" dirty="0">
                <a:solidFill>
                  <a:srgbClr val="218282"/>
                </a:solidFill>
                <a:latin typeface="Verdana" panose="020B0604030504040204" pitchFamily="34" charset="0"/>
              </a:rPr>
              <a:t>Joh 21:13</a:t>
            </a:r>
            <a:r>
              <a:rPr lang="en-US" sz="4800" b="0" i="0" u="none" strike="noStrike" baseline="0" dirty="0">
                <a:solidFill>
                  <a:srgbClr val="292F33"/>
                </a:solidFill>
                <a:latin typeface="Verdana" panose="020B0604030504040204" pitchFamily="34" charset="0"/>
              </a:rPr>
              <a:t>  Jesus came and took the bread and gave it to them, and He did the same with the fish.</a:t>
            </a:r>
            <a:endParaRPr lang="en-IN" sz="9600" dirty="0"/>
          </a:p>
        </p:txBody>
      </p:sp>
      <p:pic>
        <p:nvPicPr>
          <p:cNvPr id="7" name="Audio 6">
            <a:hlinkClick r:id="" action="ppaction://media"/>
            <a:extLst>
              <a:ext uri="{FF2B5EF4-FFF2-40B4-BE49-F238E27FC236}">
                <a16:creationId xmlns:a16="http://schemas.microsoft.com/office/drawing/2014/main" id="{F8C05CE3-8A54-C828-54E9-D429024B36E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6844"/>
    </mc:Choice>
    <mc:Fallback xmlns="">
      <p:transition spd="slow" advTm="6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AD78E5-77E0-BFDF-CC77-9D69994D9C2D}"/>
              </a:ext>
            </a:extLst>
          </p:cNvPr>
          <p:cNvPicPr>
            <a:picLocks noChangeAspect="1"/>
          </p:cNvPicPr>
          <p:nvPr/>
        </p:nvPicPr>
        <p:blipFill rotWithShape="1">
          <a:blip r:embed="rId2"/>
          <a:srcRect t="4273"/>
          <a:stretch/>
        </p:blipFill>
        <p:spPr>
          <a:xfrm>
            <a:off x="20" y="1281"/>
            <a:ext cx="17830780" cy="10027955"/>
          </a:xfrm>
          <a:prstGeom prst="rect">
            <a:avLst/>
          </a:prstGeom>
        </p:spPr>
      </p:pic>
      <p:sp>
        <p:nvSpPr>
          <p:cNvPr id="5" name="TextBox 4">
            <a:extLst>
              <a:ext uri="{FF2B5EF4-FFF2-40B4-BE49-F238E27FC236}">
                <a16:creationId xmlns:a16="http://schemas.microsoft.com/office/drawing/2014/main" id="{438CDEF8-E9EB-0696-D303-248B5CBDF4CB}"/>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798391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14</a:t>
            </a:r>
            <a:r>
              <a:rPr lang="bo-CN" sz="7200" dirty="0">
                <a:solidFill>
                  <a:srgbClr val="121212"/>
                </a:solidFill>
                <a:latin typeface="Arial" panose="020B0604020202020204" pitchFamily="34" charset="0"/>
              </a:rPr>
              <a:t>ཡེ་ཤུ་གཤིན་པོ་ནས་སྐུ་གསོན་པོར་བཞེངས་སུ་གྱུར་བའི་རྗེས་སུ་ཉེ་གནས་རྣམས་ལ་ཁོང་མངོན་པར་མཛད་པའི་ལན་གསུམ་པ་དེ་ཡིན་ནོ། །</a:t>
            </a:r>
            <a:endParaRPr lang="en-IN" sz="28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b="0" i="0" u="none" strike="noStrike" baseline="0" dirty="0">
                <a:solidFill>
                  <a:srgbClr val="218282"/>
                </a:solidFill>
                <a:latin typeface="Verdana" panose="020B0604030504040204" pitchFamily="34" charset="0"/>
              </a:rPr>
              <a:t>Joh 21:14</a:t>
            </a:r>
            <a:r>
              <a:rPr lang="en-US" sz="5400" b="0" i="0" u="none" strike="noStrike" baseline="0" dirty="0">
                <a:solidFill>
                  <a:srgbClr val="292F33"/>
                </a:solidFill>
                <a:latin typeface="Verdana" panose="020B0604030504040204" pitchFamily="34" charset="0"/>
              </a:rPr>
              <a:t>  This was now the third time that Jesus appeared to the disciples after He was raised from the dead.</a:t>
            </a:r>
            <a:endParaRPr lang="en-IN" sz="11500" dirty="0"/>
          </a:p>
        </p:txBody>
      </p:sp>
      <p:pic>
        <p:nvPicPr>
          <p:cNvPr id="7" name="Audio 6">
            <a:hlinkClick r:id="" action="ppaction://media"/>
            <a:extLst>
              <a:ext uri="{FF2B5EF4-FFF2-40B4-BE49-F238E27FC236}">
                <a16:creationId xmlns:a16="http://schemas.microsoft.com/office/drawing/2014/main" id="{CAB538C5-AA1F-FACA-40FC-22C925CE6B4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48451516"/>
      </p:ext>
    </p:extLst>
  </p:cSld>
  <p:clrMapOvr>
    <a:masterClrMapping/>
  </p:clrMapOvr>
  <mc:AlternateContent xmlns:mc="http://schemas.openxmlformats.org/markup-compatibility/2006" xmlns:p14="http://schemas.microsoft.com/office/powerpoint/2010/main">
    <mc:Choice Requires="p14">
      <p:transition spd="slow" p14:dur="2000" advTm="8739"/>
    </mc:Choice>
    <mc:Fallback xmlns="">
      <p:transition spd="slow" advTm="8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b="1" dirty="0"/>
              <a:t> </a:t>
            </a:r>
            <a:r>
              <a:rPr lang="bo-CN" sz="8000" b="1" cap="all" dirty="0">
                <a:solidFill>
                  <a:srgbClr val="121212"/>
                </a:solidFill>
                <a:latin typeface="ArialMT"/>
              </a:rPr>
              <a:t>ཡོ་ཧ་ནན། 21</a:t>
            </a:r>
          </a:p>
          <a:p>
            <a:r>
              <a:rPr lang="bo-CN" sz="8000" b="1" dirty="0">
                <a:solidFill>
                  <a:srgbClr val="121212"/>
                </a:solidFill>
                <a:latin typeface="Arial" panose="020B0604020202020204" pitchFamily="34" charset="0"/>
              </a:rPr>
              <a:t>ཡེ་ཤུས་ཡང་བསྐྱར་ཉེ་གནས་རྣམས་ལ་ཁོང་རང་མངོན་པར་མཛད།</a:t>
            </a:r>
            <a:endParaRPr lang="en-IN" b="1"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b="0" i="0" u="none" strike="noStrike" baseline="0" dirty="0">
                <a:latin typeface="TimesNewRomanPSMT"/>
              </a:rPr>
              <a:t>Sea of Galilee - John 21:1-25 </a:t>
            </a:r>
            <a:endParaRPr lang="en-IN" sz="5400" dirty="0"/>
          </a:p>
        </p:txBody>
      </p:sp>
      <p:pic>
        <p:nvPicPr>
          <p:cNvPr id="6" name="Audio 5">
            <a:hlinkClick r:id="" action="ppaction://media"/>
            <a:extLst>
              <a:ext uri="{FF2B5EF4-FFF2-40B4-BE49-F238E27FC236}">
                <a16:creationId xmlns:a16="http://schemas.microsoft.com/office/drawing/2014/main" id="{A5444FB6-128D-E132-5719-0083FEFD34D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897"/>
    </mc:Choice>
    <mc:Fallback xmlns="">
      <p:transition spd="slow" advTm="4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83232C-6056-42EF-9AD6-06B8BEAD0511}"/>
              </a:ext>
            </a:extLst>
          </p:cNvPr>
          <p:cNvPicPr>
            <a:picLocks noChangeAspect="1"/>
          </p:cNvPicPr>
          <p:nvPr/>
        </p:nvPicPr>
        <p:blipFill>
          <a:blip r:embed="rId2"/>
          <a:stretch>
            <a:fillRect/>
          </a:stretch>
        </p:blipFill>
        <p:spPr>
          <a:xfrm>
            <a:off x="0" y="1"/>
            <a:ext cx="12613614" cy="6858000"/>
          </a:xfrm>
          <a:prstGeom prst="rect">
            <a:avLst/>
          </a:prstGeom>
        </p:spPr>
      </p:pic>
      <p:sp>
        <p:nvSpPr>
          <p:cNvPr id="5" name="TextBox 4">
            <a:extLst>
              <a:ext uri="{FF2B5EF4-FFF2-40B4-BE49-F238E27FC236}">
                <a16:creationId xmlns:a16="http://schemas.microsoft.com/office/drawing/2014/main" id="{586DC38C-4A51-1F71-30FC-6F914FD7DD93}"/>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612809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F705B1-9980-A8CC-5864-820DCC217CB3}"/>
              </a:ext>
            </a:extLst>
          </p:cNvPr>
          <p:cNvPicPr>
            <a:picLocks noChangeAspect="1"/>
          </p:cNvPicPr>
          <p:nvPr/>
        </p:nvPicPr>
        <p:blipFill>
          <a:blip r:embed="rId2"/>
          <a:stretch>
            <a:fillRect/>
          </a:stretch>
        </p:blipFill>
        <p:spPr>
          <a:xfrm>
            <a:off x="0" y="1"/>
            <a:ext cx="12613614" cy="6858000"/>
          </a:xfrm>
          <a:prstGeom prst="rect">
            <a:avLst/>
          </a:prstGeom>
        </p:spPr>
      </p:pic>
      <p:sp>
        <p:nvSpPr>
          <p:cNvPr id="5" name="TextBox 4">
            <a:extLst>
              <a:ext uri="{FF2B5EF4-FFF2-40B4-BE49-F238E27FC236}">
                <a16:creationId xmlns:a16="http://schemas.microsoft.com/office/drawing/2014/main" id="{7CA8E412-EE08-DFA3-651A-D231D8B34983}"/>
              </a:ext>
            </a:extLst>
          </p:cNvPr>
          <p:cNvSpPr txBox="1"/>
          <p:nvPr/>
        </p:nvSpPr>
        <p:spPr>
          <a:xfrm>
            <a:off x="1161535" y="0"/>
            <a:ext cx="7784758" cy="4115148"/>
          </a:xfrm>
          <a:prstGeom prst="rect">
            <a:avLst/>
          </a:prstGeom>
          <a:noFill/>
        </p:spPr>
        <p:txBody>
          <a:bodyPr wrap="square" rtlCol="0">
            <a:noAutofit/>
          </a:bodyPr>
          <a:lstStyle/>
          <a:p>
            <a:pPr algn="ctr"/>
            <a:r>
              <a:rPr lang="en-IN" b="1" dirty="0">
                <a:solidFill>
                  <a:schemeClr val="bg1"/>
                </a:solidFill>
              </a:rPr>
              <a:t> </a:t>
            </a:r>
            <a:r>
              <a:rPr lang="bo-CN" sz="8000" b="1" cap="all" dirty="0">
                <a:solidFill>
                  <a:schemeClr val="bg1"/>
                </a:solidFill>
                <a:latin typeface="ArialMT"/>
              </a:rPr>
              <a:t>ཡོ་ཧ་ནན། 21</a:t>
            </a:r>
          </a:p>
          <a:p>
            <a:r>
              <a:rPr lang="bo-CN" sz="8000" b="1" dirty="0">
                <a:solidFill>
                  <a:schemeClr val="bg1"/>
                </a:solidFill>
                <a:latin typeface="Arial" panose="020B0604020202020204" pitchFamily="34" charset="0"/>
              </a:rPr>
              <a:t>ཡེ་ཤུས་ཡང་བསྐྱར་ཉེ་གནས་རྣམས་ལ་ཁོང་རང་མངོན་པར་མཛད།</a:t>
            </a:r>
            <a:endParaRPr lang="en-IN" b="1" dirty="0">
              <a:solidFill>
                <a:schemeClr val="bg1"/>
              </a:solidFill>
            </a:endParaRPr>
          </a:p>
        </p:txBody>
      </p:sp>
      <p:sp>
        <p:nvSpPr>
          <p:cNvPr id="3" name="TextBox 2">
            <a:extLst>
              <a:ext uri="{FF2B5EF4-FFF2-40B4-BE49-F238E27FC236}">
                <a16:creationId xmlns:a16="http://schemas.microsoft.com/office/drawing/2014/main" id="{407F020A-E80F-F4EE-F9A7-BFE7DE93B17A}"/>
              </a:ext>
            </a:extLst>
          </p:cNvPr>
          <p:cNvSpPr txBox="1"/>
          <p:nvPr/>
        </p:nvSpPr>
        <p:spPr>
          <a:xfrm>
            <a:off x="617474" y="5845874"/>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458772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ཡོ་ཧ་ནན། 21:1</a:t>
            </a:r>
          </a:p>
          <a:p>
            <a:r>
              <a:rPr lang="bo-CN" sz="7200" dirty="0">
                <a:solidFill>
                  <a:srgbClr val="121212"/>
                </a:solidFill>
                <a:latin typeface="Arial" panose="020B0604020202020204" pitchFamily="34" charset="0"/>
              </a:rPr>
              <a:t>དེའི་རྗེས་སུ་ཡེ་ཤུས་ཡང་བསྐྱར་ཏི་པེར་ཡཱ་མཚོའི་འགྲམ་དུ་ཉེ་གནས་རྣམས་ལ་ཁོང་རང་མངོན་པར་མཛད། མངོན་པར་མཛད་ཚུལ་འདི་ལྟར་བྱུང༌།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1" i="0" u="none" strike="noStrike" baseline="0" dirty="0">
                <a:solidFill>
                  <a:srgbClr val="8D7221"/>
                </a:solidFill>
                <a:latin typeface="Verdana" panose="020B0604030504040204" pitchFamily="34" charset="0"/>
              </a:rPr>
              <a:t>John 21:1</a:t>
            </a:r>
            <a:r>
              <a:rPr lang="en-US" sz="4800" b="0" i="0" u="none" strike="noStrike" baseline="0" dirty="0">
                <a:solidFill>
                  <a:srgbClr val="292F33"/>
                </a:solidFill>
                <a:latin typeface="Verdana" panose="020B0604030504040204" pitchFamily="34" charset="0"/>
              </a:rPr>
              <a:t>Later, by the Sea of Tiberias, Jesus again revealed Himself to the disciples. He made Himself known in this way:</a:t>
            </a:r>
            <a:endParaRPr lang="en-IN" sz="4800" dirty="0"/>
          </a:p>
        </p:txBody>
      </p:sp>
      <p:pic>
        <p:nvPicPr>
          <p:cNvPr id="11" name="Audio 10">
            <a:hlinkClick r:id="" action="ppaction://media"/>
            <a:extLst>
              <a:ext uri="{FF2B5EF4-FFF2-40B4-BE49-F238E27FC236}">
                <a16:creationId xmlns:a16="http://schemas.microsoft.com/office/drawing/2014/main" id="{AC8FC1B3-6F1F-1F78-1D94-D7FC2ABED2D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0323"/>
    </mc:Choice>
    <mc:Fallback xmlns="">
      <p:transition spd="slow" advTm="10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42119F-5F10-3F4C-890D-53427F8BEE72}"/>
              </a:ext>
            </a:extLst>
          </p:cNvPr>
          <p:cNvPicPr>
            <a:picLocks noChangeAspect="1"/>
          </p:cNvPicPr>
          <p:nvPr/>
        </p:nvPicPr>
        <p:blipFill rotWithShape="1">
          <a:blip r:embed="rId2"/>
          <a:srcRect l="3538" r="1" b="1"/>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BB127FF1-76AD-8493-3295-ECA6206EF32D}"/>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311726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a:t>
            </a:r>
            <a:r>
              <a:rPr lang="bo-CN" sz="6600" dirty="0">
                <a:solidFill>
                  <a:srgbClr val="121212"/>
                </a:solidFill>
                <a:latin typeface="Arial" panose="020B0604020202020204" pitchFamily="34" charset="0"/>
              </a:rPr>
              <a:t>སི་མོན་པེ་ཏྲོ་དང༌། ཐོ་མཱ།ན་ཐན་ཨེལ། ཟེ་བད་ཡཱ་ཡི་བུ་གཉིས། ཁོང་གི་ཉེ་གནས་གཞན་གཉིས་བཅས་མཉམ་དུ་ཡོད།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400" dirty="0"/>
              <a:t> </a:t>
            </a:r>
            <a:r>
              <a:rPr lang="en-US" sz="4400" b="0" i="0" u="none" strike="noStrike" baseline="0" dirty="0">
                <a:solidFill>
                  <a:srgbClr val="218282"/>
                </a:solidFill>
                <a:latin typeface="Verdana" panose="020B0604030504040204" pitchFamily="34" charset="0"/>
              </a:rPr>
              <a:t>Joh 21:2</a:t>
            </a:r>
            <a:r>
              <a:rPr lang="en-US" sz="4400" b="0" i="0" u="none" strike="noStrike" baseline="0" dirty="0">
                <a:solidFill>
                  <a:srgbClr val="292F33"/>
                </a:solidFill>
                <a:latin typeface="Verdana" panose="020B0604030504040204" pitchFamily="34" charset="0"/>
              </a:rPr>
              <a:t>Simon Peter, Thomas called Didymus, Nathanael from Cana in Galilee, the sons of Zebedee, and two other disciples were together.</a:t>
            </a:r>
            <a:endParaRPr lang="en-IN" sz="4400" dirty="0"/>
          </a:p>
        </p:txBody>
      </p:sp>
      <p:pic>
        <p:nvPicPr>
          <p:cNvPr id="11" name="Audio 10">
            <a:hlinkClick r:id="" action="ppaction://media"/>
            <a:extLst>
              <a:ext uri="{FF2B5EF4-FFF2-40B4-BE49-F238E27FC236}">
                <a16:creationId xmlns:a16="http://schemas.microsoft.com/office/drawing/2014/main" id="{253BFD41-3E51-5340-AC11-D95C9713CDB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0015"/>
    </mc:Choice>
    <mc:Fallback xmlns="">
      <p:transition spd="slow" advTm="10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BB504C-2519-52B6-3A68-DECC42723DE9}"/>
              </a:ext>
            </a:extLst>
          </p:cNvPr>
          <p:cNvPicPr>
            <a:picLocks noChangeAspect="1"/>
          </p:cNvPicPr>
          <p:nvPr/>
        </p:nvPicPr>
        <p:blipFill rotWithShape="1">
          <a:blip r:embed="rId2"/>
          <a:srcRect l="3093" r="1" b="1"/>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60115F40-1FD4-5C8F-0D35-9AC5E372297C}"/>
              </a:ext>
            </a:extLst>
          </p:cNvPr>
          <p:cNvSpPr txBox="1"/>
          <p:nvPr/>
        </p:nvSpPr>
        <p:spPr>
          <a:xfrm>
            <a:off x="663907" y="242953"/>
            <a:ext cx="2853917" cy="769441"/>
          </a:xfrm>
          <a:prstGeom prst="rect">
            <a:avLst/>
          </a:prstGeom>
          <a:noFill/>
        </p:spPr>
        <p:txBody>
          <a:bodyPr wrap="square" rtlCol="0">
            <a:spAutoFit/>
          </a:bodyPr>
          <a:lstStyle/>
          <a:p>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ཡོ་ཧ་ནན།</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52042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a:t>
            </a:r>
            <a:r>
              <a:rPr lang="bo-CN" sz="6000" dirty="0">
                <a:solidFill>
                  <a:srgbClr val="121212"/>
                </a:solidFill>
                <a:latin typeface="Arial" panose="020B0604020202020204" pitchFamily="34" charset="0"/>
              </a:rPr>
              <a:t>སི་མོན་པེ་ཏྲོས་ཁོ་ཚོར་“ང་ཉ་འཛིན་དུ་འགྲོ་”ཞེས་ཟེར་བ་དང་ཁོ་ཚོས་“ང་ཚོ་ཡང་ཁྱོད་དང་མཉམ་དུ་འགྲོ་”ཞེས་བཤད། ཁོ་ཚོ་ཕྱི་རོལ་ཏུ་སོང་སྟེ་གྲུ་ལ་བསྡད་ཡང་མཚན་དེ་ལ་ཉ་ཅིའང་མ་བཟུང༌།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400" dirty="0"/>
              <a:t> </a:t>
            </a:r>
            <a:r>
              <a:rPr lang="en-US" sz="4400" b="0" i="0" u="none" strike="noStrike" baseline="0" dirty="0">
                <a:solidFill>
                  <a:srgbClr val="218282"/>
                </a:solidFill>
                <a:latin typeface="Verdana" panose="020B0604030504040204" pitchFamily="34" charset="0"/>
              </a:rPr>
              <a:t>Joh 21:3</a:t>
            </a:r>
            <a:r>
              <a:rPr lang="en-US" sz="4400" b="0" i="0" u="none" strike="noStrike" baseline="0" dirty="0">
                <a:solidFill>
                  <a:srgbClr val="292F33"/>
                </a:solidFill>
                <a:latin typeface="Verdana" panose="020B0604030504040204" pitchFamily="34" charset="0"/>
              </a:rPr>
              <a:t>  Simon Peter told them, “I am going fishing.”</a:t>
            </a:r>
          </a:p>
          <a:p>
            <a:r>
              <a:rPr lang="en-US" sz="4400" b="0" i="0" u="none" strike="noStrike" baseline="0" dirty="0">
                <a:solidFill>
                  <a:srgbClr val="292F33"/>
                </a:solidFill>
                <a:latin typeface="Verdana" panose="020B0604030504040204" pitchFamily="34" charset="0"/>
              </a:rPr>
              <a:t>“We will go with you,” they said. So they went out and got into the boat, but caught nothing that night.</a:t>
            </a:r>
            <a:endParaRPr lang="en-IN" sz="4400" dirty="0"/>
          </a:p>
        </p:txBody>
      </p:sp>
      <p:pic>
        <p:nvPicPr>
          <p:cNvPr id="6" name="Audio 5">
            <a:hlinkClick r:id="" action="ppaction://media"/>
            <a:extLst>
              <a:ext uri="{FF2B5EF4-FFF2-40B4-BE49-F238E27FC236}">
                <a16:creationId xmlns:a16="http://schemas.microsoft.com/office/drawing/2014/main" id="{8A5BAD6A-AEDF-71A7-AE78-35D43E31D8F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5811"/>
    </mc:Choice>
    <mc:Fallback xmlns="">
      <p:transition spd="slow" advTm="15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428</TotalTime>
  <Words>1281</Words>
  <Application>Microsoft Office PowerPoint</Application>
  <PresentationFormat>Widescreen</PresentationFormat>
  <Paragraphs>69</Paragraphs>
  <Slides>30</Slides>
  <Notes>1</Notes>
  <HiddenSlides>0</HiddenSlides>
  <MMClips>15</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Aptos</vt:lpstr>
      <vt:lpstr>Arial</vt:lpstr>
      <vt:lpstr>ArialMT</vt:lpstr>
      <vt:lpstr>Calibri</vt:lpstr>
      <vt:lpstr>Calibri Light</vt:lpstr>
      <vt:lpstr>Microsoft Himalaya</vt:lpstr>
      <vt:lpstr>TimesNewRomanPS-BoldMT</vt:lpstr>
      <vt:lpstr>TimesNewRomanPSMT</vt:lpstr>
      <vt:lpstr>Verdana</vt:lpstr>
      <vt:lpstr>Office Theme</vt:lpstr>
      <vt:lpstr>45-6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5</cp:revision>
  <dcterms:created xsi:type="dcterms:W3CDTF">2022-09-30T06:26:14Z</dcterms:created>
  <dcterms:modified xsi:type="dcterms:W3CDTF">2024-07-23T13:34:33Z</dcterms:modified>
</cp:coreProperties>
</file>