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59" r:id="rId4"/>
    <p:sldId id="270" r:id="rId5"/>
    <p:sldId id="261" r:id="rId6"/>
    <p:sldId id="271" r:id="rId7"/>
    <p:sldId id="260"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83" r:id="rId22"/>
    <p:sldId id="284" r:id="rId23"/>
    <p:sldId id="285" r:id="rId24"/>
    <p:sldId id="286" r:id="rId25"/>
    <p:sldId id="287" r:id="rId26"/>
    <p:sldId id="28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A2D85C-14BF-4B75-94F3-36F8C82A7353}" v="11" dt="2025-05-23T10:37:34.1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35" autoAdjust="0"/>
    <p:restoredTop sz="90467" autoAdjust="0"/>
  </p:normalViewPr>
  <p:slideViewPr>
    <p:cSldViewPr snapToGrid="0">
      <p:cViewPr varScale="1">
        <p:scale>
          <a:sx n="31" d="100"/>
          <a:sy n="31" d="100"/>
        </p:scale>
        <p:origin x="48" y="112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AC9CD11B-5D21-4B38-8218-66719E0F5C8E}"/>
    <pc:docChg chg="custSel modSld">
      <pc:chgData name="Alfred Smith" userId="3c60a3631c0db8ad" providerId="LiveId" clId="{AC9CD11B-5D21-4B38-8218-66719E0F5C8E}" dt="2025-05-05T09:20:41.446" v="6" actId="27636"/>
      <pc:docMkLst>
        <pc:docMk/>
      </pc:docMkLst>
      <pc:sldChg chg="addSp delSp modSp mod">
        <pc:chgData name="Alfred Smith" userId="3c60a3631c0db8ad" providerId="LiveId" clId="{AC9CD11B-5D21-4B38-8218-66719E0F5C8E}" dt="2025-05-05T09:20:41.446" v="6" actId="27636"/>
        <pc:sldMkLst>
          <pc:docMk/>
          <pc:sldMk cId="1499918570" sldId="257"/>
        </pc:sldMkLst>
        <pc:spChg chg="add mod">
          <ac:chgData name="Alfred Smith" userId="3c60a3631c0db8ad" providerId="LiveId" clId="{AC9CD11B-5D21-4B38-8218-66719E0F5C8E}" dt="2025-05-05T09:20:41.446" v="6" actId="27636"/>
          <ac:spMkLst>
            <pc:docMk/>
            <pc:sldMk cId="1499918570" sldId="257"/>
            <ac:spMk id="7" creationId="{FAE2AF68-FD43-FC9A-3FBE-4FB962F14EA5}"/>
          </ac:spMkLst>
        </pc:spChg>
      </pc:sldChg>
      <pc:sldChg chg="modSp">
        <pc:chgData name="Alfred Smith" userId="3c60a3631c0db8ad" providerId="LiveId" clId="{AC9CD11B-5D21-4B38-8218-66719E0F5C8E}" dt="2025-05-05T09:20:13.460" v="4"/>
        <pc:sldMkLst>
          <pc:docMk/>
          <pc:sldMk cId="3788111665" sldId="258"/>
        </pc:sldMkLst>
        <pc:spChg chg="mod">
          <ac:chgData name="Alfred Smith" userId="3c60a3631c0db8ad" providerId="LiveId" clId="{AC9CD11B-5D21-4B38-8218-66719E0F5C8E}" dt="2025-05-05T09:20:13.460" v="4"/>
          <ac:spMkLst>
            <pc:docMk/>
            <pc:sldMk cId="3788111665" sldId="258"/>
            <ac:spMk id="2" creationId="{88D1591B-0FFC-352C-322C-A48A353C488E}"/>
          </ac:spMkLst>
        </pc:spChg>
      </pc:sldChg>
      <pc:sldChg chg="modSp">
        <pc:chgData name="Alfred Smith" userId="3c60a3631c0db8ad" providerId="LiveId" clId="{AC9CD11B-5D21-4B38-8218-66719E0F5C8E}" dt="2025-05-05T09:20:13.460" v="4"/>
        <pc:sldMkLst>
          <pc:docMk/>
          <pc:sldMk cId="454763615" sldId="259"/>
        </pc:sldMkLst>
        <pc:spChg chg="mod">
          <ac:chgData name="Alfred Smith" userId="3c60a3631c0db8ad" providerId="LiveId" clId="{AC9CD11B-5D21-4B38-8218-66719E0F5C8E}" dt="2025-05-05T09:20:13.460" v="4"/>
          <ac:spMkLst>
            <pc:docMk/>
            <pc:sldMk cId="454763615" sldId="259"/>
            <ac:spMk id="3" creationId="{A58184BD-88F1-BA02-40C1-D8403D0EEC0D}"/>
          </ac:spMkLst>
        </pc:spChg>
      </pc:sldChg>
      <pc:sldChg chg="modSp">
        <pc:chgData name="Alfred Smith" userId="3c60a3631c0db8ad" providerId="LiveId" clId="{AC9CD11B-5D21-4B38-8218-66719E0F5C8E}" dt="2025-05-05T09:18:52.756" v="3"/>
        <pc:sldMkLst>
          <pc:docMk/>
          <pc:sldMk cId="4120481681" sldId="270"/>
        </pc:sldMkLst>
        <pc:spChg chg="mod">
          <ac:chgData name="Alfred Smith" userId="3c60a3631c0db8ad" providerId="LiveId" clId="{AC9CD11B-5D21-4B38-8218-66719E0F5C8E}" dt="2025-05-05T09:18:52.756" v="3"/>
          <ac:spMkLst>
            <pc:docMk/>
            <pc:sldMk cId="4120481681" sldId="270"/>
            <ac:spMk id="3" creationId="{F60BBF46-2550-80D1-FBE2-B4C8907D8802}"/>
          </ac:spMkLst>
        </pc:spChg>
      </pc:sldChg>
      <pc:sldChg chg="modSp">
        <pc:chgData name="Alfred Smith" userId="3c60a3631c0db8ad" providerId="LiveId" clId="{AC9CD11B-5D21-4B38-8218-66719E0F5C8E}" dt="2025-05-05T09:18:52.756" v="3"/>
        <pc:sldMkLst>
          <pc:docMk/>
          <pc:sldMk cId="4024569785" sldId="272"/>
        </pc:sldMkLst>
        <pc:spChg chg="mod">
          <ac:chgData name="Alfred Smith" userId="3c60a3631c0db8ad" providerId="LiveId" clId="{AC9CD11B-5D21-4B38-8218-66719E0F5C8E}" dt="2025-05-05T09:18:52.756" v="3"/>
          <ac:spMkLst>
            <pc:docMk/>
            <pc:sldMk cId="4024569785" sldId="272"/>
            <ac:spMk id="4" creationId="{326CAA17-5E3E-9E78-91A8-BE8EC31AA33C}"/>
          </ac:spMkLst>
        </pc:spChg>
      </pc:sldChg>
      <pc:sldChg chg="modSp">
        <pc:chgData name="Alfred Smith" userId="3c60a3631c0db8ad" providerId="LiveId" clId="{AC9CD11B-5D21-4B38-8218-66719E0F5C8E}" dt="2025-05-05T09:18:52.756" v="3"/>
        <pc:sldMkLst>
          <pc:docMk/>
          <pc:sldMk cId="487179600" sldId="273"/>
        </pc:sldMkLst>
        <pc:spChg chg="mod">
          <ac:chgData name="Alfred Smith" userId="3c60a3631c0db8ad" providerId="LiveId" clId="{AC9CD11B-5D21-4B38-8218-66719E0F5C8E}" dt="2025-05-05T09:18:52.756" v="3"/>
          <ac:spMkLst>
            <pc:docMk/>
            <pc:sldMk cId="487179600" sldId="273"/>
            <ac:spMk id="2" creationId="{02FEE0A7-727B-3AD0-6595-B11D3A35A04E}"/>
          </ac:spMkLst>
        </pc:spChg>
      </pc:sldChg>
      <pc:sldChg chg="modSp">
        <pc:chgData name="Alfred Smith" userId="3c60a3631c0db8ad" providerId="LiveId" clId="{AC9CD11B-5D21-4B38-8218-66719E0F5C8E}" dt="2025-05-05T09:18:52.756" v="3"/>
        <pc:sldMkLst>
          <pc:docMk/>
          <pc:sldMk cId="2168401200" sldId="274"/>
        </pc:sldMkLst>
        <pc:spChg chg="mod">
          <ac:chgData name="Alfred Smith" userId="3c60a3631c0db8ad" providerId="LiveId" clId="{AC9CD11B-5D21-4B38-8218-66719E0F5C8E}" dt="2025-05-05T09:18:52.756" v="3"/>
          <ac:spMkLst>
            <pc:docMk/>
            <pc:sldMk cId="2168401200" sldId="274"/>
            <ac:spMk id="3" creationId="{6545ED77-B3A2-4D4E-470E-A21FDF1043DF}"/>
          </ac:spMkLst>
        </pc:spChg>
      </pc:sldChg>
      <pc:sldChg chg="modSp">
        <pc:chgData name="Alfred Smith" userId="3c60a3631c0db8ad" providerId="LiveId" clId="{AC9CD11B-5D21-4B38-8218-66719E0F5C8E}" dt="2025-05-05T09:18:52.756" v="3"/>
        <pc:sldMkLst>
          <pc:docMk/>
          <pc:sldMk cId="2996969115" sldId="275"/>
        </pc:sldMkLst>
        <pc:spChg chg="mod">
          <ac:chgData name="Alfred Smith" userId="3c60a3631c0db8ad" providerId="LiveId" clId="{AC9CD11B-5D21-4B38-8218-66719E0F5C8E}" dt="2025-05-05T09:18:52.756" v="3"/>
          <ac:spMkLst>
            <pc:docMk/>
            <pc:sldMk cId="2996969115" sldId="275"/>
            <ac:spMk id="2" creationId="{D58999B9-0185-5194-917F-DA4792FD5E2B}"/>
          </ac:spMkLst>
        </pc:spChg>
      </pc:sldChg>
      <pc:sldChg chg="modSp">
        <pc:chgData name="Alfred Smith" userId="3c60a3631c0db8ad" providerId="LiveId" clId="{AC9CD11B-5D21-4B38-8218-66719E0F5C8E}" dt="2025-05-05T09:18:52.756" v="3"/>
        <pc:sldMkLst>
          <pc:docMk/>
          <pc:sldMk cId="2390376940" sldId="276"/>
        </pc:sldMkLst>
        <pc:spChg chg="mod">
          <ac:chgData name="Alfred Smith" userId="3c60a3631c0db8ad" providerId="LiveId" clId="{AC9CD11B-5D21-4B38-8218-66719E0F5C8E}" dt="2025-05-05T09:18:52.756" v="3"/>
          <ac:spMkLst>
            <pc:docMk/>
            <pc:sldMk cId="2390376940" sldId="276"/>
            <ac:spMk id="2" creationId="{C115F43B-9952-1F9C-6836-D815832F4078}"/>
          </ac:spMkLst>
        </pc:spChg>
      </pc:sldChg>
      <pc:sldChg chg="modSp">
        <pc:chgData name="Alfred Smith" userId="3c60a3631c0db8ad" providerId="LiveId" clId="{AC9CD11B-5D21-4B38-8218-66719E0F5C8E}" dt="2025-05-05T09:18:52.756" v="3"/>
        <pc:sldMkLst>
          <pc:docMk/>
          <pc:sldMk cId="4265919077" sldId="277"/>
        </pc:sldMkLst>
        <pc:spChg chg="mod">
          <ac:chgData name="Alfred Smith" userId="3c60a3631c0db8ad" providerId="LiveId" clId="{AC9CD11B-5D21-4B38-8218-66719E0F5C8E}" dt="2025-05-05T09:18:52.756" v="3"/>
          <ac:spMkLst>
            <pc:docMk/>
            <pc:sldMk cId="4265919077" sldId="277"/>
            <ac:spMk id="2" creationId="{51CD1344-F116-D2FE-84F8-D77A3D4DAEC4}"/>
          </ac:spMkLst>
        </pc:spChg>
      </pc:sldChg>
      <pc:sldChg chg="modSp">
        <pc:chgData name="Alfred Smith" userId="3c60a3631c0db8ad" providerId="LiveId" clId="{AC9CD11B-5D21-4B38-8218-66719E0F5C8E}" dt="2025-05-05T09:18:52.756" v="3"/>
        <pc:sldMkLst>
          <pc:docMk/>
          <pc:sldMk cId="210266664" sldId="278"/>
        </pc:sldMkLst>
        <pc:spChg chg="mod">
          <ac:chgData name="Alfred Smith" userId="3c60a3631c0db8ad" providerId="LiveId" clId="{AC9CD11B-5D21-4B38-8218-66719E0F5C8E}" dt="2025-05-05T09:18:52.756" v="3"/>
          <ac:spMkLst>
            <pc:docMk/>
            <pc:sldMk cId="210266664" sldId="278"/>
            <ac:spMk id="2" creationId="{A64910C1-FD1D-96DC-0F1B-F58D445D6E70}"/>
          </ac:spMkLst>
        </pc:spChg>
      </pc:sldChg>
      <pc:sldChg chg="modSp">
        <pc:chgData name="Alfred Smith" userId="3c60a3631c0db8ad" providerId="LiveId" clId="{AC9CD11B-5D21-4B38-8218-66719E0F5C8E}" dt="2025-05-05T09:18:52.756" v="3"/>
        <pc:sldMkLst>
          <pc:docMk/>
          <pc:sldMk cId="3922583308" sldId="284"/>
        </pc:sldMkLst>
        <pc:spChg chg="mod">
          <ac:chgData name="Alfred Smith" userId="3c60a3631c0db8ad" providerId="LiveId" clId="{AC9CD11B-5D21-4B38-8218-66719E0F5C8E}" dt="2025-05-05T09:18:52.756" v="3"/>
          <ac:spMkLst>
            <pc:docMk/>
            <pc:sldMk cId="3922583308" sldId="284"/>
            <ac:spMk id="2" creationId="{25EB080C-6246-9DA5-2E38-3CCFFF0CC9C9}"/>
          </ac:spMkLst>
        </pc:spChg>
      </pc:sldChg>
      <pc:sldChg chg="modSp">
        <pc:chgData name="Alfred Smith" userId="3c60a3631c0db8ad" providerId="LiveId" clId="{AC9CD11B-5D21-4B38-8218-66719E0F5C8E}" dt="2025-05-05T09:18:52.756" v="3"/>
        <pc:sldMkLst>
          <pc:docMk/>
          <pc:sldMk cId="1850742486" sldId="286"/>
        </pc:sldMkLst>
        <pc:spChg chg="mod">
          <ac:chgData name="Alfred Smith" userId="3c60a3631c0db8ad" providerId="LiveId" clId="{AC9CD11B-5D21-4B38-8218-66719E0F5C8E}" dt="2025-05-05T09:18:52.756" v="3"/>
          <ac:spMkLst>
            <pc:docMk/>
            <pc:sldMk cId="1850742486" sldId="286"/>
            <ac:spMk id="2" creationId="{3E4E1B45-83AA-BC14-9EDB-4795B73B92C8}"/>
          </ac:spMkLst>
        </pc:spChg>
      </pc:sldChg>
      <pc:sldChg chg="modSp">
        <pc:chgData name="Alfred Smith" userId="3c60a3631c0db8ad" providerId="LiveId" clId="{AC9CD11B-5D21-4B38-8218-66719E0F5C8E}" dt="2025-05-05T09:18:52.756" v="3"/>
        <pc:sldMkLst>
          <pc:docMk/>
          <pc:sldMk cId="1828872212" sldId="288"/>
        </pc:sldMkLst>
        <pc:spChg chg="mod">
          <ac:chgData name="Alfred Smith" userId="3c60a3631c0db8ad" providerId="LiveId" clId="{AC9CD11B-5D21-4B38-8218-66719E0F5C8E}" dt="2025-05-05T09:18:52.756" v="3"/>
          <ac:spMkLst>
            <pc:docMk/>
            <pc:sldMk cId="1828872212" sldId="288"/>
            <ac:spMk id="2" creationId="{165637AA-6B7D-5C87-ED2D-3643F48F2445}"/>
          </ac:spMkLst>
        </pc:spChg>
      </pc:sldChg>
    </pc:docChg>
  </pc:docChgLst>
  <pc:docChgLst>
    <pc:chgData name="Alfred Smith" userId="3c60a3631c0db8ad" providerId="LiveId" clId="{7A2A7D03-A884-47DC-8E75-540E21D21030}"/>
    <pc:docChg chg="custSel modSld">
      <pc:chgData name="Alfred Smith" userId="3c60a3631c0db8ad" providerId="LiveId" clId="{7A2A7D03-A884-47DC-8E75-540E21D21030}" dt="2024-07-24T06:35:26.894" v="22"/>
      <pc:docMkLst>
        <pc:docMk/>
      </pc:docMkLst>
      <pc:sldChg chg="modSp mod">
        <pc:chgData name="Alfred Smith" userId="3c60a3631c0db8ad" providerId="LiveId" clId="{7A2A7D03-A884-47DC-8E75-540E21D21030}" dt="2024-07-24T06:28:22.643" v="2" actId="12"/>
        <pc:sldMkLst>
          <pc:docMk/>
          <pc:sldMk cId="1499918570" sldId="257"/>
        </pc:sldMkLst>
      </pc:sldChg>
      <pc:sldChg chg="modSp mod">
        <pc:chgData name="Alfred Smith" userId="3c60a3631c0db8ad" providerId="LiveId" clId="{7A2A7D03-A884-47DC-8E75-540E21D21030}" dt="2024-07-24T06:32:48.640" v="4"/>
        <pc:sldMkLst>
          <pc:docMk/>
          <pc:sldMk cId="2346136586" sldId="260"/>
        </pc:sldMkLst>
      </pc:sldChg>
      <pc:sldChg chg="modSp mod">
        <pc:chgData name="Alfred Smith" userId="3c60a3631c0db8ad" providerId="LiveId" clId="{7A2A7D03-A884-47DC-8E75-540E21D21030}" dt="2024-07-24T06:33:02.506" v="6"/>
        <pc:sldMkLst>
          <pc:docMk/>
          <pc:sldMk cId="1909638311" sldId="262"/>
        </pc:sldMkLst>
      </pc:sldChg>
      <pc:sldChg chg="modSp mod">
        <pc:chgData name="Alfred Smith" userId="3c60a3631c0db8ad" providerId="LiveId" clId="{7A2A7D03-A884-47DC-8E75-540E21D21030}" dt="2024-07-24T06:33:18.985" v="8"/>
        <pc:sldMkLst>
          <pc:docMk/>
          <pc:sldMk cId="641208035" sldId="263"/>
        </pc:sldMkLst>
      </pc:sldChg>
      <pc:sldChg chg="modSp mod">
        <pc:chgData name="Alfred Smith" userId="3c60a3631c0db8ad" providerId="LiveId" clId="{7A2A7D03-A884-47DC-8E75-540E21D21030}" dt="2024-07-24T06:33:40.039" v="10"/>
        <pc:sldMkLst>
          <pc:docMk/>
          <pc:sldMk cId="4044745628" sldId="264"/>
        </pc:sldMkLst>
      </pc:sldChg>
      <pc:sldChg chg="modSp mod">
        <pc:chgData name="Alfred Smith" userId="3c60a3631c0db8ad" providerId="LiveId" clId="{7A2A7D03-A884-47DC-8E75-540E21D21030}" dt="2024-07-24T06:33:54.362" v="12"/>
        <pc:sldMkLst>
          <pc:docMk/>
          <pc:sldMk cId="978260341" sldId="265"/>
        </pc:sldMkLst>
      </pc:sldChg>
      <pc:sldChg chg="modSp mod">
        <pc:chgData name="Alfred Smith" userId="3c60a3631c0db8ad" providerId="LiveId" clId="{7A2A7D03-A884-47DC-8E75-540E21D21030}" dt="2024-07-24T06:34:07.931" v="14"/>
        <pc:sldMkLst>
          <pc:docMk/>
          <pc:sldMk cId="3575870363" sldId="266"/>
        </pc:sldMkLst>
      </pc:sldChg>
      <pc:sldChg chg="modSp mod">
        <pc:chgData name="Alfred Smith" userId="3c60a3631c0db8ad" providerId="LiveId" clId="{7A2A7D03-A884-47DC-8E75-540E21D21030}" dt="2024-07-24T06:34:23.036" v="16"/>
        <pc:sldMkLst>
          <pc:docMk/>
          <pc:sldMk cId="4017137865" sldId="267"/>
        </pc:sldMkLst>
      </pc:sldChg>
      <pc:sldChg chg="addSp modSp">
        <pc:chgData name="Alfred Smith" userId="3c60a3631c0db8ad" providerId="LiveId" clId="{7A2A7D03-A884-47DC-8E75-540E21D21030}" dt="2024-07-24T06:30:30.682" v="3"/>
        <pc:sldMkLst>
          <pc:docMk/>
          <pc:sldMk cId="4120481681" sldId="270"/>
        </pc:sldMkLst>
      </pc:sldChg>
      <pc:sldChg chg="modSp mod">
        <pc:chgData name="Alfred Smith" userId="3c60a3631c0db8ad" providerId="LiveId" clId="{7A2A7D03-A884-47DC-8E75-540E21D21030}" dt="2024-07-24T06:34:55.509" v="18"/>
        <pc:sldMkLst>
          <pc:docMk/>
          <pc:sldMk cId="3166251957" sldId="283"/>
        </pc:sldMkLst>
      </pc:sldChg>
      <pc:sldChg chg="modSp mod">
        <pc:chgData name="Alfred Smith" userId="3c60a3631c0db8ad" providerId="LiveId" clId="{7A2A7D03-A884-47DC-8E75-540E21D21030}" dt="2024-07-24T06:35:12.819" v="20"/>
        <pc:sldMkLst>
          <pc:docMk/>
          <pc:sldMk cId="1522780631" sldId="285"/>
        </pc:sldMkLst>
      </pc:sldChg>
      <pc:sldChg chg="modSp mod">
        <pc:chgData name="Alfred Smith" userId="3c60a3631c0db8ad" providerId="LiveId" clId="{7A2A7D03-A884-47DC-8E75-540E21D21030}" dt="2024-07-24T06:35:26.894" v="22"/>
        <pc:sldMkLst>
          <pc:docMk/>
          <pc:sldMk cId="2332778949" sldId="287"/>
        </pc:sldMkLst>
      </pc:sldChg>
    </pc:docChg>
  </pc:docChgLst>
  <pc:docChgLst>
    <pc:chgData name="Leonie Smith" userId="fed1330f33f5650e" providerId="LiveId" clId="{AF81B578-F69F-4D74-A980-DE9A5ED7A9B7}"/>
    <pc:docChg chg="modSld">
      <pc:chgData name="Leonie Smith" userId="fed1330f33f5650e" providerId="LiveId" clId="{AF81B578-F69F-4D74-A980-DE9A5ED7A9B7}" dt="2024-01-10T04:45:48.172" v="57" actId="20577"/>
      <pc:docMkLst>
        <pc:docMk/>
      </pc:docMkLst>
      <pc:sldChg chg="addSp delSp modSp mod modTransition modAnim modNotesTx">
        <pc:chgData name="Leonie Smith" userId="fed1330f33f5650e" providerId="LiveId" clId="{AF81B578-F69F-4D74-A980-DE9A5ED7A9B7}" dt="2024-01-10T04:45:48.172" v="57" actId="20577"/>
        <pc:sldMkLst>
          <pc:docMk/>
          <pc:sldMk cId="1499918570" sldId="257"/>
        </pc:sldMkLst>
      </pc:sldChg>
      <pc:sldChg chg="addSp delSp modSp mod modTransition modAnim">
        <pc:chgData name="Leonie Smith" userId="fed1330f33f5650e" providerId="LiveId" clId="{AF81B578-F69F-4D74-A980-DE9A5ED7A9B7}" dt="2024-01-09T03:54:13.187" v="47"/>
        <pc:sldMkLst>
          <pc:docMk/>
          <pc:sldMk cId="454763615" sldId="259"/>
        </pc:sldMkLst>
      </pc:sldChg>
      <pc:sldChg chg="addSp delSp modSp mod modTransition modAnim">
        <pc:chgData name="Leonie Smith" userId="fed1330f33f5650e" providerId="LiveId" clId="{AF81B578-F69F-4D74-A980-DE9A5ED7A9B7}" dt="2024-01-09T03:50:32.895" v="14"/>
        <pc:sldMkLst>
          <pc:docMk/>
          <pc:sldMk cId="2346136586" sldId="260"/>
        </pc:sldMkLst>
      </pc:sldChg>
      <pc:sldChg chg="addSp delSp modSp mod modTransition modAnim">
        <pc:chgData name="Leonie Smith" userId="fed1330f33f5650e" providerId="LiveId" clId="{AF81B578-F69F-4D74-A980-DE9A5ED7A9B7}" dt="2024-01-09T03:49:04.130" v="8"/>
        <pc:sldMkLst>
          <pc:docMk/>
          <pc:sldMk cId="4037329247" sldId="261"/>
        </pc:sldMkLst>
      </pc:sldChg>
      <pc:sldChg chg="addSp delSp modSp mod modTransition modAnim">
        <pc:chgData name="Leonie Smith" userId="fed1330f33f5650e" providerId="LiveId" clId="{AF81B578-F69F-4D74-A980-DE9A5ED7A9B7}" dt="2024-01-09T03:50:54.872" v="17"/>
        <pc:sldMkLst>
          <pc:docMk/>
          <pc:sldMk cId="1909638311" sldId="262"/>
        </pc:sldMkLst>
      </pc:sldChg>
      <pc:sldChg chg="addSp delSp modSp mod modTransition modAnim">
        <pc:chgData name="Leonie Smith" userId="fed1330f33f5650e" providerId="LiveId" clId="{AF81B578-F69F-4D74-A980-DE9A5ED7A9B7}" dt="2024-01-09T03:51:19.315" v="20"/>
        <pc:sldMkLst>
          <pc:docMk/>
          <pc:sldMk cId="641208035" sldId="263"/>
        </pc:sldMkLst>
      </pc:sldChg>
      <pc:sldChg chg="addSp delSp modSp mod modTransition modAnim">
        <pc:chgData name="Leonie Smith" userId="fed1330f33f5650e" providerId="LiveId" clId="{AF81B578-F69F-4D74-A980-DE9A5ED7A9B7}" dt="2024-01-09T03:51:36.823" v="23"/>
        <pc:sldMkLst>
          <pc:docMk/>
          <pc:sldMk cId="4044745628" sldId="264"/>
        </pc:sldMkLst>
      </pc:sldChg>
      <pc:sldChg chg="addSp delSp modSp mod modTransition modAnim">
        <pc:chgData name="Leonie Smith" userId="fed1330f33f5650e" providerId="LiveId" clId="{AF81B578-F69F-4D74-A980-DE9A5ED7A9B7}" dt="2024-01-09T03:51:54.358" v="26"/>
        <pc:sldMkLst>
          <pc:docMk/>
          <pc:sldMk cId="978260341" sldId="265"/>
        </pc:sldMkLst>
      </pc:sldChg>
      <pc:sldChg chg="addSp delSp modSp mod modTransition modAnim">
        <pc:chgData name="Leonie Smith" userId="fed1330f33f5650e" providerId="LiveId" clId="{AF81B578-F69F-4D74-A980-DE9A5ED7A9B7}" dt="2024-01-09T03:52:10.914" v="29"/>
        <pc:sldMkLst>
          <pc:docMk/>
          <pc:sldMk cId="3575870363" sldId="266"/>
        </pc:sldMkLst>
      </pc:sldChg>
      <pc:sldChg chg="addSp delSp modSp mod modTransition modAnim">
        <pc:chgData name="Leonie Smith" userId="fed1330f33f5650e" providerId="LiveId" clId="{AF81B578-F69F-4D74-A980-DE9A5ED7A9B7}" dt="2024-01-09T03:52:35.676" v="32"/>
        <pc:sldMkLst>
          <pc:docMk/>
          <pc:sldMk cId="4017137865" sldId="267"/>
        </pc:sldMkLst>
      </pc:sldChg>
      <pc:sldChg chg="addSp delSp modSp mod modTransition modAnim">
        <pc:chgData name="Leonie Smith" userId="fed1330f33f5650e" providerId="LiveId" clId="{AF81B578-F69F-4D74-A980-DE9A5ED7A9B7}" dt="2024-01-09T03:53:03.208" v="38"/>
        <pc:sldMkLst>
          <pc:docMk/>
          <pc:sldMk cId="3166251957" sldId="283"/>
        </pc:sldMkLst>
      </pc:sldChg>
      <pc:sldChg chg="addSp delSp modSp mod modTransition modAnim">
        <pc:chgData name="Leonie Smith" userId="fed1330f33f5650e" providerId="LiveId" clId="{AF81B578-F69F-4D74-A980-DE9A5ED7A9B7}" dt="2024-01-09T03:53:20.619" v="41"/>
        <pc:sldMkLst>
          <pc:docMk/>
          <pc:sldMk cId="1522780631" sldId="285"/>
        </pc:sldMkLst>
      </pc:sldChg>
      <pc:sldChg chg="addSp delSp modSp mod modTransition modAnim">
        <pc:chgData name="Leonie Smith" userId="fed1330f33f5650e" providerId="LiveId" clId="{AF81B578-F69F-4D74-A980-DE9A5ED7A9B7}" dt="2024-01-09T03:53:47.470" v="44"/>
        <pc:sldMkLst>
          <pc:docMk/>
          <pc:sldMk cId="2332778949" sldId="287"/>
        </pc:sldMkLst>
      </pc:sldChg>
    </pc:docChg>
  </pc:docChgLst>
  <pc:docChgLst>
    <pc:chgData name="Leonie Smith" userId="fed1330f33f5650e" providerId="LiveId" clId="{FD6AA2C1-4DBF-4E16-95E5-8E248E2E567F}"/>
    <pc:docChg chg="custSel modSld">
      <pc:chgData name="Leonie Smith" userId="fed1330f33f5650e" providerId="LiveId" clId="{FD6AA2C1-4DBF-4E16-95E5-8E248E2E567F}" dt="2023-01-24T08:21:34.149" v="56" actId="1076"/>
      <pc:docMkLst>
        <pc:docMk/>
      </pc:docMkLst>
      <pc:sldChg chg="addSp modSp mod">
        <pc:chgData name="Leonie Smith" userId="fed1330f33f5650e" providerId="LiveId" clId="{FD6AA2C1-4DBF-4E16-95E5-8E248E2E567F}" dt="2023-01-24T08:16:31.049" v="19" actId="14100"/>
        <pc:sldMkLst>
          <pc:docMk/>
          <pc:sldMk cId="3788111665" sldId="258"/>
        </pc:sldMkLst>
      </pc:sldChg>
      <pc:sldChg chg="addSp delSp modSp mod">
        <pc:chgData name="Leonie Smith" userId="fed1330f33f5650e" providerId="LiveId" clId="{FD6AA2C1-4DBF-4E16-95E5-8E248E2E567F}" dt="2023-01-24T08:15:25.807" v="12" actId="21"/>
        <pc:sldMkLst>
          <pc:docMk/>
          <pc:sldMk cId="454763615" sldId="259"/>
        </pc:sldMkLst>
      </pc:sldChg>
      <pc:sldChg chg="modSp mod">
        <pc:chgData name="Leonie Smith" userId="fed1330f33f5650e" providerId="LiveId" clId="{FD6AA2C1-4DBF-4E16-95E5-8E248E2E567F}" dt="2023-01-24T08:20:06.714" v="40" actId="20577"/>
        <pc:sldMkLst>
          <pc:docMk/>
          <pc:sldMk cId="4037329247" sldId="261"/>
        </pc:sldMkLst>
      </pc:sldChg>
      <pc:sldChg chg="addSp modSp mod">
        <pc:chgData name="Leonie Smith" userId="fed1330f33f5650e" providerId="LiveId" clId="{FD6AA2C1-4DBF-4E16-95E5-8E248E2E567F}" dt="2023-01-24T08:18:38.457" v="38" actId="21"/>
        <pc:sldMkLst>
          <pc:docMk/>
          <pc:sldMk cId="4120481681" sldId="270"/>
        </pc:sldMkLst>
      </pc:sldChg>
      <pc:sldChg chg="addSp delSp modSp mod">
        <pc:chgData name="Leonie Smith" userId="fed1330f33f5650e" providerId="LiveId" clId="{FD6AA2C1-4DBF-4E16-95E5-8E248E2E567F}" dt="2023-01-24T08:20:14.268" v="41" actId="21"/>
        <pc:sldMkLst>
          <pc:docMk/>
          <pc:sldMk cId="939110669" sldId="271"/>
        </pc:sldMkLst>
      </pc:sldChg>
      <pc:sldChg chg="addSp delSp modSp mod">
        <pc:chgData name="Leonie Smith" userId="fed1330f33f5650e" providerId="LiveId" clId="{FD6AA2C1-4DBF-4E16-95E5-8E248E2E567F}" dt="2023-01-24T08:20:23.196" v="44" actId="20577"/>
        <pc:sldMkLst>
          <pc:docMk/>
          <pc:sldMk cId="4024569785" sldId="272"/>
        </pc:sldMkLst>
      </pc:sldChg>
      <pc:sldChg chg="addSp modSp mod">
        <pc:chgData name="Leonie Smith" userId="fed1330f33f5650e" providerId="LiveId" clId="{FD6AA2C1-4DBF-4E16-95E5-8E248E2E567F}" dt="2023-01-24T08:20:30.656" v="45" actId="20577"/>
        <pc:sldMkLst>
          <pc:docMk/>
          <pc:sldMk cId="487179600" sldId="273"/>
        </pc:sldMkLst>
      </pc:sldChg>
      <pc:sldChg chg="addSp modSp mod">
        <pc:chgData name="Leonie Smith" userId="fed1330f33f5650e" providerId="LiveId" clId="{FD6AA2C1-4DBF-4E16-95E5-8E248E2E567F}" dt="2023-01-24T08:20:38.805" v="46" actId="20577"/>
        <pc:sldMkLst>
          <pc:docMk/>
          <pc:sldMk cId="2168401200" sldId="274"/>
        </pc:sldMkLst>
      </pc:sldChg>
      <pc:sldChg chg="addSp modSp mod">
        <pc:chgData name="Leonie Smith" userId="fed1330f33f5650e" providerId="LiveId" clId="{FD6AA2C1-4DBF-4E16-95E5-8E248E2E567F}" dt="2023-01-24T08:20:44.554" v="47" actId="20577"/>
        <pc:sldMkLst>
          <pc:docMk/>
          <pc:sldMk cId="2996969115" sldId="275"/>
        </pc:sldMkLst>
      </pc:sldChg>
      <pc:sldChg chg="addSp modSp mod">
        <pc:chgData name="Leonie Smith" userId="fed1330f33f5650e" providerId="LiveId" clId="{FD6AA2C1-4DBF-4E16-95E5-8E248E2E567F}" dt="2023-01-24T08:20:50.818" v="48" actId="20577"/>
        <pc:sldMkLst>
          <pc:docMk/>
          <pc:sldMk cId="2390376940" sldId="276"/>
        </pc:sldMkLst>
      </pc:sldChg>
      <pc:sldChg chg="addSp modSp mod">
        <pc:chgData name="Leonie Smith" userId="fed1330f33f5650e" providerId="LiveId" clId="{FD6AA2C1-4DBF-4E16-95E5-8E248E2E567F}" dt="2023-01-24T08:20:59.434" v="49" actId="20577"/>
        <pc:sldMkLst>
          <pc:docMk/>
          <pc:sldMk cId="4265919077" sldId="277"/>
        </pc:sldMkLst>
      </pc:sldChg>
      <pc:sldChg chg="addSp modSp mod">
        <pc:chgData name="Leonie Smith" userId="fed1330f33f5650e" providerId="LiveId" clId="{FD6AA2C1-4DBF-4E16-95E5-8E248E2E567F}" dt="2023-01-24T08:21:06.668" v="50" actId="20577"/>
        <pc:sldMkLst>
          <pc:docMk/>
          <pc:sldMk cId="210266664" sldId="278"/>
        </pc:sldMkLst>
      </pc:sldChg>
      <pc:sldChg chg="addSp modSp mod">
        <pc:chgData name="Leonie Smith" userId="fed1330f33f5650e" providerId="LiveId" clId="{FD6AA2C1-4DBF-4E16-95E5-8E248E2E567F}" dt="2023-01-24T08:21:15.043" v="51" actId="20577"/>
        <pc:sldMkLst>
          <pc:docMk/>
          <pc:sldMk cId="3922583308" sldId="284"/>
        </pc:sldMkLst>
      </pc:sldChg>
      <pc:sldChg chg="addSp modSp mod">
        <pc:chgData name="Leonie Smith" userId="fed1330f33f5650e" providerId="LiveId" clId="{FD6AA2C1-4DBF-4E16-95E5-8E248E2E567F}" dt="2023-01-24T08:21:22.439" v="53" actId="20577"/>
        <pc:sldMkLst>
          <pc:docMk/>
          <pc:sldMk cId="1850742486" sldId="286"/>
        </pc:sldMkLst>
      </pc:sldChg>
      <pc:sldChg chg="addSp modSp mod">
        <pc:chgData name="Leonie Smith" userId="fed1330f33f5650e" providerId="LiveId" clId="{FD6AA2C1-4DBF-4E16-95E5-8E248E2E567F}" dt="2023-01-24T08:21:34.149" v="56" actId="1076"/>
        <pc:sldMkLst>
          <pc:docMk/>
          <pc:sldMk cId="1828872212" sldId="288"/>
        </pc:sldMkLst>
      </pc:sldChg>
    </pc:docChg>
  </pc:docChgLst>
  <pc:docChgLst>
    <pc:chgData name="Leonie Smith" userId="fed1330f33f5650e" providerId="LiveId" clId="{20A0E282-C845-4A17-8904-F7484AD731A7}"/>
    <pc:docChg chg="custSel delSld modSld sldOrd">
      <pc:chgData name="Leonie Smith" userId="fed1330f33f5650e" providerId="LiveId" clId="{20A0E282-C845-4A17-8904-F7484AD731A7}" dt="2023-01-09T04:55:52.609" v="193" actId="21"/>
      <pc:docMkLst>
        <pc:docMk/>
      </pc:docMkLst>
      <pc:sldChg chg="addSp delSp modSp mod modTransition modAnim modNotesTx">
        <pc:chgData name="Leonie Smith" userId="fed1330f33f5650e" providerId="LiveId" clId="{20A0E282-C845-4A17-8904-F7484AD731A7}" dt="2023-01-09T04:52:48.764" v="191" actId="5793"/>
        <pc:sldMkLst>
          <pc:docMk/>
          <pc:sldMk cId="1499918570" sldId="257"/>
        </pc:sldMkLst>
      </pc:sldChg>
      <pc:sldChg chg="addSp modSp">
        <pc:chgData name="Leonie Smith" userId="fed1330f33f5650e" providerId="LiveId" clId="{20A0E282-C845-4A17-8904-F7484AD731A7}" dt="2023-01-06T05:45:40.439" v="1"/>
        <pc:sldMkLst>
          <pc:docMk/>
          <pc:sldMk cId="454763615" sldId="259"/>
        </pc:sldMkLst>
      </pc:sldChg>
      <pc:sldChg chg="addSp delSp modSp mod ord modTransition modAnim">
        <pc:chgData name="Leonie Smith" userId="fed1330f33f5650e" providerId="LiveId" clId="{20A0E282-C845-4A17-8904-F7484AD731A7}" dt="2023-01-06T06:07:26.918" v="105"/>
        <pc:sldMkLst>
          <pc:docMk/>
          <pc:sldMk cId="2346136586" sldId="260"/>
        </pc:sldMkLst>
      </pc:sldChg>
      <pc:sldChg chg="addSp delSp modSp mod ord modTransition modAnim">
        <pc:chgData name="Leonie Smith" userId="fed1330f33f5650e" providerId="LiveId" clId="{20A0E282-C845-4A17-8904-F7484AD731A7}" dt="2023-01-06T05:56:08.609" v="89"/>
        <pc:sldMkLst>
          <pc:docMk/>
          <pc:sldMk cId="4037329247" sldId="261"/>
        </pc:sldMkLst>
      </pc:sldChg>
      <pc:sldChg chg="addSp delSp modSp mod modTransition modAnim">
        <pc:chgData name="Leonie Smith" userId="fed1330f33f5650e" providerId="LiveId" clId="{20A0E282-C845-4A17-8904-F7484AD731A7}" dt="2023-01-06T06:12:24.105" v="118"/>
        <pc:sldMkLst>
          <pc:docMk/>
          <pc:sldMk cId="1909638311" sldId="262"/>
        </pc:sldMkLst>
      </pc:sldChg>
      <pc:sldChg chg="addSp delSp modSp mod modTransition modAnim">
        <pc:chgData name="Leonie Smith" userId="fed1330f33f5650e" providerId="LiveId" clId="{20A0E282-C845-4A17-8904-F7484AD731A7}" dt="2023-01-06T06:14:40.848" v="122"/>
        <pc:sldMkLst>
          <pc:docMk/>
          <pc:sldMk cId="641208035" sldId="263"/>
        </pc:sldMkLst>
      </pc:sldChg>
      <pc:sldChg chg="addSp modSp">
        <pc:chgData name="Leonie Smith" userId="fed1330f33f5650e" providerId="LiveId" clId="{20A0E282-C845-4A17-8904-F7484AD731A7}" dt="2023-01-06T06:15:29.793" v="123"/>
        <pc:sldMkLst>
          <pc:docMk/>
          <pc:sldMk cId="4044745628" sldId="264"/>
        </pc:sldMkLst>
      </pc:sldChg>
      <pc:sldChg chg="addSp modSp">
        <pc:chgData name="Leonie Smith" userId="fed1330f33f5650e" providerId="LiveId" clId="{20A0E282-C845-4A17-8904-F7484AD731A7}" dt="2023-01-06T06:18:08.077" v="124"/>
        <pc:sldMkLst>
          <pc:docMk/>
          <pc:sldMk cId="978260341" sldId="265"/>
        </pc:sldMkLst>
      </pc:sldChg>
      <pc:sldChg chg="addSp modSp">
        <pc:chgData name="Leonie Smith" userId="fed1330f33f5650e" providerId="LiveId" clId="{20A0E282-C845-4A17-8904-F7484AD731A7}" dt="2023-01-06T06:20:08.484" v="125"/>
        <pc:sldMkLst>
          <pc:docMk/>
          <pc:sldMk cId="3575870363" sldId="266"/>
        </pc:sldMkLst>
      </pc:sldChg>
      <pc:sldChg chg="addSp delSp modSp mod modTransition modAnim">
        <pc:chgData name="Leonie Smith" userId="fed1330f33f5650e" providerId="LiveId" clId="{20A0E282-C845-4A17-8904-F7484AD731A7}" dt="2023-01-06T06:27:51.177" v="132"/>
        <pc:sldMkLst>
          <pc:docMk/>
          <pc:sldMk cId="4017137865" sldId="267"/>
        </pc:sldMkLst>
      </pc:sldChg>
      <pc:sldChg chg="addSp delSp modSp del mod modTransition modAnim">
        <pc:chgData name="Leonie Smith" userId="fed1330f33f5650e" providerId="LiveId" clId="{20A0E282-C845-4A17-8904-F7484AD731A7}" dt="2023-01-06T06:32:22.436" v="143" actId="2696"/>
        <pc:sldMkLst>
          <pc:docMk/>
          <pc:sldMk cId="3137811553" sldId="268"/>
        </pc:sldMkLst>
      </pc:sldChg>
      <pc:sldChg chg="del">
        <pc:chgData name="Leonie Smith" userId="fed1330f33f5650e" providerId="LiveId" clId="{20A0E282-C845-4A17-8904-F7484AD731A7}" dt="2023-01-06T06:32:26.214" v="145" actId="2696"/>
        <pc:sldMkLst>
          <pc:docMk/>
          <pc:sldMk cId="100491716" sldId="269"/>
        </pc:sldMkLst>
      </pc:sldChg>
      <pc:sldChg chg="addSp delSp modSp mod">
        <pc:chgData name="Leonie Smith" userId="fed1330f33f5650e" providerId="LiveId" clId="{20A0E282-C845-4A17-8904-F7484AD731A7}" dt="2023-01-09T04:55:52.609" v="193" actId="21"/>
        <pc:sldMkLst>
          <pc:docMk/>
          <pc:sldMk cId="2168401200" sldId="274"/>
        </pc:sldMkLst>
      </pc:sldChg>
      <pc:sldChg chg="del">
        <pc:chgData name="Leonie Smith" userId="fed1330f33f5650e" providerId="LiveId" clId="{20A0E282-C845-4A17-8904-F7484AD731A7}" dt="2023-01-06T06:32:23.642" v="144" actId="2696"/>
        <pc:sldMkLst>
          <pc:docMk/>
          <pc:sldMk cId="888433145" sldId="279"/>
        </pc:sldMkLst>
      </pc:sldChg>
      <pc:sldChg chg="del">
        <pc:chgData name="Leonie Smith" userId="fed1330f33f5650e" providerId="LiveId" clId="{20A0E282-C845-4A17-8904-F7484AD731A7}" dt="2023-01-06T06:32:27.241" v="146" actId="2696"/>
        <pc:sldMkLst>
          <pc:docMk/>
          <pc:sldMk cId="791300187" sldId="280"/>
        </pc:sldMkLst>
      </pc:sldChg>
      <pc:sldChg chg="del">
        <pc:chgData name="Leonie Smith" userId="fed1330f33f5650e" providerId="LiveId" clId="{20A0E282-C845-4A17-8904-F7484AD731A7}" dt="2023-01-06T06:32:28.582" v="147" actId="2696"/>
        <pc:sldMkLst>
          <pc:docMk/>
          <pc:sldMk cId="1922139011" sldId="281"/>
        </pc:sldMkLst>
      </pc:sldChg>
      <pc:sldChg chg="del">
        <pc:chgData name="Leonie Smith" userId="fed1330f33f5650e" providerId="LiveId" clId="{20A0E282-C845-4A17-8904-F7484AD731A7}" dt="2023-01-06T06:32:30.086" v="148" actId="2696"/>
        <pc:sldMkLst>
          <pc:docMk/>
          <pc:sldMk cId="1126511635" sldId="282"/>
        </pc:sldMkLst>
      </pc:sldChg>
      <pc:sldChg chg="addSp delSp modSp mod modTransition modAnim">
        <pc:chgData name="Leonie Smith" userId="fed1330f33f5650e" providerId="LiveId" clId="{20A0E282-C845-4A17-8904-F7484AD731A7}" dt="2023-01-06T06:36:40.091" v="158"/>
        <pc:sldMkLst>
          <pc:docMk/>
          <pc:sldMk cId="3166251957" sldId="283"/>
        </pc:sldMkLst>
      </pc:sldChg>
      <pc:sldChg chg="addSp delSp modSp mod modTransition modAnim">
        <pc:chgData name="Leonie Smith" userId="fed1330f33f5650e" providerId="LiveId" clId="{20A0E282-C845-4A17-8904-F7484AD731A7}" dt="2023-01-06T06:40:22.750" v="180"/>
        <pc:sldMkLst>
          <pc:docMk/>
          <pc:sldMk cId="1522780631" sldId="285"/>
        </pc:sldMkLst>
      </pc:sldChg>
      <pc:sldChg chg="addSp delSp modSp mod modTransition modAnim">
        <pc:chgData name="Leonie Smith" userId="fed1330f33f5650e" providerId="LiveId" clId="{20A0E282-C845-4A17-8904-F7484AD731A7}" dt="2023-01-06T06:43:05.917" v="187"/>
        <pc:sldMkLst>
          <pc:docMk/>
          <pc:sldMk cId="2332778949" sldId="287"/>
        </pc:sldMkLst>
      </pc:sldChg>
    </pc:docChg>
  </pc:docChgLst>
  <pc:docChgLst>
    <pc:chgData name="Alfred Smith" userId="3c60a3631c0db8ad" providerId="LiveId" clId="{F1A2D85C-14BF-4B75-94F3-36F8C82A7353}"/>
    <pc:docChg chg="custSel modSld">
      <pc:chgData name="Alfred Smith" userId="3c60a3631c0db8ad" providerId="LiveId" clId="{F1A2D85C-14BF-4B75-94F3-36F8C82A7353}" dt="2025-05-23T10:37:34.170" v="23"/>
      <pc:docMkLst>
        <pc:docMk/>
      </pc:docMkLst>
      <pc:sldChg chg="modSp mod">
        <pc:chgData name="Alfred Smith" userId="3c60a3631c0db8ad" providerId="LiveId" clId="{F1A2D85C-14BF-4B75-94F3-36F8C82A7353}" dt="2025-05-23T10:29:34.501" v="1" actId="27636"/>
        <pc:sldMkLst>
          <pc:docMk/>
          <pc:sldMk cId="1499918570" sldId="257"/>
        </pc:sldMkLst>
        <pc:spChg chg="mod">
          <ac:chgData name="Alfred Smith" userId="3c60a3631c0db8ad" providerId="LiveId" clId="{F1A2D85C-14BF-4B75-94F3-36F8C82A7353}" dt="2025-05-23T10:29:34.501" v="1" actId="27636"/>
          <ac:spMkLst>
            <pc:docMk/>
            <pc:sldMk cId="1499918570" sldId="257"/>
            <ac:spMk id="7" creationId="{FAE2AF68-FD43-FC9A-3FBE-4FB962F14EA5}"/>
          </ac:spMkLst>
        </pc:spChg>
      </pc:sldChg>
      <pc:sldChg chg="modSp">
        <pc:chgData name="Alfred Smith" userId="3c60a3631c0db8ad" providerId="LiveId" clId="{F1A2D85C-14BF-4B75-94F3-36F8C82A7353}" dt="2025-05-23T10:31:12.751" v="2"/>
        <pc:sldMkLst>
          <pc:docMk/>
          <pc:sldMk cId="3788111665" sldId="258"/>
        </pc:sldMkLst>
        <pc:spChg chg="mod">
          <ac:chgData name="Alfred Smith" userId="3c60a3631c0db8ad" providerId="LiveId" clId="{F1A2D85C-14BF-4B75-94F3-36F8C82A7353}" dt="2025-05-23T10:31:12.751" v="2"/>
          <ac:spMkLst>
            <pc:docMk/>
            <pc:sldMk cId="3788111665" sldId="258"/>
            <ac:spMk id="2" creationId="{88D1591B-0FFC-352C-322C-A48A353C488E}"/>
          </ac:spMkLst>
        </pc:spChg>
      </pc:sldChg>
      <pc:sldChg chg="modSp">
        <pc:chgData name="Alfred Smith" userId="3c60a3631c0db8ad" providerId="LiveId" clId="{F1A2D85C-14BF-4B75-94F3-36F8C82A7353}" dt="2025-05-23T10:31:12.751" v="2"/>
        <pc:sldMkLst>
          <pc:docMk/>
          <pc:sldMk cId="454763615" sldId="259"/>
        </pc:sldMkLst>
        <pc:spChg chg="mod">
          <ac:chgData name="Alfred Smith" userId="3c60a3631c0db8ad" providerId="LiveId" clId="{F1A2D85C-14BF-4B75-94F3-36F8C82A7353}" dt="2025-05-23T10:31:12.751" v="2"/>
          <ac:spMkLst>
            <pc:docMk/>
            <pc:sldMk cId="454763615" sldId="259"/>
            <ac:spMk id="3" creationId="{A58184BD-88F1-BA02-40C1-D8403D0EEC0D}"/>
          </ac:spMkLst>
        </pc:spChg>
      </pc:sldChg>
      <pc:sldChg chg="addSp delSp modSp mod">
        <pc:chgData name="Alfred Smith" userId="3c60a3631c0db8ad" providerId="LiveId" clId="{F1A2D85C-14BF-4B75-94F3-36F8C82A7353}" dt="2025-05-23T10:32:34.272" v="5"/>
        <pc:sldMkLst>
          <pc:docMk/>
          <pc:sldMk cId="2346136586" sldId="260"/>
        </pc:sldMkLst>
        <pc:spChg chg="add mod">
          <ac:chgData name="Alfred Smith" userId="3c60a3631c0db8ad" providerId="LiveId" clId="{F1A2D85C-14BF-4B75-94F3-36F8C82A7353}" dt="2025-05-23T10:32:34.272" v="5"/>
          <ac:spMkLst>
            <pc:docMk/>
            <pc:sldMk cId="2346136586" sldId="260"/>
            <ac:spMk id="2" creationId="{5BB453CA-B3A6-0118-F313-9D49367B5B3F}"/>
          </ac:spMkLst>
        </pc:spChg>
        <pc:spChg chg="del mod">
          <ac:chgData name="Alfred Smith" userId="3c60a3631c0db8ad" providerId="LiveId" clId="{F1A2D85C-14BF-4B75-94F3-36F8C82A7353}" dt="2025-05-23T10:32:33.642" v="4" actId="478"/>
          <ac:spMkLst>
            <pc:docMk/>
            <pc:sldMk cId="2346136586" sldId="260"/>
            <ac:spMk id="3" creationId="{A58184BD-88F1-BA02-40C1-D8403D0EEC0D}"/>
          </ac:spMkLst>
        </pc:spChg>
        <pc:spChg chg="del mod">
          <ac:chgData name="Alfred Smith" userId="3c60a3631c0db8ad" providerId="LiveId" clId="{F1A2D85C-14BF-4B75-94F3-36F8C82A7353}" dt="2025-05-23T10:32:33.642" v="4" actId="478"/>
          <ac:spMkLst>
            <pc:docMk/>
            <pc:sldMk cId="2346136586" sldId="260"/>
            <ac:spMk id="4" creationId="{EE2AC625-9141-A801-F431-DD5F79396320}"/>
          </ac:spMkLst>
        </pc:spChg>
        <pc:spChg chg="add mod">
          <ac:chgData name="Alfred Smith" userId="3c60a3631c0db8ad" providerId="LiveId" clId="{F1A2D85C-14BF-4B75-94F3-36F8C82A7353}" dt="2025-05-23T10:32:34.272" v="5"/>
          <ac:spMkLst>
            <pc:docMk/>
            <pc:sldMk cId="2346136586" sldId="260"/>
            <ac:spMk id="5" creationId="{D04C78B2-A4AB-5046-C437-88976D03839D}"/>
          </ac:spMkLst>
        </pc:spChg>
      </pc:sldChg>
      <pc:sldChg chg="addSp delSp modSp mod">
        <pc:chgData name="Alfred Smith" userId="3c60a3631c0db8ad" providerId="LiveId" clId="{F1A2D85C-14BF-4B75-94F3-36F8C82A7353}" dt="2025-05-23T10:33:04.797" v="7"/>
        <pc:sldMkLst>
          <pc:docMk/>
          <pc:sldMk cId="1909638311" sldId="262"/>
        </pc:sldMkLst>
        <pc:spChg chg="add mod">
          <ac:chgData name="Alfred Smith" userId="3c60a3631c0db8ad" providerId="LiveId" clId="{F1A2D85C-14BF-4B75-94F3-36F8C82A7353}" dt="2025-05-23T10:33:04.797" v="7"/>
          <ac:spMkLst>
            <pc:docMk/>
            <pc:sldMk cId="1909638311" sldId="262"/>
            <ac:spMk id="2" creationId="{BA93365D-BCF1-623E-CE29-1F67E7DCEA52}"/>
          </ac:spMkLst>
        </pc:spChg>
        <pc:spChg chg="del">
          <ac:chgData name="Alfred Smith" userId="3c60a3631c0db8ad" providerId="LiveId" clId="{F1A2D85C-14BF-4B75-94F3-36F8C82A7353}" dt="2025-05-23T10:33:04.174" v="6" actId="478"/>
          <ac:spMkLst>
            <pc:docMk/>
            <pc:sldMk cId="1909638311" sldId="262"/>
            <ac:spMk id="3" creationId="{A58184BD-88F1-BA02-40C1-D8403D0EEC0D}"/>
          </ac:spMkLst>
        </pc:spChg>
        <pc:spChg chg="del">
          <ac:chgData name="Alfred Smith" userId="3c60a3631c0db8ad" providerId="LiveId" clId="{F1A2D85C-14BF-4B75-94F3-36F8C82A7353}" dt="2025-05-23T10:33:04.174" v="6" actId="478"/>
          <ac:spMkLst>
            <pc:docMk/>
            <pc:sldMk cId="1909638311" sldId="262"/>
            <ac:spMk id="4" creationId="{EE2AC625-9141-A801-F431-DD5F79396320}"/>
          </ac:spMkLst>
        </pc:spChg>
        <pc:spChg chg="add mod">
          <ac:chgData name="Alfred Smith" userId="3c60a3631c0db8ad" providerId="LiveId" clId="{F1A2D85C-14BF-4B75-94F3-36F8C82A7353}" dt="2025-05-23T10:33:04.797" v="7"/>
          <ac:spMkLst>
            <pc:docMk/>
            <pc:sldMk cId="1909638311" sldId="262"/>
            <ac:spMk id="5" creationId="{D31B893A-FEA1-1119-122C-79C5E3691F86}"/>
          </ac:spMkLst>
        </pc:spChg>
      </pc:sldChg>
      <pc:sldChg chg="addSp delSp modSp mod">
        <pc:chgData name="Alfred Smith" userId="3c60a3631c0db8ad" providerId="LiveId" clId="{F1A2D85C-14BF-4B75-94F3-36F8C82A7353}" dt="2025-05-23T10:33:32.481" v="9"/>
        <pc:sldMkLst>
          <pc:docMk/>
          <pc:sldMk cId="641208035" sldId="263"/>
        </pc:sldMkLst>
        <pc:spChg chg="add mod">
          <ac:chgData name="Alfred Smith" userId="3c60a3631c0db8ad" providerId="LiveId" clId="{F1A2D85C-14BF-4B75-94F3-36F8C82A7353}" dt="2025-05-23T10:33:32.481" v="9"/>
          <ac:spMkLst>
            <pc:docMk/>
            <pc:sldMk cId="641208035" sldId="263"/>
            <ac:spMk id="2" creationId="{3E9B59AC-F77D-E867-895D-2C2B6FB8AEC8}"/>
          </ac:spMkLst>
        </pc:spChg>
        <pc:spChg chg="del">
          <ac:chgData name="Alfred Smith" userId="3c60a3631c0db8ad" providerId="LiveId" clId="{F1A2D85C-14BF-4B75-94F3-36F8C82A7353}" dt="2025-05-23T10:33:31.913" v="8" actId="478"/>
          <ac:spMkLst>
            <pc:docMk/>
            <pc:sldMk cId="641208035" sldId="263"/>
            <ac:spMk id="3" creationId="{A58184BD-88F1-BA02-40C1-D8403D0EEC0D}"/>
          </ac:spMkLst>
        </pc:spChg>
        <pc:spChg chg="del">
          <ac:chgData name="Alfred Smith" userId="3c60a3631c0db8ad" providerId="LiveId" clId="{F1A2D85C-14BF-4B75-94F3-36F8C82A7353}" dt="2025-05-23T10:33:31.913" v="8" actId="478"/>
          <ac:spMkLst>
            <pc:docMk/>
            <pc:sldMk cId="641208035" sldId="263"/>
            <ac:spMk id="4" creationId="{EE2AC625-9141-A801-F431-DD5F79396320}"/>
          </ac:spMkLst>
        </pc:spChg>
        <pc:spChg chg="add mod">
          <ac:chgData name="Alfred Smith" userId="3c60a3631c0db8ad" providerId="LiveId" clId="{F1A2D85C-14BF-4B75-94F3-36F8C82A7353}" dt="2025-05-23T10:33:32.481" v="9"/>
          <ac:spMkLst>
            <pc:docMk/>
            <pc:sldMk cId="641208035" sldId="263"/>
            <ac:spMk id="5" creationId="{E5207F9E-19B3-13F1-09CB-E0FC9BBF901B}"/>
          </ac:spMkLst>
        </pc:spChg>
      </pc:sldChg>
      <pc:sldChg chg="addSp delSp modSp mod">
        <pc:chgData name="Alfred Smith" userId="3c60a3631c0db8ad" providerId="LiveId" clId="{F1A2D85C-14BF-4B75-94F3-36F8C82A7353}" dt="2025-05-23T10:33:57.590" v="11"/>
        <pc:sldMkLst>
          <pc:docMk/>
          <pc:sldMk cId="4044745628" sldId="264"/>
        </pc:sldMkLst>
        <pc:spChg chg="add mod">
          <ac:chgData name="Alfred Smith" userId="3c60a3631c0db8ad" providerId="LiveId" clId="{F1A2D85C-14BF-4B75-94F3-36F8C82A7353}" dt="2025-05-23T10:33:57.590" v="11"/>
          <ac:spMkLst>
            <pc:docMk/>
            <pc:sldMk cId="4044745628" sldId="264"/>
            <ac:spMk id="2" creationId="{2BF85F13-ADF3-DCEF-E8B9-03C44D1F7A10}"/>
          </ac:spMkLst>
        </pc:spChg>
        <pc:spChg chg="del">
          <ac:chgData name="Alfred Smith" userId="3c60a3631c0db8ad" providerId="LiveId" clId="{F1A2D85C-14BF-4B75-94F3-36F8C82A7353}" dt="2025-05-23T10:33:57.011" v="10" actId="478"/>
          <ac:spMkLst>
            <pc:docMk/>
            <pc:sldMk cId="4044745628" sldId="264"/>
            <ac:spMk id="3" creationId="{A58184BD-88F1-BA02-40C1-D8403D0EEC0D}"/>
          </ac:spMkLst>
        </pc:spChg>
        <pc:spChg chg="del">
          <ac:chgData name="Alfred Smith" userId="3c60a3631c0db8ad" providerId="LiveId" clId="{F1A2D85C-14BF-4B75-94F3-36F8C82A7353}" dt="2025-05-23T10:33:57.011" v="10" actId="478"/>
          <ac:spMkLst>
            <pc:docMk/>
            <pc:sldMk cId="4044745628" sldId="264"/>
            <ac:spMk id="4" creationId="{EE2AC625-9141-A801-F431-DD5F79396320}"/>
          </ac:spMkLst>
        </pc:spChg>
        <pc:spChg chg="add mod">
          <ac:chgData name="Alfred Smith" userId="3c60a3631c0db8ad" providerId="LiveId" clId="{F1A2D85C-14BF-4B75-94F3-36F8C82A7353}" dt="2025-05-23T10:33:57.590" v="11"/>
          <ac:spMkLst>
            <pc:docMk/>
            <pc:sldMk cId="4044745628" sldId="264"/>
            <ac:spMk id="5" creationId="{6AB1732A-B14B-6E89-59F8-CF7C35686BB5}"/>
          </ac:spMkLst>
        </pc:spChg>
      </pc:sldChg>
      <pc:sldChg chg="addSp delSp modSp mod">
        <pc:chgData name="Alfred Smith" userId="3c60a3631c0db8ad" providerId="LiveId" clId="{F1A2D85C-14BF-4B75-94F3-36F8C82A7353}" dt="2025-05-23T10:34:53.243" v="13"/>
        <pc:sldMkLst>
          <pc:docMk/>
          <pc:sldMk cId="978260341" sldId="265"/>
        </pc:sldMkLst>
        <pc:spChg chg="add mod">
          <ac:chgData name="Alfred Smith" userId="3c60a3631c0db8ad" providerId="LiveId" clId="{F1A2D85C-14BF-4B75-94F3-36F8C82A7353}" dt="2025-05-23T10:34:53.243" v="13"/>
          <ac:spMkLst>
            <pc:docMk/>
            <pc:sldMk cId="978260341" sldId="265"/>
            <ac:spMk id="2" creationId="{EB83E3A0-3299-1FD5-57CC-D9C796E7029C}"/>
          </ac:spMkLst>
        </pc:spChg>
        <pc:spChg chg="del">
          <ac:chgData name="Alfred Smith" userId="3c60a3631c0db8ad" providerId="LiveId" clId="{F1A2D85C-14BF-4B75-94F3-36F8C82A7353}" dt="2025-05-23T10:34:52.160" v="12" actId="478"/>
          <ac:spMkLst>
            <pc:docMk/>
            <pc:sldMk cId="978260341" sldId="265"/>
            <ac:spMk id="3" creationId="{A58184BD-88F1-BA02-40C1-D8403D0EEC0D}"/>
          </ac:spMkLst>
        </pc:spChg>
        <pc:spChg chg="del">
          <ac:chgData name="Alfred Smith" userId="3c60a3631c0db8ad" providerId="LiveId" clId="{F1A2D85C-14BF-4B75-94F3-36F8C82A7353}" dt="2025-05-23T10:34:52.160" v="12" actId="478"/>
          <ac:spMkLst>
            <pc:docMk/>
            <pc:sldMk cId="978260341" sldId="265"/>
            <ac:spMk id="4" creationId="{EE2AC625-9141-A801-F431-DD5F79396320}"/>
          </ac:spMkLst>
        </pc:spChg>
        <pc:spChg chg="add mod">
          <ac:chgData name="Alfred Smith" userId="3c60a3631c0db8ad" providerId="LiveId" clId="{F1A2D85C-14BF-4B75-94F3-36F8C82A7353}" dt="2025-05-23T10:34:53.243" v="13"/>
          <ac:spMkLst>
            <pc:docMk/>
            <pc:sldMk cId="978260341" sldId="265"/>
            <ac:spMk id="5" creationId="{AC7139B7-22D5-FDE7-C677-F1AC10EC18EE}"/>
          </ac:spMkLst>
        </pc:spChg>
      </pc:sldChg>
      <pc:sldChg chg="addSp delSp modSp mod">
        <pc:chgData name="Alfred Smith" userId="3c60a3631c0db8ad" providerId="LiveId" clId="{F1A2D85C-14BF-4B75-94F3-36F8C82A7353}" dt="2025-05-23T10:35:13.380" v="15"/>
        <pc:sldMkLst>
          <pc:docMk/>
          <pc:sldMk cId="3575870363" sldId="266"/>
        </pc:sldMkLst>
        <pc:spChg chg="add mod">
          <ac:chgData name="Alfred Smith" userId="3c60a3631c0db8ad" providerId="LiveId" clId="{F1A2D85C-14BF-4B75-94F3-36F8C82A7353}" dt="2025-05-23T10:35:13.380" v="15"/>
          <ac:spMkLst>
            <pc:docMk/>
            <pc:sldMk cId="3575870363" sldId="266"/>
            <ac:spMk id="2" creationId="{DFC38CC4-D673-E600-833A-9647D6E17360}"/>
          </ac:spMkLst>
        </pc:spChg>
        <pc:spChg chg="del">
          <ac:chgData name="Alfred Smith" userId="3c60a3631c0db8ad" providerId="LiveId" clId="{F1A2D85C-14BF-4B75-94F3-36F8C82A7353}" dt="2025-05-23T10:35:12.736" v="14" actId="478"/>
          <ac:spMkLst>
            <pc:docMk/>
            <pc:sldMk cId="3575870363" sldId="266"/>
            <ac:spMk id="3" creationId="{A58184BD-88F1-BA02-40C1-D8403D0EEC0D}"/>
          </ac:spMkLst>
        </pc:spChg>
        <pc:spChg chg="del">
          <ac:chgData name="Alfred Smith" userId="3c60a3631c0db8ad" providerId="LiveId" clId="{F1A2D85C-14BF-4B75-94F3-36F8C82A7353}" dt="2025-05-23T10:35:12.736" v="14" actId="478"/>
          <ac:spMkLst>
            <pc:docMk/>
            <pc:sldMk cId="3575870363" sldId="266"/>
            <ac:spMk id="4" creationId="{EE2AC625-9141-A801-F431-DD5F79396320}"/>
          </ac:spMkLst>
        </pc:spChg>
        <pc:spChg chg="add mod">
          <ac:chgData name="Alfred Smith" userId="3c60a3631c0db8ad" providerId="LiveId" clId="{F1A2D85C-14BF-4B75-94F3-36F8C82A7353}" dt="2025-05-23T10:35:13.380" v="15"/>
          <ac:spMkLst>
            <pc:docMk/>
            <pc:sldMk cId="3575870363" sldId="266"/>
            <ac:spMk id="5" creationId="{373AF6B4-295C-5BC3-995E-626372C3AE55}"/>
          </ac:spMkLst>
        </pc:spChg>
      </pc:sldChg>
      <pc:sldChg chg="addSp delSp modSp mod">
        <pc:chgData name="Alfred Smith" userId="3c60a3631c0db8ad" providerId="LiveId" clId="{F1A2D85C-14BF-4B75-94F3-36F8C82A7353}" dt="2025-05-23T10:35:35.890" v="17"/>
        <pc:sldMkLst>
          <pc:docMk/>
          <pc:sldMk cId="4017137865" sldId="267"/>
        </pc:sldMkLst>
        <pc:spChg chg="add mod">
          <ac:chgData name="Alfred Smith" userId="3c60a3631c0db8ad" providerId="LiveId" clId="{F1A2D85C-14BF-4B75-94F3-36F8C82A7353}" dt="2025-05-23T10:35:35.890" v="17"/>
          <ac:spMkLst>
            <pc:docMk/>
            <pc:sldMk cId="4017137865" sldId="267"/>
            <ac:spMk id="2" creationId="{CCF48BE5-7A16-A350-C32E-B94655378396}"/>
          </ac:spMkLst>
        </pc:spChg>
        <pc:spChg chg="del">
          <ac:chgData name="Alfred Smith" userId="3c60a3631c0db8ad" providerId="LiveId" clId="{F1A2D85C-14BF-4B75-94F3-36F8C82A7353}" dt="2025-05-23T10:35:35.160" v="16" actId="478"/>
          <ac:spMkLst>
            <pc:docMk/>
            <pc:sldMk cId="4017137865" sldId="267"/>
            <ac:spMk id="3" creationId="{A58184BD-88F1-BA02-40C1-D8403D0EEC0D}"/>
          </ac:spMkLst>
        </pc:spChg>
        <pc:spChg chg="del">
          <ac:chgData name="Alfred Smith" userId="3c60a3631c0db8ad" providerId="LiveId" clId="{F1A2D85C-14BF-4B75-94F3-36F8C82A7353}" dt="2025-05-23T10:35:35.160" v="16" actId="478"/>
          <ac:spMkLst>
            <pc:docMk/>
            <pc:sldMk cId="4017137865" sldId="267"/>
            <ac:spMk id="4" creationId="{EE2AC625-9141-A801-F431-DD5F79396320}"/>
          </ac:spMkLst>
        </pc:spChg>
        <pc:spChg chg="add mod">
          <ac:chgData name="Alfred Smith" userId="3c60a3631c0db8ad" providerId="LiveId" clId="{F1A2D85C-14BF-4B75-94F3-36F8C82A7353}" dt="2025-05-23T10:35:35.890" v="17"/>
          <ac:spMkLst>
            <pc:docMk/>
            <pc:sldMk cId="4017137865" sldId="267"/>
            <ac:spMk id="5" creationId="{96A83E47-C159-8D5D-B039-139735105ADC}"/>
          </ac:spMkLst>
        </pc:spChg>
      </pc:sldChg>
      <pc:sldChg chg="modSp">
        <pc:chgData name="Alfred Smith" userId="3c60a3631c0db8ad" providerId="LiveId" clId="{F1A2D85C-14BF-4B75-94F3-36F8C82A7353}" dt="2025-05-23T10:31:12.751" v="2"/>
        <pc:sldMkLst>
          <pc:docMk/>
          <pc:sldMk cId="4120481681" sldId="270"/>
        </pc:sldMkLst>
        <pc:spChg chg="mod">
          <ac:chgData name="Alfred Smith" userId="3c60a3631c0db8ad" providerId="LiveId" clId="{F1A2D85C-14BF-4B75-94F3-36F8C82A7353}" dt="2025-05-23T10:31:12.751" v="2"/>
          <ac:spMkLst>
            <pc:docMk/>
            <pc:sldMk cId="4120481681" sldId="270"/>
            <ac:spMk id="3" creationId="{F60BBF46-2550-80D1-FBE2-B4C8907D8802}"/>
          </ac:spMkLst>
        </pc:spChg>
      </pc:sldChg>
      <pc:sldChg chg="modSp">
        <pc:chgData name="Alfred Smith" userId="3c60a3631c0db8ad" providerId="LiveId" clId="{F1A2D85C-14BF-4B75-94F3-36F8C82A7353}" dt="2025-05-23T10:31:12.751" v="2"/>
        <pc:sldMkLst>
          <pc:docMk/>
          <pc:sldMk cId="4024569785" sldId="272"/>
        </pc:sldMkLst>
        <pc:spChg chg="mod">
          <ac:chgData name="Alfred Smith" userId="3c60a3631c0db8ad" providerId="LiveId" clId="{F1A2D85C-14BF-4B75-94F3-36F8C82A7353}" dt="2025-05-23T10:31:12.751" v="2"/>
          <ac:spMkLst>
            <pc:docMk/>
            <pc:sldMk cId="4024569785" sldId="272"/>
            <ac:spMk id="4" creationId="{326CAA17-5E3E-9E78-91A8-BE8EC31AA33C}"/>
          </ac:spMkLst>
        </pc:spChg>
      </pc:sldChg>
      <pc:sldChg chg="modSp">
        <pc:chgData name="Alfred Smith" userId="3c60a3631c0db8ad" providerId="LiveId" clId="{F1A2D85C-14BF-4B75-94F3-36F8C82A7353}" dt="2025-05-23T10:31:12.751" v="2"/>
        <pc:sldMkLst>
          <pc:docMk/>
          <pc:sldMk cId="487179600" sldId="273"/>
        </pc:sldMkLst>
        <pc:spChg chg="mod">
          <ac:chgData name="Alfred Smith" userId="3c60a3631c0db8ad" providerId="LiveId" clId="{F1A2D85C-14BF-4B75-94F3-36F8C82A7353}" dt="2025-05-23T10:31:12.751" v="2"/>
          <ac:spMkLst>
            <pc:docMk/>
            <pc:sldMk cId="487179600" sldId="273"/>
            <ac:spMk id="2" creationId="{02FEE0A7-727B-3AD0-6595-B11D3A35A04E}"/>
          </ac:spMkLst>
        </pc:spChg>
      </pc:sldChg>
      <pc:sldChg chg="modSp">
        <pc:chgData name="Alfred Smith" userId="3c60a3631c0db8ad" providerId="LiveId" clId="{F1A2D85C-14BF-4B75-94F3-36F8C82A7353}" dt="2025-05-23T10:31:12.751" v="2"/>
        <pc:sldMkLst>
          <pc:docMk/>
          <pc:sldMk cId="2168401200" sldId="274"/>
        </pc:sldMkLst>
        <pc:spChg chg="mod">
          <ac:chgData name="Alfred Smith" userId="3c60a3631c0db8ad" providerId="LiveId" clId="{F1A2D85C-14BF-4B75-94F3-36F8C82A7353}" dt="2025-05-23T10:31:12.751" v="2"/>
          <ac:spMkLst>
            <pc:docMk/>
            <pc:sldMk cId="2168401200" sldId="274"/>
            <ac:spMk id="3" creationId="{6545ED77-B3A2-4D4E-470E-A21FDF1043DF}"/>
          </ac:spMkLst>
        </pc:spChg>
      </pc:sldChg>
      <pc:sldChg chg="modSp">
        <pc:chgData name="Alfred Smith" userId="3c60a3631c0db8ad" providerId="LiveId" clId="{F1A2D85C-14BF-4B75-94F3-36F8C82A7353}" dt="2025-05-23T10:31:12.751" v="2"/>
        <pc:sldMkLst>
          <pc:docMk/>
          <pc:sldMk cId="2996969115" sldId="275"/>
        </pc:sldMkLst>
        <pc:spChg chg="mod">
          <ac:chgData name="Alfred Smith" userId="3c60a3631c0db8ad" providerId="LiveId" clId="{F1A2D85C-14BF-4B75-94F3-36F8C82A7353}" dt="2025-05-23T10:31:12.751" v="2"/>
          <ac:spMkLst>
            <pc:docMk/>
            <pc:sldMk cId="2996969115" sldId="275"/>
            <ac:spMk id="2" creationId="{D58999B9-0185-5194-917F-DA4792FD5E2B}"/>
          </ac:spMkLst>
        </pc:spChg>
      </pc:sldChg>
      <pc:sldChg chg="modSp">
        <pc:chgData name="Alfred Smith" userId="3c60a3631c0db8ad" providerId="LiveId" clId="{F1A2D85C-14BF-4B75-94F3-36F8C82A7353}" dt="2025-05-23T10:31:12.751" v="2"/>
        <pc:sldMkLst>
          <pc:docMk/>
          <pc:sldMk cId="2390376940" sldId="276"/>
        </pc:sldMkLst>
        <pc:spChg chg="mod">
          <ac:chgData name="Alfred Smith" userId="3c60a3631c0db8ad" providerId="LiveId" clId="{F1A2D85C-14BF-4B75-94F3-36F8C82A7353}" dt="2025-05-23T10:31:12.751" v="2"/>
          <ac:spMkLst>
            <pc:docMk/>
            <pc:sldMk cId="2390376940" sldId="276"/>
            <ac:spMk id="2" creationId="{C115F43B-9952-1F9C-6836-D815832F4078}"/>
          </ac:spMkLst>
        </pc:spChg>
      </pc:sldChg>
      <pc:sldChg chg="modSp">
        <pc:chgData name="Alfred Smith" userId="3c60a3631c0db8ad" providerId="LiveId" clId="{F1A2D85C-14BF-4B75-94F3-36F8C82A7353}" dt="2025-05-23T10:31:12.751" v="2"/>
        <pc:sldMkLst>
          <pc:docMk/>
          <pc:sldMk cId="4265919077" sldId="277"/>
        </pc:sldMkLst>
        <pc:spChg chg="mod">
          <ac:chgData name="Alfred Smith" userId="3c60a3631c0db8ad" providerId="LiveId" clId="{F1A2D85C-14BF-4B75-94F3-36F8C82A7353}" dt="2025-05-23T10:31:12.751" v="2"/>
          <ac:spMkLst>
            <pc:docMk/>
            <pc:sldMk cId="4265919077" sldId="277"/>
            <ac:spMk id="2" creationId="{51CD1344-F116-D2FE-84F8-D77A3D4DAEC4}"/>
          </ac:spMkLst>
        </pc:spChg>
      </pc:sldChg>
      <pc:sldChg chg="modSp">
        <pc:chgData name="Alfred Smith" userId="3c60a3631c0db8ad" providerId="LiveId" clId="{F1A2D85C-14BF-4B75-94F3-36F8C82A7353}" dt="2025-05-23T10:31:12.751" v="2"/>
        <pc:sldMkLst>
          <pc:docMk/>
          <pc:sldMk cId="210266664" sldId="278"/>
        </pc:sldMkLst>
        <pc:spChg chg="mod">
          <ac:chgData name="Alfred Smith" userId="3c60a3631c0db8ad" providerId="LiveId" clId="{F1A2D85C-14BF-4B75-94F3-36F8C82A7353}" dt="2025-05-23T10:31:12.751" v="2"/>
          <ac:spMkLst>
            <pc:docMk/>
            <pc:sldMk cId="210266664" sldId="278"/>
            <ac:spMk id="2" creationId="{A64910C1-FD1D-96DC-0F1B-F58D445D6E70}"/>
          </ac:spMkLst>
        </pc:spChg>
      </pc:sldChg>
      <pc:sldChg chg="addSp delSp modSp mod">
        <pc:chgData name="Alfred Smith" userId="3c60a3631c0db8ad" providerId="LiveId" clId="{F1A2D85C-14BF-4B75-94F3-36F8C82A7353}" dt="2025-05-23T10:36:35.662" v="19"/>
        <pc:sldMkLst>
          <pc:docMk/>
          <pc:sldMk cId="3166251957" sldId="283"/>
        </pc:sldMkLst>
        <pc:spChg chg="add mod">
          <ac:chgData name="Alfred Smith" userId="3c60a3631c0db8ad" providerId="LiveId" clId="{F1A2D85C-14BF-4B75-94F3-36F8C82A7353}" dt="2025-05-23T10:36:35.662" v="19"/>
          <ac:spMkLst>
            <pc:docMk/>
            <pc:sldMk cId="3166251957" sldId="283"/>
            <ac:spMk id="2" creationId="{923F76B9-5BE7-F901-F598-F7B8D3C5A67F}"/>
          </ac:spMkLst>
        </pc:spChg>
        <pc:spChg chg="del">
          <ac:chgData name="Alfred Smith" userId="3c60a3631c0db8ad" providerId="LiveId" clId="{F1A2D85C-14BF-4B75-94F3-36F8C82A7353}" dt="2025-05-23T10:36:34.972" v="18" actId="478"/>
          <ac:spMkLst>
            <pc:docMk/>
            <pc:sldMk cId="3166251957" sldId="283"/>
            <ac:spMk id="3" creationId="{A58184BD-88F1-BA02-40C1-D8403D0EEC0D}"/>
          </ac:spMkLst>
        </pc:spChg>
        <pc:spChg chg="del">
          <ac:chgData name="Alfred Smith" userId="3c60a3631c0db8ad" providerId="LiveId" clId="{F1A2D85C-14BF-4B75-94F3-36F8C82A7353}" dt="2025-05-23T10:36:34.972" v="18" actId="478"/>
          <ac:spMkLst>
            <pc:docMk/>
            <pc:sldMk cId="3166251957" sldId="283"/>
            <ac:spMk id="4" creationId="{EE2AC625-9141-A801-F431-DD5F79396320}"/>
          </ac:spMkLst>
        </pc:spChg>
        <pc:spChg chg="add mod">
          <ac:chgData name="Alfred Smith" userId="3c60a3631c0db8ad" providerId="LiveId" clId="{F1A2D85C-14BF-4B75-94F3-36F8C82A7353}" dt="2025-05-23T10:36:35.662" v="19"/>
          <ac:spMkLst>
            <pc:docMk/>
            <pc:sldMk cId="3166251957" sldId="283"/>
            <ac:spMk id="5" creationId="{C0937797-AA1A-6E29-5F00-34F598375AF6}"/>
          </ac:spMkLst>
        </pc:spChg>
      </pc:sldChg>
      <pc:sldChg chg="modSp">
        <pc:chgData name="Alfred Smith" userId="3c60a3631c0db8ad" providerId="LiveId" clId="{F1A2D85C-14BF-4B75-94F3-36F8C82A7353}" dt="2025-05-23T10:31:12.751" v="2"/>
        <pc:sldMkLst>
          <pc:docMk/>
          <pc:sldMk cId="3922583308" sldId="284"/>
        </pc:sldMkLst>
        <pc:spChg chg="mod">
          <ac:chgData name="Alfred Smith" userId="3c60a3631c0db8ad" providerId="LiveId" clId="{F1A2D85C-14BF-4B75-94F3-36F8C82A7353}" dt="2025-05-23T10:31:12.751" v="2"/>
          <ac:spMkLst>
            <pc:docMk/>
            <pc:sldMk cId="3922583308" sldId="284"/>
            <ac:spMk id="2" creationId="{25EB080C-6246-9DA5-2E38-3CCFFF0CC9C9}"/>
          </ac:spMkLst>
        </pc:spChg>
      </pc:sldChg>
      <pc:sldChg chg="addSp delSp modSp mod">
        <pc:chgData name="Alfred Smith" userId="3c60a3631c0db8ad" providerId="LiveId" clId="{F1A2D85C-14BF-4B75-94F3-36F8C82A7353}" dt="2025-05-23T10:37:12.040" v="21"/>
        <pc:sldMkLst>
          <pc:docMk/>
          <pc:sldMk cId="1522780631" sldId="285"/>
        </pc:sldMkLst>
        <pc:spChg chg="add mod">
          <ac:chgData name="Alfred Smith" userId="3c60a3631c0db8ad" providerId="LiveId" clId="{F1A2D85C-14BF-4B75-94F3-36F8C82A7353}" dt="2025-05-23T10:37:12.040" v="21"/>
          <ac:spMkLst>
            <pc:docMk/>
            <pc:sldMk cId="1522780631" sldId="285"/>
            <ac:spMk id="2" creationId="{4A9D1B7B-CB27-5EA2-2D6F-B4F9AF544DD8}"/>
          </ac:spMkLst>
        </pc:spChg>
        <pc:spChg chg="del">
          <ac:chgData name="Alfred Smith" userId="3c60a3631c0db8ad" providerId="LiveId" clId="{F1A2D85C-14BF-4B75-94F3-36F8C82A7353}" dt="2025-05-23T10:37:11.387" v="20" actId="478"/>
          <ac:spMkLst>
            <pc:docMk/>
            <pc:sldMk cId="1522780631" sldId="285"/>
            <ac:spMk id="3" creationId="{A58184BD-88F1-BA02-40C1-D8403D0EEC0D}"/>
          </ac:spMkLst>
        </pc:spChg>
        <pc:spChg chg="del">
          <ac:chgData name="Alfred Smith" userId="3c60a3631c0db8ad" providerId="LiveId" clId="{F1A2D85C-14BF-4B75-94F3-36F8C82A7353}" dt="2025-05-23T10:37:11.387" v="20" actId="478"/>
          <ac:spMkLst>
            <pc:docMk/>
            <pc:sldMk cId="1522780631" sldId="285"/>
            <ac:spMk id="4" creationId="{EE2AC625-9141-A801-F431-DD5F79396320}"/>
          </ac:spMkLst>
        </pc:spChg>
        <pc:spChg chg="add mod">
          <ac:chgData name="Alfred Smith" userId="3c60a3631c0db8ad" providerId="LiveId" clId="{F1A2D85C-14BF-4B75-94F3-36F8C82A7353}" dt="2025-05-23T10:37:12.040" v="21"/>
          <ac:spMkLst>
            <pc:docMk/>
            <pc:sldMk cId="1522780631" sldId="285"/>
            <ac:spMk id="5" creationId="{950A1566-C82A-7CA9-D5E9-455EA76F623C}"/>
          </ac:spMkLst>
        </pc:spChg>
      </pc:sldChg>
      <pc:sldChg chg="modSp">
        <pc:chgData name="Alfred Smith" userId="3c60a3631c0db8ad" providerId="LiveId" clId="{F1A2D85C-14BF-4B75-94F3-36F8C82A7353}" dt="2025-05-23T10:31:12.751" v="2"/>
        <pc:sldMkLst>
          <pc:docMk/>
          <pc:sldMk cId="1850742486" sldId="286"/>
        </pc:sldMkLst>
        <pc:spChg chg="mod">
          <ac:chgData name="Alfred Smith" userId="3c60a3631c0db8ad" providerId="LiveId" clId="{F1A2D85C-14BF-4B75-94F3-36F8C82A7353}" dt="2025-05-23T10:31:12.751" v="2"/>
          <ac:spMkLst>
            <pc:docMk/>
            <pc:sldMk cId="1850742486" sldId="286"/>
            <ac:spMk id="2" creationId="{3E4E1B45-83AA-BC14-9EDB-4795B73B92C8}"/>
          </ac:spMkLst>
        </pc:spChg>
      </pc:sldChg>
      <pc:sldChg chg="addSp delSp modSp mod">
        <pc:chgData name="Alfred Smith" userId="3c60a3631c0db8ad" providerId="LiveId" clId="{F1A2D85C-14BF-4B75-94F3-36F8C82A7353}" dt="2025-05-23T10:37:34.170" v="23"/>
        <pc:sldMkLst>
          <pc:docMk/>
          <pc:sldMk cId="2332778949" sldId="287"/>
        </pc:sldMkLst>
        <pc:spChg chg="add mod">
          <ac:chgData name="Alfred Smith" userId="3c60a3631c0db8ad" providerId="LiveId" clId="{F1A2D85C-14BF-4B75-94F3-36F8C82A7353}" dt="2025-05-23T10:37:34.170" v="23"/>
          <ac:spMkLst>
            <pc:docMk/>
            <pc:sldMk cId="2332778949" sldId="287"/>
            <ac:spMk id="2" creationId="{F6DC7F5C-6FE3-3C5C-F9D9-4F1A4C8CA232}"/>
          </ac:spMkLst>
        </pc:spChg>
        <pc:spChg chg="del">
          <ac:chgData name="Alfred Smith" userId="3c60a3631c0db8ad" providerId="LiveId" clId="{F1A2D85C-14BF-4B75-94F3-36F8C82A7353}" dt="2025-05-23T10:37:33.622" v="22" actId="478"/>
          <ac:spMkLst>
            <pc:docMk/>
            <pc:sldMk cId="2332778949" sldId="287"/>
            <ac:spMk id="3" creationId="{A58184BD-88F1-BA02-40C1-D8403D0EEC0D}"/>
          </ac:spMkLst>
        </pc:spChg>
        <pc:spChg chg="del">
          <ac:chgData name="Alfred Smith" userId="3c60a3631c0db8ad" providerId="LiveId" clId="{F1A2D85C-14BF-4B75-94F3-36F8C82A7353}" dt="2025-05-23T10:37:33.622" v="22" actId="478"/>
          <ac:spMkLst>
            <pc:docMk/>
            <pc:sldMk cId="2332778949" sldId="287"/>
            <ac:spMk id="4" creationId="{EE2AC625-9141-A801-F431-DD5F79396320}"/>
          </ac:spMkLst>
        </pc:spChg>
        <pc:spChg chg="add mod">
          <ac:chgData name="Alfred Smith" userId="3c60a3631c0db8ad" providerId="LiveId" clId="{F1A2D85C-14BF-4B75-94F3-36F8C82A7353}" dt="2025-05-23T10:37:34.170" v="23"/>
          <ac:spMkLst>
            <pc:docMk/>
            <pc:sldMk cId="2332778949" sldId="287"/>
            <ac:spMk id="5" creationId="{1A419F9B-F50F-08A1-9317-AD2E5B8DB9EA}"/>
          </ac:spMkLst>
        </pc:spChg>
      </pc:sldChg>
      <pc:sldChg chg="modSp">
        <pc:chgData name="Alfred Smith" userId="3c60a3631c0db8ad" providerId="LiveId" clId="{F1A2D85C-14BF-4B75-94F3-36F8C82A7353}" dt="2025-05-23T10:31:12.751" v="2"/>
        <pc:sldMkLst>
          <pc:docMk/>
          <pc:sldMk cId="1828872212" sldId="288"/>
        </pc:sldMkLst>
        <pc:spChg chg="mod">
          <ac:chgData name="Alfred Smith" userId="3c60a3631c0db8ad" providerId="LiveId" clId="{F1A2D85C-14BF-4B75-94F3-36F8C82A7353}" dt="2025-05-23T10:31:12.751" v="2"/>
          <ac:spMkLst>
            <pc:docMk/>
            <pc:sldMk cId="1828872212" sldId="288"/>
            <ac:spMk id="2" creationId="{165637AA-6B7D-5C87-ED2D-3643F48F244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23-05-2025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Checked Kham</a:t>
            </a:r>
          </a:p>
          <a:p>
            <a:pPr algn="l"/>
            <a:r>
              <a:rPr lang="en-IN" sz="1800" b="1" i="0" u="none" strike="noStrike" baseline="0" dirty="0">
                <a:latin typeface="TimesNewRomanPS-BoldMT"/>
              </a:rPr>
              <a:t>46 </a:t>
            </a:r>
            <a:r>
              <a:rPr lang="en-IN" sz="1800" b="1" i="0" u="none" strike="noStrike" baseline="0" dirty="0" err="1">
                <a:latin typeface="TimesNewRomanPS-BoldMT"/>
              </a:rPr>
              <a:t>Ascention</a:t>
            </a:r>
            <a:r>
              <a:rPr lang="en-IN" sz="1800" b="1" i="0" u="none" strike="noStrike" baseline="0" dirty="0">
                <a:latin typeface="TimesNewRomanPS-BoldMT"/>
              </a:rPr>
              <a:t> &amp; </a:t>
            </a:r>
            <a:r>
              <a:rPr lang="en-IN" sz="1800" b="1" i="0" u="none" strike="noStrike" baseline="0" dirty="0" err="1">
                <a:latin typeface="TimesNewRomanPS-BoldMT"/>
              </a:rPr>
              <a:t>Pentacost</a:t>
            </a:r>
            <a:endParaRPr lang="en-IN" sz="1800" b="1" i="0" u="none" strike="noStrike" baseline="0" dirty="0">
              <a:latin typeface="TimesNewRomanPS-BoldMT"/>
            </a:endParaRPr>
          </a:p>
          <a:p>
            <a:pPr algn="l"/>
            <a:r>
              <a:rPr lang="en-US" sz="1800" b="0" i="0" u="none" strike="noStrike" baseline="0" dirty="0">
                <a:latin typeface="TimesNewRomanPSMT"/>
              </a:rPr>
              <a:t>1. Great Commission/Ascension - Acts 1:1-8; Matthew 28:18-20; Acts 1:9-11 (Left</a:t>
            </a:r>
          </a:p>
          <a:p>
            <a:pPr algn="l"/>
            <a:r>
              <a:rPr lang="en-IN" sz="1800" b="0" i="0" u="none" strike="noStrike" baseline="0" dirty="0">
                <a:latin typeface="TimesNewRomanPSMT"/>
              </a:rPr>
              <a:t>Top)</a:t>
            </a:r>
          </a:p>
          <a:p>
            <a:pPr algn="l"/>
            <a:r>
              <a:rPr lang="en-US" sz="1800" b="0" i="0" u="none" strike="noStrike" baseline="0" dirty="0">
                <a:latin typeface="TimesNewRomanPSMT"/>
              </a:rPr>
              <a:t>2. Receiving Holy Spirit - Acts 2:1-4 (Right Top)</a:t>
            </a:r>
          </a:p>
          <a:p>
            <a:pPr algn="l"/>
            <a:r>
              <a:rPr lang="en-US" sz="1800" b="0" i="0" u="none" strike="noStrike" baseline="0" dirty="0">
                <a:latin typeface="TimesNewRomanPSMT"/>
              </a:rPr>
              <a:t>3. Peter Addresses the crowd - Acts 2:5-41 (Right Bottom)</a:t>
            </a:r>
          </a:p>
          <a:p>
            <a:pPr algn="l"/>
            <a:r>
              <a:rPr lang="en-US" sz="1800" b="0" i="0" u="none" strike="noStrike" baseline="0" dirty="0">
                <a:latin typeface="TimesNewRomanPSMT"/>
              </a:rPr>
              <a:t>4. Community of Believers - Acts 2:42-47 (Left Bottom)</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US" dirty="0"/>
              <a:t>46-1</a:t>
            </a:r>
            <a:endParaRPr lang="en-IN" dirty="0"/>
          </a:p>
        </p:txBody>
      </p:sp>
      <p:pic>
        <p:nvPicPr>
          <p:cNvPr id="6" name="Audio 5">
            <a:hlinkClick r:id="" action="ppaction://media"/>
            <a:extLst>
              <a:ext uri="{FF2B5EF4-FFF2-40B4-BE49-F238E27FC236}">
                <a16:creationId xmlns:a16="http://schemas.microsoft.com/office/drawing/2014/main" id="{D9935764-942A-2192-C9E7-4521ECC1CFD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7" name="Content Placeholder 2">
            <a:extLst>
              <a:ext uri="{FF2B5EF4-FFF2-40B4-BE49-F238E27FC236}">
                <a16:creationId xmlns:a16="http://schemas.microsoft.com/office/drawing/2014/main" id="{FAE2AF68-FD43-FC9A-3FBE-4FB962F14EA5}"/>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768"/>
    </mc:Choice>
    <mc:Fallback xmlns="">
      <p:transition spd="slow" advTm="3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C77643-1904-09F8-1644-BFDECDE245F8}"/>
              </a:ext>
            </a:extLst>
          </p:cNvPr>
          <p:cNvPicPr>
            <a:picLocks noChangeAspect="1"/>
          </p:cNvPicPr>
          <p:nvPr/>
        </p:nvPicPr>
        <p:blipFill>
          <a:blip r:embed="rId2"/>
          <a:stretch>
            <a:fillRect/>
          </a:stretch>
        </p:blipFill>
        <p:spPr>
          <a:xfrm>
            <a:off x="0" y="0"/>
            <a:ext cx="12192000" cy="7572777"/>
          </a:xfrm>
          <a:prstGeom prst="rect">
            <a:avLst/>
          </a:prstGeom>
        </p:spPr>
      </p:pic>
      <p:sp>
        <p:nvSpPr>
          <p:cNvPr id="2" name="TextBox 1">
            <a:extLst>
              <a:ext uri="{FF2B5EF4-FFF2-40B4-BE49-F238E27FC236}">
                <a16:creationId xmlns:a16="http://schemas.microsoft.com/office/drawing/2014/main" id="{02FEE0A7-727B-3AD0-6595-B11D3A35A04E}"/>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9C557ED0-1E4B-F78E-2888-1030BE2094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E9B59AC-F77D-E867-895D-2C2B6FB8AEC8}"/>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4དེ་ཡང་ཁོང་ཉིད་སྐུ་ཚབ་པ་རྣམས་དང་མཉམ་དུ་བཞུགས་པའི་དུས་ཤིག༌ལ། ཁོང་གིས་བཀའ་གནང་སྟེ་འདི་སྐད༌དུ། ཁྱོད་རྣམས་ཡེ་རུ་སཱ་ལེམ་དང་ཁ་མི་འབྲལ་བར་ཡབ་ཀྱིས་ཞལ་བཞེས་གནང་ཡོད་པ་སྟེ། ངས་སྔ་མོ་ནས་ཁྱོད་ཅག་ལ་སྨྲས་མྱོང་བའི་དོན་དེར་སྒུགས་ཤིག </a:t>
            </a:r>
            <a:endParaRPr lang="en-IN" sz="1600" dirty="0"/>
          </a:p>
        </p:txBody>
      </p:sp>
      <p:sp>
        <p:nvSpPr>
          <p:cNvPr id="5" name="TextBox 4">
            <a:extLst>
              <a:ext uri="{FF2B5EF4-FFF2-40B4-BE49-F238E27FC236}">
                <a16:creationId xmlns:a16="http://schemas.microsoft.com/office/drawing/2014/main" id="{E5207F9E-19B3-13F1-09CB-E0FC9BBF901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4And while they were gathered together, He commanded them: “Do not leave Jerusalem, but wait for the gift the Father promised, which you have heard Me discuss. </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6261"/>
    </mc:Choice>
    <mc:Fallback xmlns="">
      <p:transition spd="slow" advTm="16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9B4D79-8FA9-3D64-0982-CDB1AEC319CE}"/>
              </a:ext>
            </a:extLst>
          </p:cNvPr>
          <p:cNvPicPr>
            <a:picLocks noChangeAspect="1"/>
          </p:cNvPicPr>
          <p:nvPr/>
        </p:nvPicPr>
        <p:blipFill rotWithShape="1">
          <a:blip r:embed="rId2"/>
          <a:srcRect r="8871" b="-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6545ED77-B3A2-4D4E-470E-A21FDF1043DF}"/>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E1C32491-4E12-6083-A921-27D0B12BDF7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2BF85F13-ADF3-DCEF-E8B9-03C44D1F7A10}"/>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5ཡོ་ཧ་ནན་གྱིས་ཆུ་ཡིས་ཁྲུས་གསོལ་བྱས༌མོད། འོན་ཀྱང་ཉིན་མང་པོ་མ་འགོར་བར་ཁྱོད་རྣམས་ལ་དམ་པའི་ཐུགས་ཉིད་ཀྱིས་ཁྲུས་གསོལ་མཛད་པར་འགྱུར་ཞེས་གསུངས༌སོ།།</a:t>
            </a:r>
            <a:endParaRPr lang="en-IN" dirty="0"/>
          </a:p>
        </p:txBody>
      </p:sp>
      <p:sp>
        <p:nvSpPr>
          <p:cNvPr id="5" name="TextBox 4">
            <a:extLst>
              <a:ext uri="{FF2B5EF4-FFF2-40B4-BE49-F238E27FC236}">
                <a16:creationId xmlns:a16="http://schemas.microsoft.com/office/drawing/2014/main" id="{6AB1732A-B14B-6E89-59F8-CF7C35686BB5}"/>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5For John baptized with water, but in a few days you will be baptized with the Holy Spirit.”</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1037"/>
    </mc:Choice>
    <mc:Fallback xmlns="">
      <p:transition spd="slow" advTm="11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00EA6C-194B-1177-61E0-44DE4ED467BB}"/>
              </a:ext>
            </a:extLst>
          </p:cNvPr>
          <p:cNvPicPr>
            <a:picLocks noChangeAspect="1"/>
          </p:cNvPicPr>
          <p:nvPr/>
        </p:nvPicPr>
        <p:blipFill>
          <a:blip r:embed="rId2"/>
          <a:stretch>
            <a:fillRect/>
          </a:stretch>
        </p:blipFill>
        <p:spPr>
          <a:xfrm>
            <a:off x="1" y="-294925"/>
            <a:ext cx="12192000" cy="7152925"/>
          </a:xfrm>
          <a:prstGeom prst="rect">
            <a:avLst/>
          </a:prstGeom>
        </p:spPr>
      </p:pic>
      <p:sp>
        <p:nvSpPr>
          <p:cNvPr id="2" name="TextBox 1">
            <a:extLst>
              <a:ext uri="{FF2B5EF4-FFF2-40B4-BE49-F238E27FC236}">
                <a16:creationId xmlns:a16="http://schemas.microsoft.com/office/drawing/2014/main" id="{D58999B9-0185-5194-917F-DA4792FD5E2B}"/>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4AA5B3DF-1FFF-FC54-3F24-D36CFAB31A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EB83E3A0-3299-1FD5-57CC-D9C796E7029C}"/>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6དེ་ནས་སྐྱབས་མགོན་ཡེ་ཤུ་དང་སྐུ་ཚབ་པ་རྣམས་ལྷན་དུ་འཛོམས་པའི་དུས་ལ་སྐུ་ཚབ་པ་རྣམས་ན༌རེ། གཙོ་བོ༌ལགས། ཁྱེད་ཀྱིས་ཡེས་ར་ཨེལ་གྱི་རྒྱལ་སྲིད་བསྐྱར་དར་མཛད་པའི་དུས་ནི་ད་ལྟ་ཡིན་ནམ་ཞེས་ཞུས་པ༌ལ། </a:t>
            </a:r>
            <a:endParaRPr lang="en-IN" sz="1400" dirty="0"/>
          </a:p>
        </p:txBody>
      </p:sp>
      <p:sp>
        <p:nvSpPr>
          <p:cNvPr id="5" name="TextBox 4">
            <a:extLst>
              <a:ext uri="{FF2B5EF4-FFF2-40B4-BE49-F238E27FC236}">
                <a16:creationId xmlns:a16="http://schemas.microsoft.com/office/drawing/2014/main" id="{AC7139B7-22D5-FDE7-C677-F1AC10EC18EE}"/>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6So when they came together, they asked Him, “Lord, will You at this time restore the kingdom to Israel?”</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0543"/>
    </mc:Choice>
    <mc:Fallback xmlns="">
      <p:transition spd="slow" advTm="10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D8AA11-EBC2-FDE0-FA2A-2149A6C9A7A3}"/>
              </a:ext>
            </a:extLst>
          </p:cNvPr>
          <p:cNvPicPr>
            <a:picLocks noChangeAspect="1"/>
          </p:cNvPicPr>
          <p:nvPr/>
        </p:nvPicPr>
        <p:blipFill>
          <a:blip r:embed="rId2"/>
          <a:stretch>
            <a:fillRect/>
          </a:stretch>
        </p:blipFill>
        <p:spPr>
          <a:xfrm>
            <a:off x="-629478" y="0"/>
            <a:ext cx="12821478" cy="6858000"/>
          </a:xfrm>
          <a:prstGeom prst="rect">
            <a:avLst/>
          </a:prstGeom>
        </p:spPr>
      </p:pic>
      <p:sp>
        <p:nvSpPr>
          <p:cNvPr id="2" name="TextBox 1">
            <a:extLst>
              <a:ext uri="{FF2B5EF4-FFF2-40B4-BE49-F238E27FC236}">
                <a16:creationId xmlns:a16="http://schemas.microsoft.com/office/drawing/2014/main" id="{C115F43B-9952-1F9C-6836-D815832F4078}"/>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B114354E-7F3B-EC41-C672-B4A5D2CD53D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DFC38CC4-D673-E600-833A-9647D6E17360}"/>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7ཁོང་གིས་འདི་སྐད༌དུ། ཡབ་ཀྱིས་རང་ཉིད་ཀྱི་དབང་ལ་བརྟེན་ནས་གཏན་དུ་ཁེལ་བའི་དུས་དང་ཟླ་ཚེས་ནི་ཁྱོད་རྣམས་ཀྱིས་ཤེས་མི་རུང༌ངོ་།། </a:t>
            </a:r>
            <a:endParaRPr lang="en-IN" dirty="0"/>
          </a:p>
        </p:txBody>
      </p:sp>
      <p:sp>
        <p:nvSpPr>
          <p:cNvPr id="5" name="TextBox 4">
            <a:extLst>
              <a:ext uri="{FF2B5EF4-FFF2-40B4-BE49-F238E27FC236}">
                <a16:creationId xmlns:a16="http://schemas.microsoft.com/office/drawing/2014/main" id="{373AF6B4-295C-5BC3-995E-626372C3AE55}"/>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7Jesus replied, “It is not for you to know times or seasons that the Father has fixed by His own authority.</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9145"/>
    </mc:Choice>
    <mc:Fallback xmlns="">
      <p:transition spd="slow" advTm="9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43EDA05-E5E8-847B-0600-BBF40165A496}"/>
              </a:ext>
            </a:extLst>
          </p:cNvPr>
          <p:cNvPicPr>
            <a:picLocks noChangeAspect="1"/>
          </p:cNvPicPr>
          <p:nvPr/>
        </p:nvPicPr>
        <p:blipFill rotWithShape="1">
          <a:blip r:embed="rId2"/>
          <a:srcRect r="6204"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1CD1344-F116-D2FE-84F8-D77A3D4DAEC4}"/>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FA5BE71B-14A6-3378-5ECD-2FA028DD0C5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CF48BE5-7A16-A350-C32E-B94655378396}"/>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8འོན་ཀྱང་ཁྱོད་རྣམས་ཀྱི་སྟེང་ལ་དམ་པའི་ཐུགས་ཉིད་ཁྱབ་པ་ན་དབང་ཐོབ༌སྟེ། ཡེ་རུ་སཱ་ལེམ༌དང༌། ཡ་ཧུ་དཱ་དང༌སཱ་མར་ཡ་ཡུལ་ཐམས་ཅད༌དང༌། ས་མཐའི་བར་དུའང་བདག་ལ་དཔང་པོ་བྱེད་པར་འགྱུར་ཞེས་གསུངས་སོ།། </a:t>
            </a:r>
            <a:endParaRPr lang="en-IN" dirty="0"/>
          </a:p>
        </p:txBody>
      </p:sp>
      <p:sp>
        <p:nvSpPr>
          <p:cNvPr id="5" name="TextBox 4">
            <a:extLst>
              <a:ext uri="{FF2B5EF4-FFF2-40B4-BE49-F238E27FC236}">
                <a16:creationId xmlns:a16="http://schemas.microsoft.com/office/drawing/2014/main" id="{96A83E47-C159-8D5D-B039-139735105ADC}"/>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8But you will receive power when the Holy Spirit comes upon you, and you will be My witnesses in Jerusalem, and in all Judea and Samaria, and to the ends of the earth.”</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6499"/>
    </mc:Choice>
    <mc:Fallback xmlns="">
      <p:transition spd="slow" advTm="16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2A8336-0D7C-6657-A5B4-25B2A7C6D4C9}"/>
              </a:ext>
            </a:extLst>
          </p:cNvPr>
          <p:cNvPicPr>
            <a:picLocks noChangeAspect="1"/>
          </p:cNvPicPr>
          <p:nvPr/>
        </p:nvPicPr>
        <p:blipFill>
          <a:blip r:embed="rId2"/>
          <a:stretch>
            <a:fillRect/>
          </a:stretch>
        </p:blipFill>
        <p:spPr>
          <a:xfrm>
            <a:off x="-90152" y="-385985"/>
            <a:ext cx="12282152" cy="7297549"/>
          </a:xfrm>
          <a:prstGeom prst="rect">
            <a:avLst/>
          </a:prstGeom>
        </p:spPr>
      </p:pic>
      <p:sp>
        <p:nvSpPr>
          <p:cNvPr id="2" name="TextBox 1">
            <a:extLst>
              <a:ext uri="{FF2B5EF4-FFF2-40B4-BE49-F238E27FC236}">
                <a16:creationId xmlns:a16="http://schemas.microsoft.com/office/drawing/2014/main" id="{88D1591B-0FFC-352C-322C-A48A353C488E}"/>
              </a:ext>
            </a:extLst>
          </p:cNvPr>
          <p:cNvSpPr txBox="1"/>
          <p:nvPr/>
        </p:nvSpPr>
        <p:spPr>
          <a:xfrm>
            <a:off x="5718874" y="1018661"/>
            <a:ext cx="6333641" cy="4173272"/>
          </a:xfrm>
          <a:prstGeom prst="rect">
            <a:avLst/>
          </a:prstGeom>
          <a:noFill/>
        </p:spPr>
        <p:txBody>
          <a:bodyPr wrap="square" rtlCol="0">
            <a:noAutofit/>
          </a:bodyPr>
          <a:lstStyle/>
          <a:p>
            <a:pPr algn="ctr"/>
            <a:r>
              <a:rPr lang="bo-CN" sz="8000" b="1" i="0" cap="all" dirty="0">
                <a:solidFill>
                  <a:schemeClr val="bg1"/>
                </a:solidFill>
                <a:effectLst/>
                <a:latin typeface="ArialMT"/>
              </a:rPr>
              <a:t>མད་ཐཱ </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 </a:t>
            </a:r>
            <a:r>
              <a:rPr lang="bo-CN" sz="8000" b="1" i="0" cap="all" dirty="0">
                <a:solidFill>
                  <a:schemeClr val="bg1"/>
                </a:solidFill>
                <a:effectLst/>
                <a:latin typeface="ArialMT"/>
              </a:rPr>
              <a:t>མཛད་འཕྲིན 1</a:t>
            </a:r>
          </a:p>
          <a:p>
            <a:r>
              <a:rPr lang="bo-CN" sz="8000" b="1" dirty="0">
                <a:solidFill>
                  <a:schemeClr val="bg1"/>
                </a:solidFill>
                <a:latin typeface="Arial" panose="020B0604020202020204" pitchFamily="34" charset="0"/>
              </a:rPr>
              <a:t>གཙོ་བོ་ཡེ་ཤུ་དཀོན་མཆོག་གི་ཞིང་ཁམས་སུ་འཕགས་པ།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B71302-1E5E-DB89-57E6-42EE8B65AD6B}"/>
              </a:ext>
            </a:extLst>
          </p:cNvPr>
          <p:cNvPicPr>
            <a:picLocks noChangeAspect="1"/>
          </p:cNvPicPr>
          <p:nvPr/>
        </p:nvPicPr>
        <p:blipFill>
          <a:blip r:embed="rId2"/>
          <a:stretch>
            <a:fillRect/>
          </a:stretch>
        </p:blipFill>
        <p:spPr>
          <a:xfrm>
            <a:off x="-1" y="1"/>
            <a:ext cx="12895043" cy="6858000"/>
          </a:xfrm>
          <a:prstGeom prst="rect">
            <a:avLst/>
          </a:prstGeom>
        </p:spPr>
      </p:pic>
      <p:sp>
        <p:nvSpPr>
          <p:cNvPr id="2" name="TextBox 1">
            <a:extLst>
              <a:ext uri="{FF2B5EF4-FFF2-40B4-BE49-F238E27FC236}">
                <a16:creationId xmlns:a16="http://schemas.microsoft.com/office/drawing/2014/main" id="{A64910C1-FD1D-96DC-0F1B-F58D445D6E70}"/>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2E0A34FD-ECAF-51CC-ABD0-069C4D9263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23F76B9-5BE7-F901-F598-F7B8D3C5A67F}"/>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9དེ་ནས་སྐྱབས་མགོན་ཡེ་ཤུས་དེ་སྐད་གསུངས་པ་དང་སྐུ་ཚབ་པ་རྣམས་ཀྱིས་ཁོང་ཉིད་ལ་ལྟ་བའི་དུས༌སུ། ཁོང་ཉིད་ནམ་མཁའི་ཞིང་ཁམས་སུ་དྲངས་པ༌དང༌། སྤྲིན་ཕུང་ཞིག་གིས་ཁོང་ཉིད་བསྒྲིབས་ཏེ་མི་མཐོང་བར་གྱུར་ཏོ།།</a:t>
            </a:r>
            <a:endParaRPr lang="en-IN" sz="1200" dirty="0"/>
          </a:p>
        </p:txBody>
      </p:sp>
      <p:sp>
        <p:nvSpPr>
          <p:cNvPr id="5" name="TextBox 4">
            <a:extLst>
              <a:ext uri="{FF2B5EF4-FFF2-40B4-BE49-F238E27FC236}">
                <a16:creationId xmlns:a16="http://schemas.microsoft.com/office/drawing/2014/main" id="{C0937797-AA1A-6E29-5F00-34F598375AF6}"/>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9After He had said this, they watched as He was taken up, and a cloud hid Him from their sight. </a:t>
            </a:r>
            <a:endParaRPr lang="en-IN" sz="5400"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7746"/>
    </mc:Choice>
    <mc:Fallback xmlns="">
      <p:transition spd="slow" advTm="7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C6E91847-A040-70A6-CE3F-B581F50906E4}"/>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5EB080C-6246-9DA5-2E38-3CCFFF0CC9C9}"/>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A93154C9-00A5-87EB-1FAE-0663C6472C2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A9D1B7B-CB27-5EA2-2D6F-B4F9AF544DD8}"/>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10སྐྱབས་མགོན་ཡེ་ཤུ་ནམ་མཁའི་ཞིང་ཁམས་སུ་འཕག་བཞིན་པ༌དང༌། སྐུ་ཚབ་པ་རྣམས་ཀྱིས་མིག་ཅེ་རེར་ནམ་མཁར་ལྟ༌སྐབས། གློ་བུར་ཉིད་དུ་གོས་དཀར་པོ་གྱོན་པའི་མི་གཉིས་ཁོ་རྣམས་ཀྱི་གམ་དུ་བྱུང་སྟེ་འདི་སྐད༌དུ། </a:t>
            </a:r>
            <a:endParaRPr lang="en-IN" sz="1400" dirty="0"/>
          </a:p>
        </p:txBody>
      </p:sp>
      <p:sp>
        <p:nvSpPr>
          <p:cNvPr id="5" name="TextBox 4">
            <a:extLst>
              <a:ext uri="{FF2B5EF4-FFF2-40B4-BE49-F238E27FC236}">
                <a16:creationId xmlns:a16="http://schemas.microsoft.com/office/drawing/2014/main" id="{950A1566-C82A-7CA9-D5E9-455EA76F623C}"/>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10They were looking intently into the sky as He was going, when suddenly two men dressed in white stood beside them.</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9556"/>
    </mc:Choice>
    <mc:Fallback xmlns="">
      <p:transition spd="slow" advTm="9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8410A2-A0A6-E65D-18E9-A27748C4A5AA}"/>
              </a:ext>
            </a:extLst>
          </p:cNvPr>
          <p:cNvPicPr>
            <a:picLocks noChangeAspect="1"/>
          </p:cNvPicPr>
          <p:nvPr/>
        </p:nvPicPr>
        <p:blipFill>
          <a:blip r:embed="rId2"/>
          <a:stretch>
            <a:fillRect/>
          </a:stretch>
        </p:blipFill>
        <p:spPr>
          <a:xfrm>
            <a:off x="0" y="0"/>
            <a:ext cx="12894174" cy="6858000"/>
          </a:xfrm>
          <a:prstGeom prst="rect">
            <a:avLst/>
          </a:prstGeom>
        </p:spPr>
      </p:pic>
      <p:sp>
        <p:nvSpPr>
          <p:cNvPr id="2" name="TextBox 1">
            <a:extLst>
              <a:ext uri="{FF2B5EF4-FFF2-40B4-BE49-F238E27FC236}">
                <a16:creationId xmlns:a16="http://schemas.microsoft.com/office/drawing/2014/main" id="{3E4E1B45-83AA-BC14-9EDB-4795B73B92C8}"/>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CF225CC5-8D44-22FE-168E-1A48CB8B20A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6DC7F5C-6FE3-3C5C-F9D9-4F1A4C8CA232}"/>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11ཀྱེ། ག་ལིལ་པ༌རྣམས། ཅིའི་ཕྱིར་ཡར་ལངས་ནས་ནམ་མཁར་ལྟ་བ་ཡིན༌ནམ། ཁྱོད་ཅག་གི་མདུན་ནས་ནམ་མཁའི་ཞིང་ཁམས་སུ་དྲངས་པའི་ཡེ་ཤུ་ཁོང་ཉིད༌ནི། ཁྱོད་རྣམས་ཀྱིས་ཁོང་ཉིད་ཇི་ལྟར་ནམ་མཁའི་ཞིང་ཁམས་སུ་དྲངས་པ་མཐོང་བ་བཞིན་སླར་ཡང་དེ་ལྟར་འབྱོན་པར་འགྱུར་ཞེས་གསུངས༌སོ།།</a:t>
            </a:r>
            <a:endParaRPr lang="en-IN" dirty="0"/>
          </a:p>
        </p:txBody>
      </p:sp>
      <p:sp>
        <p:nvSpPr>
          <p:cNvPr id="5" name="TextBox 4">
            <a:extLst>
              <a:ext uri="{FF2B5EF4-FFF2-40B4-BE49-F238E27FC236}">
                <a16:creationId xmlns:a16="http://schemas.microsoft.com/office/drawing/2014/main" id="{1A419F9B-F50F-08A1-9317-AD2E5B8DB9EA}"/>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11“Men of Galilee,” they said, “why do you stand here looking into the sky? This same Jesus, who has been taken from you into heaven, will come back in the same way you have seen Him go into heaven.”</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8796"/>
    </mc:Choice>
    <mc:Fallback xmlns="">
      <p:transition spd="slow" advTm="18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CCC0EC6B-2BA6-5032-0AE3-5015D4784274}"/>
              </a:ext>
            </a:extLst>
          </p:cNvPr>
          <p:cNvPicPr>
            <a:picLocks noChangeAspect="1"/>
          </p:cNvPicPr>
          <p:nvPr/>
        </p:nvPicPr>
        <p:blipFill rotWithShape="1">
          <a:blip r:embed="rId2"/>
          <a:srcRect t="548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65637AA-6B7D-5C87-ED2D-3643F48F244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bo-CN" sz="8000" b="1" i="0" cap="all" dirty="0">
                <a:effectLst/>
                <a:latin typeface="ArialMT"/>
              </a:rPr>
              <a:t>མད་ཐཱ </a:t>
            </a:r>
            <a:r>
              <a:rPr lang="en-IN" sz="8000" b="1" cap="all" dirty="0">
                <a:latin typeface="Microsoft Himalaya" panose="01010100010101010101" pitchFamily="2" charset="0"/>
                <a:ea typeface="Microsoft Himalaya" panose="01010100010101010101" pitchFamily="2" charset="0"/>
                <a:cs typeface="Microsoft Himalaya" panose="01010100010101010101" pitchFamily="2" charset="0"/>
              </a:rPr>
              <a:t>28, </a:t>
            </a:r>
            <a:r>
              <a:rPr lang="bo-CN" sz="8000" b="1" i="0" cap="all" dirty="0">
                <a:solidFill>
                  <a:srgbClr val="121212"/>
                </a:solidFill>
                <a:effectLst/>
                <a:latin typeface="ArialMT"/>
              </a:rPr>
              <a:t>མཛད་འཕྲིན 1</a:t>
            </a:r>
          </a:p>
          <a:p>
            <a:r>
              <a:rPr lang="bo-CN" sz="8000" b="1" dirty="0">
                <a:solidFill>
                  <a:srgbClr val="121212"/>
                </a:solidFill>
                <a:latin typeface="Arial" panose="020B0604020202020204" pitchFamily="34" charset="0"/>
              </a:rPr>
              <a:t>གཙོ་བོ་ཡེ་ཤུ་དཀོན་མཆོག་གི་ཞིང་ཁམས་སུ་འཕགས་པ།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277091" y="299898"/>
            <a:ext cx="5818909" cy="6558102"/>
          </a:xfrm>
          <a:prstGeom prst="rect">
            <a:avLst/>
          </a:prstGeom>
          <a:noFill/>
        </p:spPr>
        <p:txBody>
          <a:bodyPr wrap="square" rtlCol="0">
            <a:noAutofit/>
          </a:bodyPr>
          <a:lstStyle/>
          <a:p>
            <a:r>
              <a:rPr lang="en-US" sz="4400" dirty="0">
                <a:latin typeface="TimesNewRomanPSMT"/>
              </a:rPr>
              <a:t>The </a:t>
            </a:r>
            <a:r>
              <a:rPr lang="en-US" sz="4400" b="0" i="0" u="none" strike="noStrike" baseline="0" dirty="0">
                <a:latin typeface="TimesNewRomanPSMT"/>
              </a:rPr>
              <a:t>Ascension - Acts 1:1-8; Matthew 28:18-20; Acts 1:9-11 </a:t>
            </a:r>
            <a:endParaRPr lang="en-IN" sz="4400" dirty="0"/>
          </a:p>
        </p:txBody>
      </p:sp>
      <p:pic>
        <p:nvPicPr>
          <p:cNvPr id="14" name="Audio 13">
            <a:hlinkClick r:id="" action="ppaction://media"/>
            <a:extLst>
              <a:ext uri="{FF2B5EF4-FFF2-40B4-BE49-F238E27FC236}">
                <a16:creationId xmlns:a16="http://schemas.microsoft.com/office/drawing/2014/main" id="{3F3CA4DF-D33F-3CC8-8096-7C703D1295C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185"/>
    </mc:Choice>
    <mc:Fallback xmlns="">
      <p:transition spd="slow" advTm="4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1328E8-CD7B-46A7-B054-4A32155449D1}"/>
              </a:ext>
            </a:extLst>
          </p:cNvPr>
          <p:cNvPicPr>
            <a:picLocks noChangeAspect="1"/>
          </p:cNvPicPr>
          <p:nvPr/>
        </p:nvPicPr>
        <p:blipFill>
          <a:blip r:embed="rId2"/>
          <a:stretch>
            <a:fillRect/>
          </a:stretch>
        </p:blipFill>
        <p:spPr>
          <a:xfrm>
            <a:off x="-90152" y="-385985"/>
            <a:ext cx="12282152" cy="7297549"/>
          </a:xfrm>
          <a:prstGeom prst="rect">
            <a:avLst/>
          </a:prstGeom>
        </p:spPr>
      </p:pic>
      <p:sp>
        <p:nvSpPr>
          <p:cNvPr id="3" name="TextBox 2">
            <a:extLst>
              <a:ext uri="{FF2B5EF4-FFF2-40B4-BE49-F238E27FC236}">
                <a16:creationId xmlns:a16="http://schemas.microsoft.com/office/drawing/2014/main" id="{F60BBF46-2550-80D1-FBE2-B4C8907D8802}"/>
              </a:ext>
            </a:extLst>
          </p:cNvPr>
          <p:cNvSpPr txBox="1"/>
          <p:nvPr/>
        </p:nvSpPr>
        <p:spPr>
          <a:xfrm>
            <a:off x="5718874" y="1018661"/>
            <a:ext cx="6333641" cy="4173272"/>
          </a:xfrm>
          <a:prstGeom prst="rect">
            <a:avLst/>
          </a:prstGeom>
          <a:noFill/>
        </p:spPr>
        <p:txBody>
          <a:bodyPr wrap="square" rtlCol="0">
            <a:noAutofit/>
          </a:bodyPr>
          <a:lstStyle/>
          <a:p>
            <a:pPr algn="ctr"/>
            <a:r>
              <a:rPr lang="bo-CN" sz="8000" b="1" i="0" cap="all" dirty="0">
                <a:solidFill>
                  <a:schemeClr val="bg1"/>
                </a:solidFill>
                <a:effectLst/>
                <a:latin typeface="ArialMT"/>
              </a:rPr>
              <a:t>མཛད་འཕྲིན 1</a:t>
            </a:r>
          </a:p>
          <a:p>
            <a:r>
              <a:rPr lang="bo-CN" sz="8000" b="1" dirty="0">
                <a:solidFill>
                  <a:schemeClr val="bg1"/>
                </a:solidFill>
                <a:latin typeface="Arial" panose="020B0604020202020204" pitchFamily="34" charset="0"/>
              </a:rPr>
              <a:t>གཙོ་བོ་ཡེ་ཤུ་དཀོན་མཆོག་གི་ཞིང་ཁམས་སུ་འཕགས་པ།</a:t>
            </a:r>
            <a:endParaRPr lang="en-IN" sz="8000" dirty="0">
              <a:solidFill>
                <a:schemeClr val="bg1"/>
              </a:solidFill>
            </a:endParaRPr>
          </a:p>
        </p:txBody>
      </p:sp>
      <p:sp>
        <p:nvSpPr>
          <p:cNvPr id="4" name="TextBox 2">
            <a:extLst>
              <a:ext uri="{FF2B5EF4-FFF2-40B4-BE49-F238E27FC236}">
                <a16:creationId xmlns:a16="http://schemas.microsoft.com/office/drawing/2014/main" id="{B05E56CB-66BB-DD2D-0B9F-0FEC22386066}"/>
              </a:ext>
            </a:extLst>
          </p:cNvPr>
          <p:cNvSpPr txBox="1"/>
          <p:nvPr/>
        </p:nvSpPr>
        <p:spPr>
          <a:xfrm>
            <a:off x="446405" y="5992178"/>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800" dirty="0"/>
              <a:t>The book of Acts is written by the apostle Luke. It tells about what happened after Jesus went to heaven.</a:t>
            </a:r>
          </a:p>
          <a:p>
            <a:endParaRPr lang="en-IN" sz="4800" dirty="0"/>
          </a:p>
        </p:txBody>
      </p:sp>
      <p:pic>
        <p:nvPicPr>
          <p:cNvPr id="13" name="Audio 12">
            <a:hlinkClick r:id="" action="ppaction://media"/>
            <a:extLst>
              <a:ext uri="{FF2B5EF4-FFF2-40B4-BE49-F238E27FC236}">
                <a16:creationId xmlns:a16="http://schemas.microsoft.com/office/drawing/2014/main" id="{22478B00-3FE5-1993-9837-066F00FA85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7900"/>
    </mc:Choice>
    <mc:Fallback xmlns="">
      <p:transition spd="slow" advTm="7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B0FD863-D998-1075-0E37-951693519CB3}"/>
              </a:ext>
            </a:extLst>
          </p:cNvPr>
          <p:cNvPicPr>
            <a:picLocks noChangeAspect="1"/>
          </p:cNvPicPr>
          <p:nvPr/>
        </p:nvPicPr>
        <p:blipFill rotWithShape="1">
          <a:blip r:embed="rId2"/>
          <a:srcRect r="8871" b="-1"/>
          <a:stretch/>
        </p:blipFill>
        <p:spPr>
          <a:xfrm>
            <a:off x="20" y="1282"/>
            <a:ext cx="12191980" cy="6856718"/>
          </a:xfrm>
          <a:prstGeom prst="rect">
            <a:avLst/>
          </a:prstGeom>
        </p:spPr>
      </p:pic>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B292F8AF-B8A6-B47C-CEBD-C4C4BA35A2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BB453CA-B3A6-0118-F313-9D49367B5B3F}"/>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1ཀྱེ། ཐེ་འོ་ཕེ་ལུ༌ལགས། ངས་བཀོད་པའི་མདོ་སྔ་མ༌ལས། སྐྱབས་མགོན་ཡེ་ཤུས་ཐོག་མར་དོན་ཅི་མཛད་པ་དང་ཆོས་ཅི་གསུངས་པ་ཐམས་ཅད་ནས༌བཟུང༌། 2ཁོང་གིས་དམ་པའི་ཐུགས་ཉིད་ཀྱི་ངང་ནས་བདམས་པའི་སྐུ་ཚབ་པ༌རྣམས་ལ་བཀའ་གནང་བ༌དང༌། ཁོང་ཉིད་ནམ་མཁའི་ཞིང་ཁམས་སུ་དྲངས་པའི་ཉིན་མོའི་བར་གྱི་ལོ་རྒྱུས་ཡི་གེར་བཀོད་ཡོད༌ཅིང༌།</a:t>
            </a:r>
            <a:endParaRPr lang="en-IN" sz="1600" dirty="0"/>
          </a:p>
        </p:txBody>
      </p:sp>
      <p:sp>
        <p:nvSpPr>
          <p:cNvPr id="5" name="TextBox 4">
            <a:extLst>
              <a:ext uri="{FF2B5EF4-FFF2-40B4-BE49-F238E27FC236}">
                <a16:creationId xmlns:a16="http://schemas.microsoft.com/office/drawing/2014/main" id="{D04C78B2-A4AB-5046-C437-88976D03839D}"/>
              </a:ext>
            </a:extLst>
          </p:cNvPr>
          <p:cNvSpPr txBox="1"/>
          <p:nvPr/>
        </p:nvSpPr>
        <p:spPr>
          <a:xfrm>
            <a:off x="277091" y="166254"/>
            <a:ext cx="5818909" cy="6558102"/>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1In my first book, O Theophilus, I wrote about all that Jesus began to do and to teach, 2until the day He was taken up to heaven, after giving instructions through the Holy Spirit to the apostles He had chosen. </a:t>
            </a:r>
            <a:endParaRPr lang="en-IN" sz="3600"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21954"/>
    </mc:Choice>
    <mc:Fallback xmlns="">
      <p:transition spd="slow" advTm="21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031A7-4EF2-2927-DBF1-72BE3E50E809}"/>
              </a:ext>
            </a:extLst>
          </p:cNvPr>
          <p:cNvPicPr>
            <a:picLocks noChangeAspect="1"/>
          </p:cNvPicPr>
          <p:nvPr/>
        </p:nvPicPr>
        <p:blipFill>
          <a:blip r:embed="rId2"/>
          <a:stretch>
            <a:fillRect/>
          </a:stretch>
        </p:blipFill>
        <p:spPr>
          <a:xfrm>
            <a:off x="0" y="-550536"/>
            <a:ext cx="12192000" cy="7408536"/>
          </a:xfrm>
          <a:prstGeom prst="rect">
            <a:avLst/>
          </a:prstGeom>
        </p:spPr>
      </p:pic>
      <p:sp>
        <p:nvSpPr>
          <p:cNvPr id="4" name="TextBox 3">
            <a:extLst>
              <a:ext uri="{FF2B5EF4-FFF2-40B4-BE49-F238E27FC236}">
                <a16:creationId xmlns:a16="http://schemas.microsoft.com/office/drawing/2014/main" id="{326CAA17-5E3E-9E78-91A8-BE8EC31AA33C}"/>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E40B98DB-6F53-9C21-A042-56CF1941178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A93365D-BCF1-623E-CE29-1F67E7DCEA52}"/>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3ཁོང་གིས་སྡུག་བསྔལ་མྱངས་རྗེས་རྟགས་མང་པོར་བརྟེན་ནས་རང་ཉིད་གསོན་པོར་སྐུ་ཚབ་པ་རྣམས་ལ་བསྟན༌ཏེ། ཉིན་བཞི་བཅུའི་རིང་ལ་མངོན་པར་མཛད་ཅིང་དཀོན་མཆོག་གི་རྒྱལ་སྲིད་སྐོར་གྱི་དོན་ཡང་གསུངས་སོ།།</a:t>
            </a:r>
            <a:endParaRPr lang="en-IN" dirty="0"/>
          </a:p>
        </p:txBody>
      </p:sp>
      <p:sp>
        <p:nvSpPr>
          <p:cNvPr id="5" name="TextBox 4">
            <a:extLst>
              <a:ext uri="{FF2B5EF4-FFF2-40B4-BE49-F238E27FC236}">
                <a16:creationId xmlns:a16="http://schemas.microsoft.com/office/drawing/2014/main" id="{D31B893A-FEA1-1119-122C-79C5E3691F86}"/>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3After His suffering, He presented Himself to them with many convincing proofs that He was alive. He appeared to them over a span of forty days and spoke about the kingdom of God.</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4815"/>
    </mc:Choice>
    <mc:Fallback xmlns="">
      <p:transition spd="slow" advTm="14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2744</TotalTime>
  <Words>1217</Words>
  <Application>Microsoft Office PowerPoint</Application>
  <PresentationFormat>Widescreen</PresentationFormat>
  <Paragraphs>58</Paragraphs>
  <Slides>26</Slides>
  <Notes>1</Notes>
  <HiddenSlides>0</HiddenSlides>
  <MMClips>13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46-1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2025-05-23T10:37:41Z</dcterms:modified>
</cp:coreProperties>
</file>