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5B5ED7-424E-46C4-9EC7-24D0DFC5C099}" v="4" dt="2025-05-05T09:18:17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2" autoAdjust="0"/>
    <p:restoredTop sz="90467" autoAdjust="0"/>
  </p:normalViewPr>
  <p:slideViewPr>
    <p:cSldViewPr snapToGrid="0">
      <p:cViewPr varScale="1">
        <p:scale>
          <a:sx n="70" d="100"/>
          <a:sy n="70" d="100"/>
        </p:scale>
        <p:origin x="139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07072DC4-6EEB-4458-A4EC-81A29D8E00AC}"/>
    <pc:docChg chg="modSld">
      <pc:chgData name="Leonie Smith" userId="fed1330f33f5650e" providerId="LiveId" clId="{07072DC4-6EEB-4458-A4EC-81A29D8E00AC}" dt="2023-01-24T08:34:44.068" v="75" actId="20577"/>
      <pc:docMkLst>
        <pc:docMk/>
      </pc:docMkLst>
      <pc:sldChg chg="addSp modSp">
        <pc:chgData name="Leonie Smith" userId="fed1330f33f5650e" providerId="LiveId" clId="{07072DC4-6EEB-4458-A4EC-81A29D8E00AC}" dt="2023-01-24T08:29:33.442" v="12"/>
        <pc:sldMkLst>
          <pc:docMk/>
          <pc:sldMk cId="3788111665" sldId="258"/>
        </pc:sldMkLst>
      </pc:sldChg>
      <pc:sldChg chg="modSp mod">
        <pc:chgData name="Leonie Smith" userId="fed1330f33f5650e" providerId="LiveId" clId="{07072DC4-6EEB-4458-A4EC-81A29D8E00AC}" dt="2023-01-24T08:28:47.836" v="5" actId="2711"/>
        <pc:sldMkLst>
          <pc:docMk/>
          <pc:sldMk cId="454763615" sldId="259"/>
        </pc:sldMkLst>
      </pc:sldChg>
      <pc:sldChg chg="addSp modSp mod">
        <pc:chgData name="Leonie Smith" userId="fed1330f33f5650e" providerId="LiveId" clId="{07072DC4-6EEB-4458-A4EC-81A29D8E00AC}" dt="2023-01-24T08:29:24.278" v="11" actId="1076"/>
        <pc:sldMkLst>
          <pc:docMk/>
          <pc:sldMk cId="4120481681" sldId="270"/>
        </pc:sldMkLst>
      </pc:sldChg>
      <pc:sldChg chg="addSp delSp modSp mod">
        <pc:chgData name="Leonie Smith" userId="fed1330f33f5650e" providerId="LiveId" clId="{07072DC4-6EEB-4458-A4EC-81A29D8E00AC}" dt="2023-01-24T08:31:13.105" v="3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07072DC4-6EEB-4458-A4EC-81A29D8E00AC}" dt="2023-01-24T08:31:21.638" v="3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07072DC4-6EEB-4458-A4EC-81A29D8E00AC}" dt="2023-01-24T08:31:33.901" v="40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07072DC4-6EEB-4458-A4EC-81A29D8E00AC}" dt="2023-01-24T08:31:41.161" v="4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07072DC4-6EEB-4458-A4EC-81A29D8E00AC}" dt="2023-01-24T08:31:47.635" v="4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07072DC4-6EEB-4458-A4EC-81A29D8E00AC}" dt="2023-01-24T08:31:55.620" v="43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07072DC4-6EEB-4458-A4EC-81A29D8E00AC}" dt="2023-01-24T08:32:02.495" v="44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07072DC4-6EEB-4458-A4EC-81A29D8E00AC}" dt="2023-01-24T08:32:07.721" v="45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07072DC4-6EEB-4458-A4EC-81A29D8E00AC}" dt="2023-01-24T08:32:15.932" v="48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07072DC4-6EEB-4458-A4EC-81A29D8E00AC}" dt="2023-01-24T08:32:31.976" v="53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07072DC4-6EEB-4458-A4EC-81A29D8E00AC}" dt="2023-01-24T08:32:52.419" v="58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07072DC4-6EEB-4458-A4EC-81A29D8E00AC}" dt="2023-01-24T08:33:44.216" v="60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07072DC4-6EEB-4458-A4EC-81A29D8E00AC}" dt="2023-01-24T08:33:55.276" v="65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07072DC4-6EEB-4458-A4EC-81A29D8E00AC}" dt="2023-01-24T08:34:08.698" v="67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07072DC4-6EEB-4458-A4EC-81A29D8E00AC}" dt="2023-01-24T08:34:22.890" v="69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07072DC4-6EEB-4458-A4EC-81A29D8E00AC}" dt="2023-01-24T08:34:29.797" v="71" actId="20577"/>
        <pc:sldMkLst>
          <pc:docMk/>
          <pc:sldMk cId="1014080634" sldId="292"/>
        </pc:sldMkLst>
      </pc:sldChg>
      <pc:sldChg chg="addSp modSp mod">
        <pc:chgData name="Leonie Smith" userId="fed1330f33f5650e" providerId="LiveId" clId="{07072DC4-6EEB-4458-A4EC-81A29D8E00AC}" dt="2023-01-24T08:34:37.820" v="73" actId="20577"/>
        <pc:sldMkLst>
          <pc:docMk/>
          <pc:sldMk cId="2859407553" sldId="294"/>
        </pc:sldMkLst>
      </pc:sldChg>
      <pc:sldChg chg="addSp modSp mod">
        <pc:chgData name="Leonie Smith" userId="fed1330f33f5650e" providerId="LiveId" clId="{07072DC4-6EEB-4458-A4EC-81A29D8E00AC}" dt="2023-01-24T08:34:44.068" v="75" actId="20577"/>
        <pc:sldMkLst>
          <pc:docMk/>
          <pc:sldMk cId="996491524" sldId="297"/>
        </pc:sldMkLst>
      </pc:sldChg>
    </pc:docChg>
  </pc:docChgLst>
  <pc:docChgLst>
    <pc:chgData name="Alfred Smith" userId="3c60a3631c0db8ad" providerId="LiveId" clId="{FE5B5ED7-424E-46C4-9EC7-24D0DFC5C099}"/>
    <pc:docChg chg="custSel modSld">
      <pc:chgData name="Alfred Smith" userId="3c60a3631c0db8ad" providerId="LiveId" clId="{FE5B5ED7-424E-46C4-9EC7-24D0DFC5C099}" dt="2025-05-05T09:18:17.928" v="6"/>
      <pc:docMkLst>
        <pc:docMk/>
      </pc:docMkLst>
      <pc:sldChg chg="addSp delSp modSp mod">
        <pc:chgData name="Alfred Smith" userId="3c60a3631c0db8ad" providerId="LiveId" clId="{FE5B5ED7-424E-46C4-9EC7-24D0DFC5C099}" dt="2025-05-05T09:16:26.562" v="5" actId="27636"/>
        <pc:sldMkLst>
          <pc:docMk/>
          <pc:sldMk cId="1499918570" sldId="257"/>
        </pc:sldMkLst>
        <pc:spChg chg="add mod">
          <ac:chgData name="Alfred Smith" userId="3c60a3631c0db8ad" providerId="LiveId" clId="{FE5B5ED7-424E-46C4-9EC7-24D0DFC5C099}" dt="2025-05-05T09:16:26.562" v="5" actId="27636"/>
          <ac:spMkLst>
            <pc:docMk/>
            <pc:sldMk cId="1499918570" sldId="257"/>
            <ac:spMk id="9" creationId="{FD63BC83-15AB-60C2-C5EF-A54AD01A1C1F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3788111665" sldId="258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3788111665" sldId="258"/>
            <ac:spMk id="2" creationId="{309F5051-B908-AC48-70EC-08BC307ED816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454763615" sldId="259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4120481681" sldId="270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4120481681" sldId="270"/>
            <ac:spMk id="3" creationId="{C47C957A-3E67-69E0-7DDD-B704CFACA735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939110669" sldId="271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939110669" sldId="271"/>
            <ac:spMk id="2" creationId="{F152A227-C929-0613-3E84-DD676260C43C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4024569785" sldId="272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4024569785" sldId="272"/>
            <ac:spMk id="2" creationId="{3F7DB1F1-37BA-4C43-BC1D-48BA756A039E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487179600" sldId="273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487179600" sldId="273"/>
            <ac:spMk id="2" creationId="{01CF9892-94AE-F8C7-4045-17C29C6DCB1E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2168401200" sldId="274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2168401200" sldId="274"/>
            <ac:spMk id="2" creationId="{1F2CCC7E-CE7C-BDC8-CDAB-3839DB5EE8CC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2996969115" sldId="275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2996969115" sldId="275"/>
            <ac:spMk id="2" creationId="{22427319-4E63-04FF-62B3-B8EE36F2C671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2390376940" sldId="276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2390376940" sldId="276"/>
            <ac:spMk id="2" creationId="{DB5CAE65-8493-F9B3-3D36-B5A649872F89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4265919077" sldId="277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4265919077" sldId="277"/>
            <ac:spMk id="2" creationId="{1B6CB6A3-3A8B-091D-B96C-9B90FDD7716C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210266664" sldId="278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210266664" sldId="278"/>
            <ac:spMk id="2" creationId="{8A8C2770-C4D7-5E7B-8EF6-1BA3619EB6E5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888433145" sldId="279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888433145" sldId="279"/>
            <ac:spMk id="2" creationId="{F95D6834-3ACB-4AB2-B2E3-A1035DF75890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791300187" sldId="280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791300187" sldId="280"/>
            <ac:spMk id="2" creationId="{1DD6D72B-860D-6D30-A0E7-8965178C7798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1126511635" sldId="282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1126511635" sldId="282"/>
            <ac:spMk id="2" creationId="{B9F9559C-A5CE-F444-E5B5-F57262728457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3922583308" sldId="284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3922583308" sldId="284"/>
            <ac:spMk id="2" creationId="{23CCD08D-0281-315F-BC2E-46647BD509AD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1850742486" sldId="286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1850742486" sldId="286"/>
            <ac:spMk id="2" creationId="{E95880E3-CD74-F16F-1C7E-BDCAC730CBD1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1828872212" sldId="288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1828872212" sldId="288"/>
            <ac:spMk id="2" creationId="{803E38F6-58C2-237E-20C7-00B28BF26D96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1292473336" sldId="290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1292473336" sldId="290"/>
            <ac:spMk id="2" creationId="{53E27EE9-BEE1-90FB-F4D4-09B226AD58A0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1014080634" sldId="292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1014080634" sldId="292"/>
            <ac:spMk id="2" creationId="{E2815256-9D62-A209-D383-1FB3382C5089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2859407553" sldId="294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2859407553" sldId="294"/>
            <ac:spMk id="2" creationId="{D94ECAB5-0138-8E4D-BE7E-667D7C7D7000}"/>
          </ac:spMkLst>
        </pc:spChg>
      </pc:sldChg>
      <pc:sldChg chg="modSp">
        <pc:chgData name="Alfred Smith" userId="3c60a3631c0db8ad" providerId="LiveId" clId="{FE5B5ED7-424E-46C4-9EC7-24D0DFC5C099}" dt="2025-05-05T09:18:17.928" v="6"/>
        <pc:sldMkLst>
          <pc:docMk/>
          <pc:sldMk cId="996491524" sldId="297"/>
        </pc:sldMkLst>
        <pc:spChg chg="mod">
          <ac:chgData name="Alfred Smith" userId="3c60a3631c0db8ad" providerId="LiveId" clId="{FE5B5ED7-424E-46C4-9EC7-24D0DFC5C099}" dt="2025-05-05T09:18:17.928" v="6"/>
          <ac:spMkLst>
            <pc:docMk/>
            <pc:sldMk cId="996491524" sldId="297"/>
            <ac:spMk id="3" creationId="{98AC5EA9-2C91-A165-A511-92DA010F6CAD}"/>
          </ac:spMkLst>
        </pc:spChg>
      </pc:sldChg>
    </pc:docChg>
  </pc:docChgLst>
  <pc:docChgLst>
    <pc:chgData name="Leonie Smith" userId="fed1330f33f5650e" providerId="LiveId" clId="{3A5DB5E9-3E8F-4980-B8EF-2828F4B0CE5F}"/>
    <pc:docChg chg="modSld">
      <pc:chgData name="Leonie Smith" userId="fed1330f33f5650e" providerId="LiveId" clId="{3A5DB5E9-3E8F-4980-B8EF-2828F4B0CE5F}" dt="2024-01-10T04:50:01.280" v="75" actId="20577"/>
      <pc:docMkLst>
        <pc:docMk/>
      </pc:docMkLst>
      <pc:sldChg chg="addSp delSp modSp mod modTransition modAnim modNotesTx">
        <pc:chgData name="Leonie Smith" userId="fed1330f33f5650e" providerId="LiveId" clId="{3A5DB5E9-3E8F-4980-B8EF-2828F4B0CE5F}" dt="2024-01-10T04:50:01.280" v="7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3A5DB5E9-3E8F-4980-B8EF-2828F4B0CE5F}" dt="2024-01-09T03:55:06.516" v="8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3A5DB5E9-3E8F-4980-B8EF-2828F4B0CE5F}" dt="2024-01-09T03:55:24.589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3A5DB5E9-3E8F-4980-B8EF-2828F4B0CE5F}" dt="2024-01-09T03:55:52.144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3A5DB5E9-3E8F-4980-B8EF-2828F4B0CE5F}" dt="2024-01-09T03:56:05.290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3A5DB5E9-3E8F-4980-B8EF-2828F4B0CE5F}" dt="2024-01-09T03:56:23.141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3A5DB5E9-3E8F-4980-B8EF-2828F4B0CE5F}" dt="2024-01-09T03:56:49.333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3A5DB5E9-3E8F-4980-B8EF-2828F4B0CE5F}" dt="2024-01-09T03:57:07.885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3A5DB5E9-3E8F-4980-B8EF-2828F4B0CE5F}" dt="2024-01-09T03:57:23.784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3A5DB5E9-3E8F-4980-B8EF-2828F4B0CE5F}" dt="2024-01-09T03:57:40.013" v="35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3A5DB5E9-3E8F-4980-B8EF-2828F4B0CE5F}" dt="2024-01-09T03:58:11.540" v="38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3A5DB5E9-3E8F-4980-B8EF-2828F4B0CE5F}" dt="2024-01-09T03:58:36.651" v="41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3A5DB5E9-3E8F-4980-B8EF-2828F4B0CE5F}" dt="2024-01-09T03:58:58.410" v="44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3A5DB5E9-3E8F-4980-B8EF-2828F4B0CE5F}" dt="2024-01-09T03:59:19.336" v="47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3A5DB5E9-3E8F-4980-B8EF-2828F4B0CE5F}" dt="2024-01-09T03:59:42.951" v="50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3A5DB5E9-3E8F-4980-B8EF-2828F4B0CE5F}" dt="2024-01-09T04:00:06.503" v="53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3A5DB5E9-3E8F-4980-B8EF-2828F4B0CE5F}" dt="2024-01-09T04:00:22.310" v="56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3A5DB5E9-3E8F-4980-B8EF-2828F4B0CE5F}" dt="2024-01-09T04:00:37.707" v="59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3A5DB5E9-3E8F-4980-B8EF-2828F4B0CE5F}" dt="2024-01-09T04:00:51.764" v="62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3A5DB5E9-3E8F-4980-B8EF-2828F4B0CE5F}" dt="2024-01-09T04:01:07.965" v="65"/>
        <pc:sldMkLst>
          <pc:docMk/>
          <pc:sldMk cId="3279066978" sldId="295"/>
        </pc:sldMkLst>
      </pc:sldChg>
    </pc:docChg>
  </pc:docChgLst>
  <pc:docChgLst>
    <pc:chgData name="Alfred Smith" userId="3c60a3631c0db8ad" providerId="LiveId" clId="{B9EE8F3D-A5C9-4989-931F-F20694512A2B}"/>
    <pc:docChg chg="undo custSel modSld">
      <pc:chgData name="Alfred Smith" userId="3c60a3631c0db8ad" providerId="LiveId" clId="{B9EE8F3D-A5C9-4989-931F-F20694512A2B}" dt="2024-07-24T06:43:30.036" v="90"/>
      <pc:docMkLst>
        <pc:docMk/>
      </pc:docMkLst>
      <pc:sldChg chg="addSp delSp modSp mod">
        <pc:chgData name="Alfred Smith" userId="3c60a3631c0db8ad" providerId="LiveId" clId="{B9EE8F3D-A5C9-4989-931F-F20694512A2B}" dt="2024-07-24T06:28:43.412" v="2"/>
        <pc:sldMkLst>
          <pc:docMk/>
          <pc:sldMk cId="1499918570" sldId="257"/>
        </pc:sldMkLst>
      </pc:sldChg>
      <pc:sldChg chg="modSp mod">
        <pc:chgData name="Alfred Smith" userId="3c60a3631c0db8ad" providerId="LiveId" clId="{B9EE8F3D-A5C9-4989-931F-F20694512A2B}" dt="2024-07-24T06:37:15.335" v="27" actId="20577"/>
        <pc:sldMkLst>
          <pc:docMk/>
          <pc:sldMk cId="2346136586" sldId="260"/>
        </pc:sldMkLst>
      </pc:sldChg>
      <pc:sldChg chg="modSp mod">
        <pc:chgData name="Alfred Smith" userId="3c60a3631c0db8ad" providerId="LiveId" clId="{B9EE8F3D-A5C9-4989-931F-F20694512A2B}" dt="2024-07-24T06:38:05.614" v="35" actId="5793"/>
        <pc:sldMkLst>
          <pc:docMk/>
          <pc:sldMk cId="4037329247" sldId="261"/>
        </pc:sldMkLst>
      </pc:sldChg>
      <pc:sldChg chg="modSp mod">
        <pc:chgData name="Alfred Smith" userId="3c60a3631c0db8ad" providerId="LiveId" clId="{B9EE8F3D-A5C9-4989-931F-F20694512A2B}" dt="2024-07-24T06:39:01.306" v="44"/>
        <pc:sldMkLst>
          <pc:docMk/>
          <pc:sldMk cId="1909638311" sldId="262"/>
        </pc:sldMkLst>
      </pc:sldChg>
      <pc:sldChg chg="modSp mod">
        <pc:chgData name="Alfred Smith" userId="3c60a3631c0db8ad" providerId="LiveId" clId="{B9EE8F3D-A5C9-4989-931F-F20694512A2B}" dt="2024-07-24T06:39:21.073" v="48"/>
        <pc:sldMkLst>
          <pc:docMk/>
          <pc:sldMk cId="641208035" sldId="263"/>
        </pc:sldMkLst>
      </pc:sldChg>
      <pc:sldChg chg="modSp mod">
        <pc:chgData name="Alfred Smith" userId="3c60a3631c0db8ad" providerId="LiveId" clId="{B9EE8F3D-A5C9-4989-931F-F20694512A2B}" dt="2024-07-24T06:39:39.156" v="50"/>
        <pc:sldMkLst>
          <pc:docMk/>
          <pc:sldMk cId="4044745628" sldId="264"/>
        </pc:sldMkLst>
      </pc:sldChg>
      <pc:sldChg chg="modSp mod">
        <pc:chgData name="Alfred Smith" userId="3c60a3631c0db8ad" providerId="LiveId" clId="{B9EE8F3D-A5C9-4989-931F-F20694512A2B}" dt="2024-07-24T06:39:53.031" v="52"/>
        <pc:sldMkLst>
          <pc:docMk/>
          <pc:sldMk cId="978260341" sldId="265"/>
        </pc:sldMkLst>
      </pc:sldChg>
      <pc:sldChg chg="modSp mod">
        <pc:chgData name="Alfred Smith" userId="3c60a3631c0db8ad" providerId="LiveId" clId="{B9EE8F3D-A5C9-4989-931F-F20694512A2B}" dt="2024-07-24T06:40:13.090" v="56"/>
        <pc:sldMkLst>
          <pc:docMk/>
          <pc:sldMk cId="3575870363" sldId="266"/>
        </pc:sldMkLst>
      </pc:sldChg>
      <pc:sldChg chg="modSp mod">
        <pc:chgData name="Alfred Smith" userId="3c60a3631c0db8ad" providerId="LiveId" clId="{B9EE8F3D-A5C9-4989-931F-F20694512A2B}" dt="2024-07-24T06:40:27.079" v="58"/>
        <pc:sldMkLst>
          <pc:docMk/>
          <pc:sldMk cId="4017137865" sldId="267"/>
        </pc:sldMkLst>
      </pc:sldChg>
      <pc:sldChg chg="modSp mod">
        <pc:chgData name="Alfred Smith" userId="3c60a3631c0db8ad" providerId="LiveId" clId="{B9EE8F3D-A5C9-4989-931F-F20694512A2B}" dt="2024-07-24T06:40:45.628" v="60"/>
        <pc:sldMkLst>
          <pc:docMk/>
          <pc:sldMk cId="3137811553" sldId="268"/>
        </pc:sldMkLst>
      </pc:sldChg>
      <pc:sldChg chg="modSp mod">
        <pc:chgData name="Alfred Smith" userId="3c60a3631c0db8ad" providerId="LiveId" clId="{B9EE8F3D-A5C9-4989-931F-F20694512A2B}" dt="2024-07-24T06:41:06.248" v="61"/>
        <pc:sldMkLst>
          <pc:docMk/>
          <pc:sldMk cId="100491716" sldId="269"/>
        </pc:sldMkLst>
      </pc:sldChg>
      <pc:sldChg chg="addSp modSp mod">
        <pc:chgData name="Alfred Smith" userId="3c60a3631c0db8ad" providerId="LiveId" clId="{B9EE8F3D-A5C9-4989-931F-F20694512A2B}" dt="2024-07-24T06:30:24.882" v="4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B9EE8F3D-A5C9-4989-931F-F20694512A2B}" dt="2024-07-24T06:41:28.452" v="65"/>
        <pc:sldMkLst>
          <pc:docMk/>
          <pc:sldMk cId="1922139011" sldId="281"/>
        </pc:sldMkLst>
      </pc:sldChg>
      <pc:sldChg chg="modSp mod">
        <pc:chgData name="Alfred Smith" userId="3c60a3631c0db8ad" providerId="LiveId" clId="{B9EE8F3D-A5C9-4989-931F-F20694512A2B}" dt="2024-07-24T06:41:46.536" v="66"/>
        <pc:sldMkLst>
          <pc:docMk/>
          <pc:sldMk cId="3166251957" sldId="283"/>
        </pc:sldMkLst>
      </pc:sldChg>
      <pc:sldChg chg="modSp mod">
        <pc:chgData name="Alfred Smith" userId="3c60a3631c0db8ad" providerId="LiveId" clId="{B9EE8F3D-A5C9-4989-931F-F20694512A2B}" dt="2024-07-24T06:42:13.018" v="81" actId="20577"/>
        <pc:sldMkLst>
          <pc:docMk/>
          <pc:sldMk cId="1522780631" sldId="285"/>
        </pc:sldMkLst>
      </pc:sldChg>
      <pc:sldChg chg="modSp mod">
        <pc:chgData name="Alfred Smith" userId="3c60a3631c0db8ad" providerId="LiveId" clId="{B9EE8F3D-A5C9-4989-931F-F20694512A2B}" dt="2024-07-24T06:42:27.790" v="82"/>
        <pc:sldMkLst>
          <pc:docMk/>
          <pc:sldMk cId="2332778949" sldId="287"/>
        </pc:sldMkLst>
      </pc:sldChg>
      <pc:sldChg chg="modSp mod">
        <pc:chgData name="Alfred Smith" userId="3c60a3631c0db8ad" providerId="LiveId" clId="{B9EE8F3D-A5C9-4989-931F-F20694512A2B}" dt="2024-07-24T06:42:47.415" v="84"/>
        <pc:sldMkLst>
          <pc:docMk/>
          <pc:sldMk cId="3153919605" sldId="289"/>
        </pc:sldMkLst>
      </pc:sldChg>
      <pc:sldChg chg="modSp mod">
        <pc:chgData name="Alfred Smith" userId="3c60a3631c0db8ad" providerId="LiveId" clId="{B9EE8F3D-A5C9-4989-931F-F20694512A2B}" dt="2024-07-24T06:43:00.772" v="86"/>
        <pc:sldMkLst>
          <pc:docMk/>
          <pc:sldMk cId="1878919862" sldId="291"/>
        </pc:sldMkLst>
      </pc:sldChg>
      <pc:sldChg chg="modSp mod">
        <pc:chgData name="Alfred Smith" userId="3c60a3631c0db8ad" providerId="LiveId" clId="{B9EE8F3D-A5C9-4989-931F-F20694512A2B}" dt="2024-07-24T06:43:15.800" v="88"/>
        <pc:sldMkLst>
          <pc:docMk/>
          <pc:sldMk cId="2219299321" sldId="293"/>
        </pc:sldMkLst>
      </pc:sldChg>
      <pc:sldChg chg="modSp mod">
        <pc:chgData name="Alfred Smith" userId="3c60a3631c0db8ad" providerId="LiveId" clId="{B9EE8F3D-A5C9-4989-931F-F20694512A2B}" dt="2024-07-24T06:43:30.036" v="90"/>
        <pc:sldMkLst>
          <pc:docMk/>
          <pc:sldMk cId="3279066978" sldId="295"/>
        </pc:sldMkLst>
      </pc:sldChg>
    </pc:docChg>
  </pc:docChgLst>
  <pc:docChgLst>
    <pc:chgData name="Leonie Smith" userId="fed1330f33f5650e" providerId="LiveId" clId="{2F7998BE-7F56-41D7-A81D-BB5C13EAAC41}"/>
    <pc:docChg chg="undo custSel modSld">
      <pc:chgData name="Leonie Smith" userId="fed1330f33f5650e" providerId="LiveId" clId="{2F7998BE-7F56-41D7-A81D-BB5C13EAAC41}" dt="2023-01-10T04:23:00.312" v="319" actId="5793"/>
      <pc:docMkLst>
        <pc:docMk/>
      </pc:docMkLst>
      <pc:sldChg chg="addSp delSp modSp mod modTransition modAnim modNotesTx">
        <pc:chgData name="Leonie Smith" userId="fed1330f33f5650e" providerId="LiveId" clId="{2F7998BE-7F56-41D7-A81D-BB5C13EAAC41}" dt="2023-01-10T04:23:00.312" v="319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F7998BE-7F56-41D7-A81D-BB5C13EAAC41}" dt="2023-01-09T05:02:19.003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F7998BE-7F56-41D7-A81D-BB5C13EAAC41}" dt="2023-01-09T05:04:10.450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F7998BE-7F56-41D7-A81D-BB5C13EAAC41}" dt="2023-01-09T06:26:46.499" v="306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F7998BE-7F56-41D7-A81D-BB5C13EAAC41}" dt="2023-01-09T05:17:41.351" v="1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F7998BE-7F56-41D7-A81D-BB5C13EAAC41}" dt="2023-01-09T05:20:27.424" v="13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F7998BE-7F56-41D7-A81D-BB5C13EAAC41}" dt="2023-01-09T05:26:09.753" v="158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F7998BE-7F56-41D7-A81D-BB5C13EAAC41}" dt="2023-01-09T05:29:33.148" v="165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F7998BE-7F56-41D7-A81D-BB5C13EAAC41}" dt="2023-01-09T05:34:17.734" v="17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F7998BE-7F56-41D7-A81D-BB5C13EAAC41}" dt="2023-01-09T05:36:34.140" v="17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2F7998BE-7F56-41D7-A81D-BB5C13EAAC41}" dt="2023-01-09T05:47:38.374" v="20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2F7998BE-7F56-41D7-A81D-BB5C13EAAC41}" dt="2023-01-09T05:50:45.583" v="214"/>
        <pc:sldMkLst>
          <pc:docMk/>
          <pc:sldMk cId="100491716" sldId="269"/>
        </pc:sldMkLst>
      </pc:sldChg>
      <pc:sldChg chg="addSp delSp modSp mod">
        <pc:chgData name="Leonie Smith" userId="fed1330f33f5650e" providerId="LiveId" clId="{2F7998BE-7F56-41D7-A81D-BB5C13EAAC41}" dt="2023-01-09T05:26:51.536" v="161" actId="14100"/>
        <pc:sldMkLst>
          <pc:docMk/>
          <pc:sldMk cId="487179600" sldId="273"/>
        </pc:sldMkLst>
      </pc:sldChg>
      <pc:sldChg chg="addSp delSp modSp mod modTransition modAnim">
        <pc:chgData name="Leonie Smith" userId="fed1330f33f5650e" providerId="LiveId" clId="{2F7998BE-7F56-41D7-A81D-BB5C13EAAC41}" dt="2023-01-09T05:54:23.321" v="224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2F7998BE-7F56-41D7-A81D-BB5C13EAAC41}" dt="2023-01-09T06:00:44.687" v="244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2F7998BE-7F56-41D7-A81D-BB5C13EAAC41}" dt="2023-01-09T06:03:05.256" v="250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2F7998BE-7F56-41D7-A81D-BB5C13EAAC41}" dt="2023-01-09T06:32:34.989" v="312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2F7998BE-7F56-41D7-A81D-BB5C13EAAC41}" dt="2023-01-09T06:15:30.429" v="285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2F7998BE-7F56-41D7-A81D-BB5C13EAAC41}" dt="2023-01-09T06:17:45.541" v="289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2F7998BE-7F56-41D7-A81D-BB5C13EAAC41}" dt="2023-01-09T06:22:15.960" v="299"/>
        <pc:sldMkLst>
          <pc:docMk/>
          <pc:sldMk cId="2219299321" sldId="293"/>
        </pc:sldMkLst>
      </pc:sldChg>
      <pc:sldChg chg="addSp delSp modSp mod modTransition modAnim">
        <pc:chgData name="Leonie Smith" userId="fed1330f33f5650e" providerId="LiveId" clId="{2F7998BE-7F56-41D7-A81D-BB5C13EAAC41}" dt="2023-01-09T06:23:58.285" v="303"/>
        <pc:sldMkLst>
          <pc:docMk/>
          <pc:sldMk cId="3279066978" sldId="295"/>
        </pc:sldMkLst>
      </pc:sldChg>
    </pc:docChg>
  </pc:docChgLst>
  <pc:docChgLst>
    <pc:chgData name="Leonie Smith" userId="fed1330f33f5650e" providerId="LiveId" clId="{D124536A-1B12-4B66-BD4A-60ABD66D2C82}"/>
    <pc:docChg chg="modSld">
      <pc:chgData name="Leonie Smith" userId="fed1330f33f5650e" providerId="LiveId" clId="{D124536A-1B12-4B66-BD4A-60ABD66D2C82}" dt="2023-08-03T04:56:01.412" v="0"/>
      <pc:docMkLst>
        <pc:docMk/>
      </pc:docMkLst>
      <pc:sldChg chg="modSp mod">
        <pc:chgData name="Leonie Smith" userId="fed1330f33f5650e" providerId="LiveId" clId="{D124536A-1B12-4B66-BD4A-60ABD66D2C82}" dt="2023-08-03T04:56:01.412" v="0"/>
        <pc:sldMkLst>
          <pc:docMk/>
          <pc:sldMk cId="149991857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46 </a:t>
            </a:r>
            <a:r>
              <a:rPr lang="en-IN" sz="1200" b="1" i="0" u="none" strike="noStrike" baseline="0" dirty="0" err="1">
                <a:latin typeface="TimesNewRomanPS-BoldMT"/>
              </a:rPr>
              <a:t>Ascention</a:t>
            </a:r>
            <a:r>
              <a:rPr lang="en-IN" sz="1200" b="1" i="0" u="none" strike="noStrike" baseline="0" dirty="0">
                <a:latin typeface="TimesNewRomanPS-BoldMT"/>
              </a:rPr>
              <a:t> &amp; </a:t>
            </a:r>
            <a:r>
              <a:rPr lang="en-IN" sz="1200" b="1" i="0" u="none" strike="noStrike" baseline="0" dirty="0" err="1">
                <a:latin typeface="TimesNewRomanPS-BoldMT"/>
              </a:rPr>
              <a:t>Pentacost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Great Commission/Ascension - Acts 1:1-8; Matthew 28:18-20; Acts 1:9-11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Receiving Holy Spirit - Acts 2:1-4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Addresses the crowd - Acts 2:5-41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Community of Believers - Acts 2:42-47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46-2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BE3552-2276-0023-6E84-507105757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3BC83-15AB-60C2-C5EF-A54AD01A1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4"/>
    </mc:Choice>
    <mc:Fallback xmlns="">
      <p:transition spd="slow" advTm="3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E14DCC-A23B-CDB3-9476-6CCFECAE5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-1146220"/>
            <a:ext cx="14232362" cy="800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CF9892-94AE-F8C7-4045-17C29C6DCB1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གློ་བུར་དུ་དཀོན་མཆོག་གི་ཞིང་ཁམས་ནས་ཧུར་ཧུར་དུ་རྒྱག་པའི་རླུང་དང་འདྲ་བའི་སྒྲ་ཞིག་བྱུང་བ་དང༌། དེས་ནི་ཁོ་ཚོ་སྡོད་སའི་ཁང་པ་ཆ་ཚང་ཁྱབ།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2Suddenly a sound like a mighty rushing wind came from heaven and filled the whole house where they were sitting.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610484-3A25-505F-6781-FB030B44D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3"/>
    </mc:Choice>
    <mc:Fallback xmlns="">
      <p:transition spd="slow" advTm="1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0887A-544F-7949-BDD6-F494CE31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655" y="0"/>
            <a:ext cx="12597655" cy="7333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CCC7E-CE7C-BDC8-CDAB-3839DB5EE8C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མེ་ལྟར་གྱི་ལྕེ་རྣམས་ཁོ་ཚོའི་མདུན་དུ་མངོན་སུམ་དུ་གྱུར་ནས་བྲལ་ཏེ་སོ་སོའི་སྟེང་ལ་གནས།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3They saw tongues like flames of fire that separated and came to rest on each of them.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FBE0A19-95C9-C7E0-9200-9003FF8E5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3"/>
    </mc:Choice>
    <mc:Fallback xmlns="">
      <p:transition spd="slow" advTm="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D8C2E-061F-A8D9-5742-2AD7815EA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5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27319-4E63-04FF-62B3-B8EE36F2C67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དཀོན་མཆོག་གི་དམ་པའི་ཐུགས་ཉིད་ཀྱིས་ཁོ་ཚོ་ཚང་མ་གང་བར་གྱུར་ཞིང༌། དམ་པའི་ཐུགས་ཉིད་ཀྱིས་ནུས་མཐུ་གནང་བ་བཞིན་དུ་ཁོ་ཚོས་སྐད་རིགས་གཞན་རྣམས་སྤྱད་ནས་སྐད་ཆ་བཤད།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4And they were all filled with the Holy Spirit and began to speak in other tongues as the Spirit enabled them.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74F736-7775-12A4-5E41-10DEC3DFB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2"/>
    </mc:Choice>
    <mc:Fallback xmlns="">
      <p:transition spd="slow" advTm="1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81CE5-8A17-EAD2-ACA8-A50B8972A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5387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5CAE65-8493-F9B3-3D36-B5A649872F8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ནམ་མཁའི་འོག་ཏུ་མི་རིགས་ཀུན་ནས་སེམས་དྲང་པོ་དང་ཆོས་སེམས་དང་ལྡན་པའི་ཡ་ཧུ་དཱ་པ་རྣམས་ཡེ་རུ་ཤ་ལེམ་ལ་གནས་པ་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5Now there were dwelling  in Jerusalem God-fearing Jews from every nation under heaven.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EF4C63-7911-27D7-8807-EE5CFBBC3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"/>
    </mc:Choice>
    <mc:Fallback xmlns="">
      <p:transition spd="slow" advTm="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17C3B-D26A-858F-BA14-2CD70E321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0335"/>
            <a:ext cx="12192000" cy="7538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CB6A3-3A8B-091D-B96C-9B90FDD7716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སྒྲ་དེ་བྱུང་བས་མི་ཚོགས་མང་པོ་ཞིག་འཛོམས་ཤིང༌། དེ་རྣམས་ཀྱིས་རང་རང་གི་སྐད་དད་ལྡན་པ་རྣམས་ཀྱིས་བཤད་པར་ཐོས་ནས་ཐེ་ཚོམ་སྐྱེས།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6And when this sound rang out, a crowd came together in bewilderment, because each one heard them speaking his own language.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CA5BBF-FB68-8820-8F9B-2FAF5EEF3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9"/>
    </mc:Choice>
    <mc:Fallback xmlns="">
      <p:transition spd="slow" advTm="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FECDF-80E8-3363-EE64-1E01C42B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F5051-B908-AC48-70EC-08BC307ED816}"/>
              </a:ext>
            </a:extLst>
          </p:cNvPr>
          <p:cNvSpPr txBox="1"/>
          <p:nvPr/>
        </p:nvSpPr>
        <p:spPr>
          <a:xfrm>
            <a:off x="232474" y="2607237"/>
            <a:ext cx="4773479" cy="42507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2C0FB-D891-C744-7D0A-05EAD735B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r="24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C2770-C4D7-5E7B-8EF6-1BA3619EB6E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ཧ་ལས་ཏེ་ཡ་མཚན་ཆེན་པོར་གྱུར་བས་ཁོ་ཚོས་“གཏམ་ཤོད་མཁན་འདི་ཚོ་ཚང་མ་ག་ལིལ་པ་མ་ཡིན་ནམ། 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ཡང་ཁོ་ཚོས་རང་རེའི་ཕ་སྐད་སྤྱད་ནས་གཏམ་བྱེད་པར་ང་ཚོས་ཐོས་པ་དེ་ཅི་ལ་སྲིད།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7Astounded and amazed, they asked, “Are not all these men who are speaking Galileans? 8How is it then that each of us hears them in his own native language?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ED3FAC-1440-72AC-90CE-8EC8BA4B8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7"/>
    </mc:Choice>
    <mc:Fallback xmlns="">
      <p:transition spd="slow" advTm="14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E4054-886A-9BEA-5E03-BE3DEB35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067"/>
            <a:ext cx="12192000" cy="7047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5D6834-3ACB-4AB2-B2E3-A1035DF7589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2:7,8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ཀེ་རེ་ཊེ་དང༌། ཨ་རབ་པ་རྣམས་བཅས་མི་དེ་ཚོས་ང་ཚོ་རང་རང་གི་སྐད་ལ་དཀོན་མཆོག་གི་ངོ་མཚར་ཆེ་བའི་མཛད་པ་སྒྲོག་པར་ཐོས་”ཞེས་སྨྲ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(We all come from many different countries, and speak many different languages)11…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we hear them declaring the wonders of God in our own tongues!”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D75BEF-8EF6-7BBF-4038-09855DEDF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5"/>
    </mc:Choice>
    <mc:Fallback xmlns="">
      <p:transition spd="slow" advTm="1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22C8D-6C95-802D-562C-38657BFE1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D6D72B-860D-6D30-A0E7-8965178C779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ཡང་ཁོ་ཚོ་ཚང་མ་ཧ་ལས་ཏེ་ཐེ་ཚོམ་སྐྱེས་པས་གཅིག་གིས་གཅིག་ལ་“འདིའི་དོན་ཅི་ཡིན་”ཞེས་བཤད།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འོན་ཀྱང་གཞན་པ་རྣམས་ཀྱིས་ཁྲེལ་དགོད་བྱས་ཏེ་“ཁོ་ཚོ་རྒུན་ཆང་མངར་མོས་བཟི་བ་ཡིན་”ཞེས་ཟེར།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12Astounded and perplexed, they asked one another, “What does this mean?”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13But others mocked them and said, “They are drunk on new wine!”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D32B64-DBA0-5578-4EDE-73B560024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1"/>
    </mc:Choice>
    <mc:Fallback xmlns="">
      <p:transition spd="slow" advTm="14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B38A6-C868-D10B-E2F2-01C31A7E3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F9559C-A5CE-F444-E5B5-F5726272845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2:12,13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པེ་ཏྲོས་སྐུ་ཚབ་བཅུ་གཅིག་པོ་དང་མཉམ་དུ་ལངས་ཏེ་སྐད་ཆེན་པོས་མི་ཚོགས་ལ་“ཡ་ཧུ་དཱ་ཡུལ་པ་དང་ཡེ་རུ་ཤ་ལེམ་ལ་གནས་པ་ཐམས་ཅད། ངས་དོན་འདི་གསལ་བཤད་བྱེད་རྒྱུ་ཡིན་པས་ང་ལ་ནན་གྱིས་ཉོན་དང༌།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14Then Peter stood up with the Eleven, lifted up his voice, and addressed the crowd: “Men of Judea and all who dwell in Jerusalem, let this be known to you, and listen carefully to my words.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C842F7-FD74-0FFF-6654-D2DCFFD19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1"/>
    </mc:Choice>
    <mc:Fallback xmlns="">
      <p:transition spd="slow" advTm="14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E87B4-DCEE-C60A-7D5D-5D5C95A9A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" b="61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CD08D-0281-315F-BC2E-46647BD509A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་ལྟ་ཞོགས་པའི་ཆུ་ཚོད་དགུ་པ་ལས་མ་ཡིན་པས་ཁྱེད་ཚོའི་སེམས་ལ་མི་འདི་ཚོ་ཆང་གིས་ར་བཟི་བར་སྙམ་ན་ཡང་དེ་ལྟར་མིན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དེ་ལས་ལྡོག་སྟེ་ཁྱེད་ཀྱིས་གང་ཐོས་པ་དེ་ལུང་སྟོན་པ་ཡོ་ཨེལ་གྱིས་ལུང་བསྟན་དང་མཐུན་ཏེ།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15These men are not drunk, as you suppose. It is only the third hour of the day (9 o’clock)! 16No, this is what was spoken by the prophet Joel: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77B6B0-A850-EC51-BDAD-649B11D96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0"/>
    </mc:Choice>
    <mc:Fallback xmlns="">
      <p:transition spd="slow" advTm="1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Receiving the Holy Spirit - Acts 1:12-14, 2:1-21 </a:t>
            </a:r>
            <a:endParaRPr lang="en-IN" sz="4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7170EF3-1485-03CF-81EC-74790AE33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"/>
    </mc:Choice>
    <mc:Fallback xmlns="">
      <p:transition spd="slow" advTm="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4168E-8D9E-759F-792F-284EB0F3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76005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5880E3-CD74-F16F-1C7E-BDCAC730CBD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དཀོན་མཆོག་གིས་ནམ་དུས་མཐའ་མའི་སྐབས་སུ། 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ཁོང་གི་བཀའ་བསྩལ་ང་ཡི་ཐུགས་ཉིད་དེ། 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མི་ཡི་རིགས་ཅན་ཀུན་ལ་གནང་འགྱུར་ཏེ། 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ཁྱེད་ཀྱི་བུ་དང་བུ་མོས་ལུང་བསྟན་ཞིང༌། 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སྐྱེས་པ་གཞོན་ནུ་རྣམས་ལ་ཞལ་གཟིགས་འོང༌། །</a:t>
            </a:r>
          </a:p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ཁྱེད་ཀྱི་རྒན་རྒོན་རྣམས་ལ་རྨི་ལམ་འབྱུང༌། 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17‘In the last days, God says,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I will pour out My Spirit on all people.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sons and daughters will prophesy,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young men will see visions,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your old men will dream dreams.</a:t>
            </a:r>
            <a:endParaRPr lang="en-US" sz="36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B13484-C523-232C-163C-D15EFD7D3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1"/>
    </mc:Choice>
    <mc:Fallback xmlns="">
      <p:transition spd="slow" advTm="1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30FD0-6195-A267-9A12-B433EFF21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E38F6-58C2-237E-20C7-00B28BF26D9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དུས་དེར་ང་ཡི་གཡོག་པོ་གཡོག་མོ་ལའང༌།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ང་ཡི་ཐུགས་ཉིད་བསྩལ་གནང་འགྱུར་ནས་ནི།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དེ་དག་གིས་ཀྱང་ལུང་བསྟན་འཆད་ངེས་ཡིན། 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18Even on My menservants and maidservants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I will pour out My Spirit in those days,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they will prophesy.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15D668-E5E7-16AF-AE19-624F30B85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0"/>
    </mc:Choice>
    <mc:Fallback xmlns="">
      <p:transition spd="slow" advTm="8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ADE5D-1B75-ABB2-67D0-1C2197732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0" r="23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27EE9-BEE1-90FB-F4D4-09B226AD58A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ང་ཡིས་ནམ་མཁར་ངོ་མཚར་བྱ་བ་དང༌།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ས་སྟེང་འདི་རུ་གྲུབ་རྟགས་སྟོན་པར་འགྱུར། །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ཁྲག་དང་མེ་དང་དུད་རླངས་འབྱུང་བར་འགྱུར། 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19I will show wonders in the heavens above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and signs on the earth below,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blood and fire and billows of smoke.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D2941A-F7A7-B834-3274-2A33CF640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9"/>
    </mc:Choice>
    <mc:Fallback xmlns="">
      <p:transition spd="slow" advTm="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99F99-D427-6B68-64EA-68AB96F65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815256-9D62-A209-D383-1FB3382C508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600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གཙོ་བོའི་ཁྱད་འཕགས་ཉིན་མོ་མ་ཟིན་བར། །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ཉི་མ་མུན་དང་ཟླ་བ་ཁྲག་ཏུ་འགྱུར། 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sun will be turned to darkness,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moon to blood,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before the coming of the great and glorious Day of the Lord.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FD65A8-5223-EA63-B3FB-337D8844D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5"/>
    </mc:Choice>
    <mc:Fallback xmlns="">
      <p:transition spd="slow" advTm="6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EF87B-8C57-FF0A-8CB3-760A6B5D6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" r="87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ECAB5-0138-8E4D-BE7E-667D7C7D700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དེ་དུས་གཙོ་བོའི་མཚན་ནས་བརྗོད་མཁན་རྣམས། །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སྐྱབས་ནས་ཐར་པ་ཐོབ་པར་ཐེ་ཚོམ་མེད། །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ཅེས་གསུངས་སོ། 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everyone who calls on the name of the Lord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will be saved.’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34D12C-B97D-C0CB-77E8-877A7BDDA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6"/>
    </mc:Choice>
    <mc:Fallback xmlns="">
      <p:transition spd="slow" advTm="7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210722-F136-650A-42E3-7ACBA9BC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C957A-3E67-69E0-7DDD-B704CFACA735}"/>
              </a:ext>
            </a:extLst>
          </p:cNvPr>
          <p:cNvSpPr txBox="1"/>
          <p:nvPr/>
        </p:nvSpPr>
        <p:spPr>
          <a:xfrm>
            <a:off x="337249" y="2197662"/>
            <a:ext cx="4773479" cy="42507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དམ་པའི་ཐུགས་ཉིད་ཕེབས་པའི་སྐོར།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C851E47-936A-015A-CB32-2CB039AC1F24}"/>
              </a:ext>
            </a:extLst>
          </p:cNvPr>
          <p:cNvSpPr txBox="1"/>
          <p:nvPr/>
        </p:nvSpPr>
        <p:spPr>
          <a:xfrm>
            <a:off x="4464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D14FE-EC79-46D1-2D4D-E970F824E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1470"/>
            <a:ext cx="12192000" cy="7069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C5EA9-2C91-A165-A511-92DA010F6CA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49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ྐུ་ཚབ་རྣམས་ཡེ་རུ་ཤ་ལེམ་དང་ཐག་ཉེ་བ་སྟེ་སྤྱི་ལེ་གཅིག་ཙམ་གྱི་ས་ལ་ཆགས་པའི་སྐྱུར་རུ་ཤིང་ཟེར་བའི་རི་ནས་ཡེ་རུ་ཤ་ལེམ་དུ་ཕྱིར་ལོག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12Then they returned to Jerusalem from the Mount of Olives, which is near the city, a Sabbath day’s journey (about 900 </a:t>
            </a:r>
            <a:r>
              <a:rPr lang="en-US" sz="4000" dirty="0" err="1">
                <a:solidFill>
                  <a:srgbClr val="777A7B"/>
                </a:solidFill>
                <a:latin typeface="Arial" panose="020B0604020202020204" pitchFamily="34" charset="0"/>
              </a:rPr>
              <a:t>metres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) away.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48A82F-CCBA-A487-7FD7-C319284BB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0"/>
    </mc:Choice>
    <mc:Fallback xmlns="">
      <p:transition spd="slow" advTm="10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7889E-210E-9E57-7115-CEB5784E8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2A227-C929-0613-3E84-DD676260C43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5400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གྲོང་ཁྱེར་ལ་སླེབས་ནས་ཁོང་ཚོའི་བཞུགས་སའི་ཐོག་ཁང་ནང་དུ་འཛུལ།</a:t>
            </a:r>
            <a:r>
              <a:rPr lang="en-US" sz="5400" dirty="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ཁོང་ཚོ་ཚང་མ་དང༌། གཙོ་བོ་ཡེ་ཤུའི་ཡུམ་མིར་ཡམ་ཚུད་པའི་བུད་མེད་དང༌། ཁོང་གི་གཅུང་པོ་རྣམས་དུས་རྒྱུན་དུ་འཛོམས་ནས་བློ་སེམས་གཅིག་མཐུན་གྱི་སྒོ་ནས་སྨོན་ལམ་འདེབས་བཞིན་ཡོད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13When they arrived, they went to the upper room where they were staying:… 14With one accord they all continued in prayer, along with the women and Mary the mother of Jesus, and with His brothers.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5F89B0-5EFE-881D-4FC0-F7A116D74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5"/>
    </mc:Choice>
    <mc:Fallback xmlns="">
      <p:transition spd="slow" advTm="16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051BA-0B22-1675-7F72-4AAA49D53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08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7DB1F1-37BA-4C43-BC1D-48BA756A039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1:13,14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rgbClr val="777A7B"/>
                </a:solidFill>
                <a:latin typeface="Arial" panose="020B0604020202020204" pitchFamily="34" charset="0"/>
              </a:rPr>
              <a:t>2: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ཉི་མ་ལྔ་བཅུ་པའི་དུས་ཆེན་ལ་སླེབས་སྐབས་ཁོ་ཚོ་ཚང་མ་ས་ཆ་གཅིག་ཏུ་འཛོམས་པ་དང༌།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2:1(The feast of Pentecost was ten days after Jesus went up to heaven)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1When the day of Pentecost  came, they were all together in one place. 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9D2D33-9703-C127-7B6B-E73BC0BBC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"/>
    </mc:Choice>
    <mc:Fallback xmlns="">
      <p:transition spd="slow" advTm="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1533</Words>
  <Application>Microsoft Office PowerPoint</Application>
  <PresentationFormat>Widescreen</PresentationFormat>
  <Paragraphs>103</Paragraphs>
  <Slides>40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2025-05-05T09:18:27Z</dcterms:modified>
</cp:coreProperties>
</file>