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F5576-CCCF-4576-965A-73D4BCCB0257}" v="19" dt="2025-05-23T10:51:27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0467" autoAdjust="0"/>
  </p:normalViewPr>
  <p:slideViewPr>
    <p:cSldViewPr snapToGrid="0">
      <p:cViewPr varScale="1">
        <p:scale>
          <a:sx n="46" d="100"/>
          <a:sy n="46" d="100"/>
        </p:scale>
        <p:origin x="58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7072DC4-6EEB-4458-A4EC-81A29D8E00AC}"/>
    <pc:docChg chg="modSld">
      <pc:chgData name="Leonie Smith" userId="fed1330f33f5650e" providerId="LiveId" clId="{07072DC4-6EEB-4458-A4EC-81A29D8E00AC}" dt="2023-01-24T08:34:44.068" v="75" actId="20577"/>
      <pc:docMkLst>
        <pc:docMk/>
      </pc:docMkLst>
      <pc:sldChg chg="addSp modSp">
        <pc:chgData name="Leonie Smith" userId="fed1330f33f5650e" providerId="LiveId" clId="{07072DC4-6EEB-4458-A4EC-81A29D8E00AC}" dt="2023-01-24T08:29:33.442" v="12"/>
        <pc:sldMkLst>
          <pc:docMk/>
          <pc:sldMk cId="3788111665" sldId="258"/>
        </pc:sldMkLst>
      </pc:sldChg>
      <pc:sldChg chg="modSp mod">
        <pc:chgData name="Leonie Smith" userId="fed1330f33f5650e" providerId="LiveId" clId="{07072DC4-6EEB-4458-A4EC-81A29D8E00AC}" dt="2023-01-24T08:28:47.836" v="5" actId="2711"/>
        <pc:sldMkLst>
          <pc:docMk/>
          <pc:sldMk cId="454763615" sldId="259"/>
        </pc:sldMkLst>
      </pc:sldChg>
      <pc:sldChg chg="addSp modSp mod">
        <pc:chgData name="Leonie Smith" userId="fed1330f33f5650e" providerId="LiveId" clId="{07072DC4-6EEB-4458-A4EC-81A29D8E00AC}" dt="2023-01-24T08:29:24.278" v="11" actId="107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07072DC4-6EEB-4458-A4EC-81A29D8E00AC}" dt="2023-01-24T08:31:13.105" v="3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7072DC4-6EEB-4458-A4EC-81A29D8E00AC}" dt="2023-01-24T08:31:21.638" v="3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07072DC4-6EEB-4458-A4EC-81A29D8E00AC}" dt="2023-01-24T08:31:33.901" v="40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7072DC4-6EEB-4458-A4EC-81A29D8E00AC}" dt="2023-01-24T08:31:41.161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7072DC4-6EEB-4458-A4EC-81A29D8E00AC}" dt="2023-01-24T08:31:47.635" v="4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07072DC4-6EEB-4458-A4EC-81A29D8E00AC}" dt="2023-01-24T08:31:55.620" v="43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7072DC4-6EEB-4458-A4EC-81A29D8E00AC}" dt="2023-01-24T08:32:02.495" v="4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07072DC4-6EEB-4458-A4EC-81A29D8E00AC}" dt="2023-01-24T08:32:07.721" v="4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7072DC4-6EEB-4458-A4EC-81A29D8E00AC}" dt="2023-01-24T08:32:15.932" v="48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07072DC4-6EEB-4458-A4EC-81A29D8E00AC}" dt="2023-01-24T08:32:31.976" v="53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07072DC4-6EEB-4458-A4EC-81A29D8E00AC}" dt="2023-01-24T08:32:52.419" v="5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07072DC4-6EEB-4458-A4EC-81A29D8E00AC}" dt="2023-01-24T08:33:44.216" v="6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07072DC4-6EEB-4458-A4EC-81A29D8E00AC}" dt="2023-01-24T08:33:55.276" v="65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07072DC4-6EEB-4458-A4EC-81A29D8E00AC}" dt="2023-01-24T08:34:08.698" v="67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07072DC4-6EEB-4458-A4EC-81A29D8E00AC}" dt="2023-01-24T08:34:22.890" v="69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07072DC4-6EEB-4458-A4EC-81A29D8E00AC}" dt="2023-01-24T08:34:29.797" v="71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07072DC4-6EEB-4458-A4EC-81A29D8E00AC}" dt="2023-01-24T08:34:37.820" v="73" actId="20577"/>
        <pc:sldMkLst>
          <pc:docMk/>
          <pc:sldMk cId="2859407553" sldId="294"/>
        </pc:sldMkLst>
      </pc:sldChg>
      <pc:sldChg chg="addSp modSp mod">
        <pc:chgData name="Leonie Smith" userId="fed1330f33f5650e" providerId="LiveId" clId="{07072DC4-6EEB-4458-A4EC-81A29D8E00AC}" dt="2023-01-24T08:34:44.068" v="75" actId="20577"/>
        <pc:sldMkLst>
          <pc:docMk/>
          <pc:sldMk cId="996491524" sldId="297"/>
        </pc:sldMkLst>
      </pc:sldChg>
    </pc:docChg>
  </pc:docChgLst>
  <pc:docChgLst>
    <pc:chgData name="Alfred Smith" userId="3c60a3631c0db8ad" providerId="LiveId" clId="{FE5B5ED7-424E-46C4-9EC7-24D0DFC5C099}"/>
    <pc:docChg chg="custSel modSld">
      <pc:chgData name="Alfred Smith" userId="3c60a3631c0db8ad" providerId="LiveId" clId="{FE5B5ED7-424E-46C4-9EC7-24D0DFC5C099}" dt="2025-05-05T09:18:17.928" v="6"/>
      <pc:docMkLst>
        <pc:docMk/>
      </pc:docMkLst>
      <pc:sldChg chg="addSp delSp modSp mod">
        <pc:chgData name="Alfred Smith" userId="3c60a3631c0db8ad" providerId="LiveId" clId="{FE5B5ED7-424E-46C4-9EC7-24D0DFC5C099}" dt="2025-05-05T09:16:26.562" v="5" actId="27636"/>
        <pc:sldMkLst>
          <pc:docMk/>
          <pc:sldMk cId="1499918570" sldId="257"/>
        </pc:sldMkLst>
        <pc:spChg chg="add mod">
          <ac:chgData name="Alfred Smith" userId="3c60a3631c0db8ad" providerId="LiveId" clId="{FE5B5ED7-424E-46C4-9EC7-24D0DFC5C099}" dt="2025-05-05T09:16:26.562" v="5" actId="27636"/>
          <ac:spMkLst>
            <pc:docMk/>
            <pc:sldMk cId="1499918570" sldId="257"/>
            <ac:spMk id="9" creationId="{FD63BC83-15AB-60C2-C5EF-A54AD01A1C1F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3788111665" sldId="258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3788111665" sldId="258"/>
            <ac:spMk id="2" creationId="{309F5051-B908-AC48-70EC-08BC307ED816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54763615" sldId="259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120481681" sldId="270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120481681" sldId="270"/>
            <ac:spMk id="3" creationId="{C47C957A-3E67-69E0-7DDD-B704CFACA735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939110669" sldId="271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939110669" sldId="271"/>
            <ac:spMk id="2" creationId="{F152A227-C929-0613-3E84-DD676260C43C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024569785" sldId="272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024569785" sldId="272"/>
            <ac:spMk id="2" creationId="{3F7DB1F1-37BA-4C43-BC1D-48BA756A039E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87179600" sldId="273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87179600" sldId="273"/>
            <ac:spMk id="2" creationId="{01CF9892-94AE-F8C7-4045-17C29C6DCB1E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168401200" sldId="274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168401200" sldId="274"/>
            <ac:spMk id="2" creationId="{1F2CCC7E-CE7C-BDC8-CDAB-3839DB5EE8CC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996969115" sldId="275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996969115" sldId="275"/>
            <ac:spMk id="2" creationId="{22427319-4E63-04FF-62B3-B8EE36F2C671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390376940" sldId="276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390376940" sldId="276"/>
            <ac:spMk id="2" creationId="{DB5CAE65-8493-F9B3-3D36-B5A649872F89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265919077" sldId="277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265919077" sldId="277"/>
            <ac:spMk id="2" creationId="{1B6CB6A3-3A8B-091D-B96C-9B90FDD7716C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10266664" sldId="278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10266664" sldId="278"/>
            <ac:spMk id="2" creationId="{8A8C2770-C4D7-5E7B-8EF6-1BA3619EB6E5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888433145" sldId="279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888433145" sldId="279"/>
            <ac:spMk id="2" creationId="{F95D6834-3ACB-4AB2-B2E3-A1035DF75890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791300187" sldId="280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791300187" sldId="280"/>
            <ac:spMk id="2" creationId="{1DD6D72B-860D-6D30-A0E7-8965178C7798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126511635" sldId="282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126511635" sldId="282"/>
            <ac:spMk id="2" creationId="{B9F9559C-A5CE-F444-E5B5-F57262728457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3922583308" sldId="284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3922583308" sldId="284"/>
            <ac:spMk id="2" creationId="{23CCD08D-0281-315F-BC2E-46647BD509AD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850742486" sldId="286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850742486" sldId="286"/>
            <ac:spMk id="2" creationId="{E95880E3-CD74-F16F-1C7E-BDCAC730CBD1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828872212" sldId="288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828872212" sldId="288"/>
            <ac:spMk id="2" creationId="{803E38F6-58C2-237E-20C7-00B28BF26D96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292473336" sldId="290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292473336" sldId="290"/>
            <ac:spMk id="2" creationId="{53E27EE9-BEE1-90FB-F4D4-09B226AD58A0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014080634" sldId="292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014080634" sldId="292"/>
            <ac:spMk id="2" creationId="{E2815256-9D62-A209-D383-1FB3382C5089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859407553" sldId="294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859407553" sldId="294"/>
            <ac:spMk id="2" creationId="{D94ECAB5-0138-8E4D-BE7E-667D7C7D7000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996491524" sldId="297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996491524" sldId="297"/>
            <ac:spMk id="3" creationId="{98AC5EA9-2C91-A165-A511-92DA010F6CAD}"/>
          </ac:spMkLst>
        </pc:spChg>
      </pc:sldChg>
    </pc:docChg>
  </pc:docChgLst>
  <pc:docChgLst>
    <pc:chgData name="Alfred Smith" userId="3c60a3631c0db8ad" providerId="LiveId" clId="{19FF5576-CCCF-4576-965A-73D4BCCB0257}"/>
    <pc:docChg chg="custSel modSld">
      <pc:chgData name="Alfred Smith" userId="3c60a3631c0db8ad" providerId="LiveId" clId="{19FF5576-CCCF-4576-965A-73D4BCCB0257}" dt="2025-05-23T10:51:27.266" v="38"/>
      <pc:docMkLst>
        <pc:docMk/>
      </pc:docMkLst>
      <pc:sldChg chg="modSp mod">
        <pc:chgData name="Alfred Smith" userId="3c60a3631c0db8ad" providerId="LiveId" clId="{19FF5576-CCCF-4576-965A-73D4BCCB0257}" dt="2025-05-23T10:40:39.523" v="1" actId="27636"/>
        <pc:sldMkLst>
          <pc:docMk/>
          <pc:sldMk cId="1499918570" sldId="257"/>
        </pc:sldMkLst>
        <pc:spChg chg="mod">
          <ac:chgData name="Alfred Smith" userId="3c60a3631c0db8ad" providerId="LiveId" clId="{19FF5576-CCCF-4576-965A-73D4BCCB0257}" dt="2025-05-23T10:40:39.523" v="1" actId="27636"/>
          <ac:spMkLst>
            <pc:docMk/>
            <pc:sldMk cId="1499918570" sldId="257"/>
            <ac:spMk id="9" creationId="{FD63BC83-15AB-60C2-C5EF-A54AD01A1C1F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3788111665" sldId="258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3788111665" sldId="258"/>
            <ac:spMk id="2" creationId="{309F5051-B908-AC48-70EC-08BC307ED816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454763615" sldId="259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19FF5576-CCCF-4576-965A-73D4BCCB0257}" dt="2025-05-23T10:42:08.391" v="4"/>
        <pc:sldMkLst>
          <pc:docMk/>
          <pc:sldMk cId="2346136586" sldId="260"/>
        </pc:sldMkLst>
        <pc:spChg chg="add mod">
          <ac:chgData name="Alfred Smith" userId="3c60a3631c0db8ad" providerId="LiveId" clId="{19FF5576-CCCF-4576-965A-73D4BCCB0257}" dt="2025-05-23T10:42:08.391" v="4"/>
          <ac:spMkLst>
            <pc:docMk/>
            <pc:sldMk cId="2346136586" sldId="260"/>
            <ac:spMk id="2" creationId="{3EC88A23-C647-6952-909E-E205B347F497}"/>
          </ac:spMkLst>
        </pc:spChg>
        <pc:spChg chg="del">
          <ac:chgData name="Alfred Smith" userId="3c60a3631c0db8ad" providerId="LiveId" clId="{19FF5576-CCCF-4576-965A-73D4BCCB0257}" dt="2025-05-23T10:42:08.310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2:08.310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2:08.391" v="4"/>
          <ac:spMkLst>
            <pc:docMk/>
            <pc:sldMk cId="2346136586" sldId="260"/>
            <ac:spMk id="5" creationId="{59B59F04-7500-DB70-A63B-7D111D31A087}"/>
          </ac:spMkLst>
        </pc:spChg>
      </pc:sldChg>
      <pc:sldChg chg="addSp delSp modSp mod">
        <pc:chgData name="Alfred Smith" userId="3c60a3631c0db8ad" providerId="LiveId" clId="{19FF5576-CCCF-4576-965A-73D4BCCB0257}" dt="2025-05-23T10:43:52.528" v="6"/>
        <pc:sldMkLst>
          <pc:docMk/>
          <pc:sldMk cId="4037329247" sldId="261"/>
        </pc:sldMkLst>
        <pc:spChg chg="add mod">
          <ac:chgData name="Alfred Smith" userId="3c60a3631c0db8ad" providerId="LiveId" clId="{19FF5576-CCCF-4576-965A-73D4BCCB0257}" dt="2025-05-23T10:43:52.528" v="6"/>
          <ac:spMkLst>
            <pc:docMk/>
            <pc:sldMk cId="4037329247" sldId="261"/>
            <ac:spMk id="2" creationId="{942E8314-8921-203E-1E91-BD386D16B63D}"/>
          </ac:spMkLst>
        </pc:spChg>
        <pc:spChg chg="del">
          <ac:chgData name="Alfred Smith" userId="3c60a3631c0db8ad" providerId="LiveId" clId="{19FF5576-CCCF-4576-965A-73D4BCCB0257}" dt="2025-05-23T10:43:51.938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3:51.938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3:52.528" v="6"/>
          <ac:spMkLst>
            <pc:docMk/>
            <pc:sldMk cId="4037329247" sldId="261"/>
            <ac:spMk id="5" creationId="{9DA30083-38C5-0582-7F7C-4774830F269B}"/>
          </ac:spMkLst>
        </pc:spChg>
      </pc:sldChg>
      <pc:sldChg chg="addSp delSp modSp mod">
        <pc:chgData name="Alfred Smith" userId="3c60a3631c0db8ad" providerId="LiveId" clId="{19FF5576-CCCF-4576-965A-73D4BCCB0257}" dt="2025-05-23T10:44:45.084" v="8"/>
        <pc:sldMkLst>
          <pc:docMk/>
          <pc:sldMk cId="1909638311" sldId="262"/>
        </pc:sldMkLst>
        <pc:spChg chg="add mod">
          <ac:chgData name="Alfred Smith" userId="3c60a3631c0db8ad" providerId="LiveId" clId="{19FF5576-CCCF-4576-965A-73D4BCCB0257}" dt="2025-05-23T10:44:45.084" v="8"/>
          <ac:spMkLst>
            <pc:docMk/>
            <pc:sldMk cId="1909638311" sldId="262"/>
            <ac:spMk id="2" creationId="{363D56A0-4750-DECC-6080-5A6662A50393}"/>
          </ac:spMkLst>
        </pc:spChg>
        <pc:spChg chg="del">
          <ac:chgData name="Alfred Smith" userId="3c60a3631c0db8ad" providerId="LiveId" clId="{19FF5576-CCCF-4576-965A-73D4BCCB0257}" dt="2025-05-23T10:44:44.428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4:44.428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4:45.084" v="8"/>
          <ac:spMkLst>
            <pc:docMk/>
            <pc:sldMk cId="1909638311" sldId="262"/>
            <ac:spMk id="5" creationId="{2D2BFEA9-EDDE-8569-E58E-29CBBFB39354}"/>
          </ac:spMkLst>
        </pc:spChg>
      </pc:sldChg>
      <pc:sldChg chg="addSp delSp modSp mod">
        <pc:chgData name="Alfred Smith" userId="3c60a3631c0db8ad" providerId="LiveId" clId="{19FF5576-CCCF-4576-965A-73D4BCCB0257}" dt="2025-05-23T10:45:13.045" v="10"/>
        <pc:sldMkLst>
          <pc:docMk/>
          <pc:sldMk cId="641208035" sldId="263"/>
        </pc:sldMkLst>
        <pc:spChg chg="add mod">
          <ac:chgData name="Alfred Smith" userId="3c60a3631c0db8ad" providerId="LiveId" clId="{19FF5576-CCCF-4576-965A-73D4BCCB0257}" dt="2025-05-23T10:45:13.045" v="10"/>
          <ac:spMkLst>
            <pc:docMk/>
            <pc:sldMk cId="641208035" sldId="263"/>
            <ac:spMk id="2" creationId="{ED20E96A-3FB7-0B13-4814-C64A08E76EE1}"/>
          </ac:spMkLst>
        </pc:spChg>
        <pc:spChg chg="del">
          <ac:chgData name="Alfred Smith" userId="3c60a3631c0db8ad" providerId="LiveId" clId="{19FF5576-CCCF-4576-965A-73D4BCCB0257}" dt="2025-05-23T10:45:12.209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5:12.209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5:13.045" v="10"/>
          <ac:spMkLst>
            <pc:docMk/>
            <pc:sldMk cId="641208035" sldId="263"/>
            <ac:spMk id="5" creationId="{53BD01F7-9175-2100-244E-3D3CDAC8AAD5}"/>
          </ac:spMkLst>
        </pc:spChg>
      </pc:sldChg>
      <pc:sldChg chg="addSp delSp modSp mod">
        <pc:chgData name="Alfred Smith" userId="3c60a3631c0db8ad" providerId="LiveId" clId="{19FF5576-CCCF-4576-965A-73D4BCCB0257}" dt="2025-05-23T10:45:32.491" v="12"/>
        <pc:sldMkLst>
          <pc:docMk/>
          <pc:sldMk cId="4044745628" sldId="264"/>
        </pc:sldMkLst>
        <pc:spChg chg="add mod">
          <ac:chgData name="Alfred Smith" userId="3c60a3631c0db8ad" providerId="LiveId" clId="{19FF5576-CCCF-4576-965A-73D4BCCB0257}" dt="2025-05-23T10:45:32.491" v="12"/>
          <ac:spMkLst>
            <pc:docMk/>
            <pc:sldMk cId="4044745628" sldId="264"/>
            <ac:spMk id="2" creationId="{F832240A-5CD8-867D-F513-D9A7B1FF04AE}"/>
          </ac:spMkLst>
        </pc:spChg>
        <pc:spChg chg="del">
          <ac:chgData name="Alfred Smith" userId="3c60a3631c0db8ad" providerId="LiveId" clId="{19FF5576-CCCF-4576-965A-73D4BCCB0257}" dt="2025-05-23T10:45:31.894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5:31.894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5:32.491" v="12"/>
          <ac:spMkLst>
            <pc:docMk/>
            <pc:sldMk cId="4044745628" sldId="264"/>
            <ac:spMk id="5" creationId="{F27BB570-3945-F554-C00A-DCEBCEAB3311}"/>
          </ac:spMkLst>
        </pc:spChg>
      </pc:sldChg>
      <pc:sldChg chg="addSp delSp modSp mod">
        <pc:chgData name="Alfred Smith" userId="3c60a3631c0db8ad" providerId="LiveId" clId="{19FF5576-CCCF-4576-965A-73D4BCCB0257}" dt="2025-05-23T10:45:56.467" v="14"/>
        <pc:sldMkLst>
          <pc:docMk/>
          <pc:sldMk cId="978260341" sldId="265"/>
        </pc:sldMkLst>
        <pc:spChg chg="add mod">
          <ac:chgData name="Alfred Smith" userId="3c60a3631c0db8ad" providerId="LiveId" clId="{19FF5576-CCCF-4576-965A-73D4BCCB0257}" dt="2025-05-23T10:45:56.467" v="14"/>
          <ac:spMkLst>
            <pc:docMk/>
            <pc:sldMk cId="978260341" sldId="265"/>
            <ac:spMk id="2" creationId="{3FF84753-406E-06A3-3596-5841A41221B3}"/>
          </ac:spMkLst>
        </pc:spChg>
        <pc:spChg chg="del">
          <ac:chgData name="Alfred Smith" userId="3c60a3631c0db8ad" providerId="LiveId" clId="{19FF5576-CCCF-4576-965A-73D4BCCB0257}" dt="2025-05-23T10:45:55.847" v="13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5:55.847" v="13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5:56.467" v="14"/>
          <ac:spMkLst>
            <pc:docMk/>
            <pc:sldMk cId="978260341" sldId="265"/>
            <ac:spMk id="5" creationId="{427971BA-AC5F-83FD-502E-33D1E314105C}"/>
          </ac:spMkLst>
        </pc:spChg>
      </pc:sldChg>
      <pc:sldChg chg="addSp delSp modSp mod">
        <pc:chgData name="Alfred Smith" userId="3c60a3631c0db8ad" providerId="LiveId" clId="{19FF5576-CCCF-4576-965A-73D4BCCB0257}" dt="2025-05-23T10:46:13.371" v="16"/>
        <pc:sldMkLst>
          <pc:docMk/>
          <pc:sldMk cId="3575870363" sldId="266"/>
        </pc:sldMkLst>
        <pc:spChg chg="add mod">
          <ac:chgData name="Alfred Smith" userId="3c60a3631c0db8ad" providerId="LiveId" clId="{19FF5576-CCCF-4576-965A-73D4BCCB0257}" dt="2025-05-23T10:46:13.371" v="16"/>
          <ac:spMkLst>
            <pc:docMk/>
            <pc:sldMk cId="3575870363" sldId="266"/>
            <ac:spMk id="2" creationId="{A6F52D04-A099-3D3D-83C3-B245F88E2747}"/>
          </ac:spMkLst>
        </pc:spChg>
        <pc:spChg chg="del">
          <ac:chgData name="Alfred Smith" userId="3c60a3631c0db8ad" providerId="LiveId" clId="{19FF5576-CCCF-4576-965A-73D4BCCB0257}" dt="2025-05-23T10:46:12.549" v="15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6:12.549" v="15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6:13.371" v="16"/>
          <ac:spMkLst>
            <pc:docMk/>
            <pc:sldMk cId="3575870363" sldId="266"/>
            <ac:spMk id="5" creationId="{AC080674-C329-EEC9-56DE-5EF9CCEEFAE8}"/>
          </ac:spMkLst>
        </pc:spChg>
      </pc:sldChg>
      <pc:sldChg chg="addSp delSp modSp mod">
        <pc:chgData name="Alfred Smith" userId="3c60a3631c0db8ad" providerId="LiveId" clId="{19FF5576-CCCF-4576-965A-73D4BCCB0257}" dt="2025-05-23T10:46:57.783" v="18"/>
        <pc:sldMkLst>
          <pc:docMk/>
          <pc:sldMk cId="4017137865" sldId="267"/>
        </pc:sldMkLst>
        <pc:spChg chg="add mod">
          <ac:chgData name="Alfred Smith" userId="3c60a3631c0db8ad" providerId="LiveId" clId="{19FF5576-CCCF-4576-965A-73D4BCCB0257}" dt="2025-05-23T10:46:57.783" v="18"/>
          <ac:spMkLst>
            <pc:docMk/>
            <pc:sldMk cId="4017137865" sldId="267"/>
            <ac:spMk id="2" creationId="{39753392-861B-0E26-8883-D8007CF031DC}"/>
          </ac:spMkLst>
        </pc:spChg>
        <pc:spChg chg="del">
          <ac:chgData name="Alfred Smith" userId="3c60a3631c0db8ad" providerId="LiveId" clId="{19FF5576-CCCF-4576-965A-73D4BCCB0257}" dt="2025-05-23T10:46:56.998" v="17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6:56.998" v="17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6:57.783" v="18"/>
          <ac:spMkLst>
            <pc:docMk/>
            <pc:sldMk cId="4017137865" sldId="267"/>
            <ac:spMk id="5" creationId="{82011CC4-7601-449F-D628-8D73041EDC9A}"/>
          </ac:spMkLst>
        </pc:spChg>
      </pc:sldChg>
      <pc:sldChg chg="addSp delSp modSp mod">
        <pc:chgData name="Alfred Smith" userId="3c60a3631c0db8ad" providerId="LiveId" clId="{19FF5576-CCCF-4576-965A-73D4BCCB0257}" dt="2025-05-23T10:47:25.223" v="20"/>
        <pc:sldMkLst>
          <pc:docMk/>
          <pc:sldMk cId="3137811553" sldId="268"/>
        </pc:sldMkLst>
        <pc:spChg chg="add mod">
          <ac:chgData name="Alfred Smith" userId="3c60a3631c0db8ad" providerId="LiveId" clId="{19FF5576-CCCF-4576-965A-73D4BCCB0257}" dt="2025-05-23T10:47:25.223" v="20"/>
          <ac:spMkLst>
            <pc:docMk/>
            <pc:sldMk cId="3137811553" sldId="268"/>
            <ac:spMk id="2" creationId="{E4C91B8D-8A74-B4A4-992B-4401E3CAF4DD}"/>
          </ac:spMkLst>
        </pc:spChg>
        <pc:spChg chg="del">
          <ac:chgData name="Alfred Smith" userId="3c60a3631c0db8ad" providerId="LiveId" clId="{19FF5576-CCCF-4576-965A-73D4BCCB0257}" dt="2025-05-23T10:47:24.493" v="19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7:24.493" v="19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7:25.223" v="20"/>
          <ac:spMkLst>
            <pc:docMk/>
            <pc:sldMk cId="3137811553" sldId="268"/>
            <ac:spMk id="5" creationId="{9004D03A-A5EA-AFFB-40DB-0FBB623C7F87}"/>
          </ac:spMkLst>
        </pc:spChg>
      </pc:sldChg>
      <pc:sldChg chg="addSp delSp modSp mod">
        <pc:chgData name="Alfred Smith" userId="3c60a3631c0db8ad" providerId="LiveId" clId="{19FF5576-CCCF-4576-965A-73D4BCCB0257}" dt="2025-05-23T10:48:01.249" v="22"/>
        <pc:sldMkLst>
          <pc:docMk/>
          <pc:sldMk cId="100491716" sldId="269"/>
        </pc:sldMkLst>
        <pc:spChg chg="add mod">
          <ac:chgData name="Alfred Smith" userId="3c60a3631c0db8ad" providerId="LiveId" clId="{19FF5576-CCCF-4576-965A-73D4BCCB0257}" dt="2025-05-23T10:48:01.249" v="22"/>
          <ac:spMkLst>
            <pc:docMk/>
            <pc:sldMk cId="100491716" sldId="269"/>
            <ac:spMk id="2" creationId="{0AB6DA5F-FBAC-2FF6-A8D3-DE6A75DC8B0D}"/>
          </ac:spMkLst>
        </pc:spChg>
        <pc:spChg chg="del mod">
          <ac:chgData name="Alfred Smith" userId="3c60a3631c0db8ad" providerId="LiveId" clId="{19FF5576-CCCF-4576-965A-73D4BCCB0257}" dt="2025-05-23T10:48:00.611" v="21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8:00.611" v="21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8:01.249" v="22"/>
          <ac:spMkLst>
            <pc:docMk/>
            <pc:sldMk cId="100491716" sldId="269"/>
            <ac:spMk id="5" creationId="{8B3A992D-CC46-D1E9-370B-7BB1AF779E83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4120481681" sldId="270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4120481681" sldId="270"/>
            <ac:spMk id="3" creationId="{C47C957A-3E67-69E0-7DDD-B704CFACA735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939110669" sldId="271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939110669" sldId="271"/>
            <ac:spMk id="2" creationId="{F152A227-C929-0613-3E84-DD676260C43C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4024569785" sldId="272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4024569785" sldId="272"/>
            <ac:spMk id="2" creationId="{3F7DB1F1-37BA-4C43-BC1D-48BA756A039E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487179600" sldId="273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487179600" sldId="273"/>
            <ac:spMk id="2" creationId="{01CF9892-94AE-F8C7-4045-17C29C6DCB1E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2168401200" sldId="274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2168401200" sldId="274"/>
            <ac:spMk id="2" creationId="{1F2CCC7E-CE7C-BDC8-CDAB-3839DB5EE8CC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2996969115" sldId="275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2996969115" sldId="275"/>
            <ac:spMk id="2" creationId="{22427319-4E63-04FF-62B3-B8EE36F2C671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2390376940" sldId="276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2390376940" sldId="276"/>
            <ac:spMk id="2" creationId="{DB5CAE65-8493-F9B3-3D36-B5A649872F89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4265919077" sldId="277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4265919077" sldId="277"/>
            <ac:spMk id="2" creationId="{1B6CB6A3-3A8B-091D-B96C-9B90FDD7716C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210266664" sldId="278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210266664" sldId="278"/>
            <ac:spMk id="2" creationId="{8A8C2770-C4D7-5E7B-8EF6-1BA3619EB6E5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888433145" sldId="279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888433145" sldId="279"/>
            <ac:spMk id="2" creationId="{F95D6834-3ACB-4AB2-B2E3-A1035DF75890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791300187" sldId="280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791300187" sldId="280"/>
            <ac:spMk id="2" creationId="{1DD6D72B-860D-6D30-A0E7-8965178C7798}"/>
          </ac:spMkLst>
        </pc:spChg>
      </pc:sldChg>
      <pc:sldChg chg="addSp delSp modSp mod">
        <pc:chgData name="Alfred Smith" userId="3c60a3631c0db8ad" providerId="LiveId" clId="{19FF5576-CCCF-4576-965A-73D4BCCB0257}" dt="2025-05-23T10:48:31.856" v="24"/>
        <pc:sldMkLst>
          <pc:docMk/>
          <pc:sldMk cId="1922139011" sldId="281"/>
        </pc:sldMkLst>
        <pc:spChg chg="add mod">
          <ac:chgData name="Alfred Smith" userId="3c60a3631c0db8ad" providerId="LiveId" clId="{19FF5576-CCCF-4576-965A-73D4BCCB0257}" dt="2025-05-23T10:48:31.856" v="24"/>
          <ac:spMkLst>
            <pc:docMk/>
            <pc:sldMk cId="1922139011" sldId="281"/>
            <ac:spMk id="2" creationId="{B2DA2D1B-8229-4316-86B5-84AC757E8FDF}"/>
          </ac:spMkLst>
        </pc:spChg>
        <pc:spChg chg="del">
          <ac:chgData name="Alfred Smith" userId="3c60a3631c0db8ad" providerId="LiveId" clId="{19FF5576-CCCF-4576-965A-73D4BCCB0257}" dt="2025-05-23T10:48:31.211" v="23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8:31.211" v="23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8:31.856" v="24"/>
          <ac:spMkLst>
            <pc:docMk/>
            <pc:sldMk cId="1922139011" sldId="281"/>
            <ac:spMk id="5" creationId="{F87C9E9E-BDA1-504D-0E77-1645E2E67261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1126511635" sldId="282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1126511635" sldId="282"/>
            <ac:spMk id="2" creationId="{B9F9559C-A5CE-F444-E5B5-F57262728457}"/>
          </ac:spMkLst>
        </pc:spChg>
      </pc:sldChg>
      <pc:sldChg chg="addSp delSp modSp mod">
        <pc:chgData name="Alfred Smith" userId="3c60a3631c0db8ad" providerId="LiveId" clId="{19FF5576-CCCF-4576-965A-73D4BCCB0257}" dt="2025-05-23T10:48:58.489" v="26"/>
        <pc:sldMkLst>
          <pc:docMk/>
          <pc:sldMk cId="3166251957" sldId="283"/>
        </pc:sldMkLst>
        <pc:spChg chg="add mod">
          <ac:chgData name="Alfred Smith" userId="3c60a3631c0db8ad" providerId="LiveId" clId="{19FF5576-CCCF-4576-965A-73D4BCCB0257}" dt="2025-05-23T10:48:58.489" v="26"/>
          <ac:spMkLst>
            <pc:docMk/>
            <pc:sldMk cId="3166251957" sldId="283"/>
            <ac:spMk id="2" creationId="{EB520DFB-B9FF-4488-FB09-DB60B1E394B3}"/>
          </ac:spMkLst>
        </pc:spChg>
        <pc:spChg chg="del">
          <ac:chgData name="Alfred Smith" userId="3c60a3631c0db8ad" providerId="LiveId" clId="{19FF5576-CCCF-4576-965A-73D4BCCB0257}" dt="2025-05-23T10:48:57.903" v="25" actId="478"/>
          <ac:spMkLst>
            <pc:docMk/>
            <pc:sldMk cId="3166251957" sldId="283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8:57.903" v="25" actId="478"/>
          <ac:spMkLst>
            <pc:docMk/>
            <pc:sldMk cId="3166251957" sldId="283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8:58.489" v="26"/>
          <ac:spMkLst>
            <pc:docMk/>
            <pc:sldMk cId="3166251957" sldId="283"/>
            <ac:spMk id="5" creationId="{1F914383-9379-F52E-0471-6B4E580E6FA1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3922583308" sldId="284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3922583308" sldId="284"/>
            <ac:spMk id="2" creationId="{23CCD08D-0281-315F-BC2E-46647BD509AD}"/>
          </ac:spMkLst>
        </pc:spChg>
      </pc:sldChg>
      <pc:sldChg chg="addSp delSp modSp mod">
        <pc:chgData name="Alfred Smith" userId="3c60a3631c0db8ad" providerId="LiveId" clId="{19FF5576-CCCF-4576-965A-73D4BCCB0257}" dt="2025-05-23T10:49:19.279" v="28"/>
        <pc:sldMkLst>
          <pc:docMk/>
          <pc:sldMk cId="1522780631" sldId="285"/>
        </pc:sldMkLst>
        <pc:spChg chg="add mod">
          <ac:chgData name="Alfred Smith" userId="3c60a3631c0db8ad" providerId="LiveId" clId="{19FF5576-CCCF-4576-965A-73D4BCCB0257}" dt="2025-05-23T10:49:19.279" v="28"/>
          <ac:spMkLst>
            <pc:docMk/>
            <pc:sldMk cId="1522780631" sldId="285"/>
            <ac:spMk id="2" creationId="{C90132FF-2AB8-BF80-E1BF-3B83F1DEABF5}"/>
          </ac:spMkLst>
        </pc:spChg>
        <pc:spChg chg="del">
          <ac:chgData name="Alfred Smith" userId="3c60a3631c0db8ad" providerId="LiveId" clId="{19FF5576-CCCF-4576-965A-73D4BCCB0257}" dt="2025-05-23T10:49:18.372" v="27" actId="478"/>
          <ac:spMkLst>
            <pc:docMk/>
            <pc:sldMk cId="1522780631" sldId="285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9:18.372" v="27" actId="478"/>
          <ac:spMkLst>
            <pc:docMk/>
            <pc:sldMk cId="1522780631" sldId="285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9:19.279" v="28"/>
          <ac:spMkLst>
            <pc:docMk/>
            <pc:sldMk cId="1522780631" sldId="285"/>
            <ac:spMk id="5" creationId="{97C261D7-467D-BBE3-E145-5FA9093CC71C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1850742486" sldId="286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1850742486" sldId="286"/>
            <ac:spMk id="2" creationId="{E95880E3-CD74-F16F-1C7E-BDCAC730CBD1}"/>
          </ac:spMkLst>
        </pc:spChg>
      </pc:sldChg>
      <pc:sldChg chg="addSp delSp modSp mod">
        <pc:chgData name="Alfred Smith" userId="3c60a3631c0db8ad" providerId="LiveId" clId="{19FF5576-CCCF-4576-965A-73D4BCCB0257}" dt="2025-05-23T10:49:57.454" v="30"/>
        <pc:sldMkLst>
          <pc:docMk/>
          <pc:sldMk cId="2332778949" sldId="287"/>
        </pc:sldMkLst>
        <pc:spChg chg="add mod">
          <ac:chgData name="Alfred Smith" userId="3c60a3631c0db8ad" providerId="LiveId" clId="{19FF5576-CCCF-4576-965A-73D4BCCB0257}" dt="2025-05-23T10:49:57.454" v="30"/>
          <ac:spMkLst>
            <pc:docMk/>
            <pc:sldMk cId="2332778949" sldId="287"/>
            <ac:spMk id="2" creationId="{56EE97D6-BF8C-F491-1CC9-0FE8991B979A}"/>
          </ac:spMkLst>
        </pc:spChg>
        <pc:spChg chg="del">
          <ac:chgData name="Alfred Smith" userId="3c60a3631c0db8ad" providerId="LiveId" clId="{19FF5576-CCCF-4576-965A-73D4BCCB0257}" dt="2025-05-23T10:49:56.825" v="29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49:56.825" v="29" actId="478"/>
          <ac:spMkLst>
            <pc:docMk/>
            <pc:sldMk cId="2332778949" sldId="287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49:57.454" v="30"/>
          <ac:spMkLst>
            <pc:docMk/>
            <pc:sldMk cId="2332778949" sldId="287"/>
            <ac:spMk id="5" creationId="{C43E1883-C188-816B-347A-D3CD82483825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1828872212" sldId="288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1828872212" sldId="288"/>
            <ac:spMk id="2" creationId="{803E38F6-58C2-237E-20C7-00B28BF26D96}"/>
          </ac:spMkLst>
        </pc:spChg>
      </pc:sldChg>
      <pc:sldChg chg="addSp delSp modSp mod">
        <pc:chgData name="Alfred Smith" userId="3c60a3631c0db8ad" providerId="LiveId" clId="{19FF5576-CCCF-4576-965A-73D4BCCB0257}" dt="2025-05-23T10:50:16.057" v="32"/>
        <pc:sldMkLst>
          <pc:docMk/>
          <pc:sldMk cId="3153919605" sldId="289"/>
        </pc:sldMkLst>
        <pc:spChg chg="add mod">
          <ac:chgData name="Alfred Smith" userId="3c60a3631c0db8ad" providerId="LiveId" clId="{19FF5576-CCCF-4576-965A-73D4BCCB0257}" dt="2025-05-23T10:50:16.057" v="32"/>
          <ac:spMkLst>
            <pc:docMk/>
            <pc:sldMk cId="3153919605" sldId="289"/>
            <ac:spMk id="2" creationId="{2652BD7B-D666-A349-029C-1A237CD5AB44}"/>
          </ac:spMkLst>
        </pc:spChg>
        <pc:spChg chg="del">
          <ac:chgData name="Alfred Smith" userId="3c60a3631c0db8ad" providerId="LiveId" clId="{19FF5576-CCCF-4576-965A-73D4BCCB0257}" dt="2025-05-23T10:50:15.507" v="31" actId="478"/>
          <ac:spMkLst>
            <pc:docMk/>
            <pc:sldMk cId="3153919605" sldId="289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50:15.507" v="31" actId="478"/>
          <ac:spMkLst>
            <pc:docMk/>
            <pc:sldMk cId="3153919605" sldId="289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50:16.057" v="32"/>
          <ac:spMkLst>
            <pc:docMk/>
            <pc:sldMk cId="3153919605" sldId="289"/>
            <ac:spMk id="5" creationId="{4730B36E-30A8-D325-CF24-445A9A04A102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1292473336" sldId="290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1292473336" sldId="290"/>
            <ac:spMk id="2" creationId="{53E27EE9-BEE1-90FB-F4D4-09B226AD58A0}"/>
          </ac:spMkLst>
        </pc:spChg>
      </pc:sldChg>
      <pc:sldChg chg="addSp delSp modSp mod">
        <pc:chgData name="Alfred Smith" userId="3c60a3631c0db8ad" providerId="LiveId" clId="{19FF5576-CCCF-4576-965A-73D4BCCB0257}" dt="2025-05-23T10:50:38.759" v="34"/>
        <pc:sldMkLst>
          <pc:docMk/>
          <pc:sldMk cId="1878919862" sldId="291"/>
        </pc:sldMkLst>
        <pc:spChg chg="add mod">
          <ac:chgData name="Alfred Smith" userId="3c60a3631c0db8ad" providerId="LiveId" clId="{19FF5576-CCCF-4576-965A-73D4BCCB0257}" dt="2025-05-23T10:50:38.759" v="34"/>
          <ac:spMkLst>
            <pc:docMk/>
            <pc:sldMk cId="1878919862" sldId="291"/>
            <ac:spMk id="2" creationId="{F2799AD5-66C9-9152-8988-0E7F13C9A8AF}"/>
          </ac:spMkLst>
        </pc:spChg>
        <pc:spChg chg="del">
          <ac:chgData name="Alfred Smith" userId="3c60a3631c0db8ad" providerId="LiveId" clId="{19FF5576-CCCF-4576-965A-73D4BCCB0257}" dt="2025-05-23T10:50:38.019" v="33" actId="478"/>
          <ac:spMkLst>
            <pc:docMk/>
            <pc:sldMk cId="1878919862" sldId="291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50:38.019" v="33" actId="478"/>
          <ac:spMkLst>
            <pc:docMk/>
            <pc:sldMk cId="1878919862" sldId="291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50:38.759" v="34"/>
          <ac:spMkLst>
            <pc:docMk/>
            <pc:sldMk cId="1878919862" sldId="291"/>
            <ac:spMk id="5" creationId="{C942486C-2B26-DCCB-EF61-087C48BFF39D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1014080634" sldId="292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1014080634" sldId="292"/>
            <ac:spMk id="2" creationId="{E2815256-9D62-A209-D383-1FB3382C5089}"/>
          </ac:spMkLst>
        </pc:spChg>
      </pc:sldChg>
      <pc:sldChg chg="addSp delSp modSp mod">
        <pc:chgData name="Alfred Smith" userId="3c60a3631c0db8ad" providerId="LiveId" clId="{19FF5576-CCCF-4576-965A-73D4BCCB0257}" dt="2025-05-23T10:51:07.126" v="36"/>
        <pc:sldMkLst>
          <pc:docMk/>
          <pc:sldMk cId="2219299321" sldId="293"/>
        </pc:sldMkLst>
        <pc:spChg chg="add mod">
          <ac:chgData name="Alfred Smith" userId="3c60a3631c0db8ad" providerId="LiveId" clId="{19FF5576-CCCF-4576-965A-73D4BCCB0257}" dt="2025-05-23T10:51:07.126" v="36"/>
          <ac:spMkLst>
            <pc:docMk/>
            <pc:sldMk cId="2219299321" sldId="293"/>
            <ac:spMk id="2" creationId="{8A0D993E-86B6-1A90-2F96-AD20FC01B3F6}"/>
          </ac:spMkLst>
        </pc:spChg>
        <pc:spChg chg="del">
          <ac:chgData name="Alfred Smith" userId="3c60a3631c0db8ad" providerId="LiveId" clId="{19FF5576-CCCF-4576-965A-73D4BCCB0257}" dt="2025-05-23T10:51:06.394" v="35" actId="478"/>
          <ac:spMkLst>
            <pc:docMk/>
            <pc:sldMk cId="2219299321" sldId="293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51:06.394" v="35" actId="478"/>
          <ac:spMkLst>
            <pc:docMk/>
            <pc:sldMk cId="2219299321" sldId="293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51:07.126" v="36"/>
          <ac:spMkLst>
            <pc:docMk/>
            <pc:sldMk cId="2219299321" sldId="293"/>
            <ac:spMk id="5" creationId="{A5B54113-A1EB-E3B1-A921-0262040ECF6A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2859407553" sldId="294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2859407553" sldId="294"/>
            <ac:spMk id="2" creationId="{D94ECAB5-0138-8E4D-BE7E-667D7C7D7000}"/>
          </ac:spMkLst>
        </pc:spChg>
      </pc:sldChg>
      <pc:sldChg chg="addSp delSp modSp mod">
        <pc:chgData name="Alfred Smith" userId="3c60a3631c0db8ad" providerId="LiveId" clId="{19FF5576-CCCF-4576-965A-73D4BCCB0257}" dt="2025-05-23T10:51:27.266" v="38"/>
        <pc:sldMkLst>
          <pc:docMk/>
          <pc:sldMk cId="3279066978" sldId="295"/>
        </pc:sldMkLst>
        <pc:spChg chg="add mod">
          <ac:chgData name="Alfred Smith" userId="3c60a3631c0db8ad" providerId="LiveId" clId="{19FF5576-CCCF-4576-965A-73D4BCCB0257}" dt="2025-05-23T10:51:27.266" v="38"/>
          <ac:spMkLst>
            <pc:docMk/>
            <pc:sldMk cId="3279066978" sldId="295"/>
            <ac:spMk id="2" creationId="{3925FF80-0D30-2F79-C7B6-29E4EEA02B84}"/>
          </ac:spMkLst>
        </pc:spChg>
        <pc:spChg chg="del">
          <ac:chgData name="Alfred Smith" userId="3c60a3631c0db8ad" providerId="LiveId" clId="{19FF5576-CCCF-4576-965A-73D4BCCB0257}" dt="2025-05-23T10:51:26.650" v="37" actId="478"/>
          <ac:spMkLst>
            <pc:docMk/>
            <pc:sldMk cId="3279066978" sldId="295"/>
            <ac:spMk id="3" creationId="{A58184BD-88F1-BA02-40C1-D8403D0EEC0D}"/>
          </ac:spMkLst>
        </pc:spChg>
        <pc:spChg chg="del">
          <ac:chgData name="Alfred Smith" userId="3c60a3631c0db8ad" providerId="LiveId" clId="{19FF5576-CCCF-4576-965A-73D4BCCB0257}" dt="2025-05-23T10:51:26.650" v="37" actId="478"/>
          <ac:spMkLst>
            <pc:docMk/>
            <pc:sldMk cId="3279066978" sldId="295"/>
            <ac:spMk id="4" creationId="{EE2AC625-9141-A801-F431-DD5F79396320}"/>
          </ac:spMkLst>
        </pc:spChg>
        <pc:spChg chg="add mod">
          <ac:chgData name="Alfred Smith" userId="3c60a3631c0db8ad" providerId="LiveId" clId="{19FF5576-CCCF-4576-965A-73D4BCCB0257}" dt="2025-05-23T10:51:27.266" v="38"/>
          <ac:spMkLst>
            <pc:docMk/>
            <pc:sldMk cId="3279066978" sldId="295"/>
            <ac:spMk id="5" creationId="{FF8FD621-1F89-53B4-981E-52FDBA801B56}"/>
          </ac:spMkLst>
        </pc:spChg>
      </pc:sldChg>
      <pc:sldChg chg="modSp">
        <pc:chgData name="Alfred Smith" userId="3c60a3631c0db8ad" providerId="LiveId" clId="{19FF5576-CCCF-4576-965A-73D4BCCB0257}" dt="2025-05-23T10:41:13.688" v="2"/>
        <pc:sldMkLst>
          <pc:docMk/>
          <pc:sldMk cId="996491524" sldId="297"/>
        </pc:sldMkLst>
        <pc:spChg chg="mod">
          <ac:chgData name="Alfred Smith" userId="3c60a3631c0db8ad" providerId="LiveId" clId="{19FF5576-CCCF-4576-965A-73D4BCCB0257}" dt="2025-05-23T10:41:13.688" v="2"/>
          <ac:spMkLst>
            <pc:docMk/>
            <pc:sldMk cId="996491524" sldId="297"/>
            <ac:spMk id="3" creationId="{98AC5EA9-2C91-A165-A511-92DA010F6CAD}"/>
          </ac:spMkLst>
        </pc:spChg>
      </pc:sldChg>
    </pc:docChg>
  </pc:docChgLst>
  <pc:docChgLst>
    <pc:chgData name="Leonie Smith" userId="fed1330f33f5650e" providerId="LiveId" clId="{3A5DB5E9-3E8F-4980-B8EF-2828F4B0CE5F}"/>
    <pc:docChg chg="modSld">
      <pc:chgData name="Leonie Smith" userId="fed1330f33f5650e" providerId="LiveId" clId="{3A5DB5E9-3E8F-4980-B8EF-2828F4B0CE5F}" dt="2024-01-10T04:50:01.280" v="75" actId="20577"/>
      <pc:docMkLst>
        <pc:docMk/>
      </pc:docMkLst>
      <pc:sldChg chg="addSp delSp modSp mod modTransition modAnim modNotesTx">
        <pc:chgData name="Leonie Smith" userId="fed1330f33f5650e" providerId="LiveId" clId="{3A5DB5E9-3E8F-4980-B8EF-2828F4B0CE5F}" dt="2024-01-10T04:50:01.280" v="7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3A5DB5E9-3E8F-4980-B8EF-2828F4B0CE5F}" dt="2024-01-09T03:55:06.516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A5DB5E9-3E8F-4980-B8EF-2828F4B0CE5F}" dt="2024-01-09T03:55:24.589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A5DB5E9-3E8F-4980-B8EF-2828F4B0CE5F}" dt="2024-01-09T03:55:52.144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A5DB5E9-3E8F-4980-B8EF-2828F4B0CE5F}" dt="2024-01-09T03:56:05.290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A5DB5E9-3E8F-4980-B8EF-2828F4B0CE5F}" dt="2024-01-09T03:56:23.141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A5DB5E9-3E8F-4980-B8EF-2828F4B0CE5F}" dt="2024-01-09T03:56:49.333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A5DB5E9-3E8F-4980-B8EF-2828F4B0CE5F}" dt="2024-01-09T03:57:07.885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3A5DB5E9-3E8F-4980-B8EF-2828F4B0CE5F}" dt="2024-01-09T03:57:23.784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3A5DB5E9-3E8F-4980-B8EF-2828F4B0CE5F}" dt="2024-01-09T03:57:40.013" v="3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3A5DB5E9-3E8F-4980-B8EF-2828F4B0CE5F}" dt="2024-01-09T03:58:11.540" v="3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3A5DB5E9-3E8F-4980-B8EF-2828F4B0CE5F}" dt="2024-01-09T03:58:36.651" v="41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3A5DB5E9-3E8F-4980-B8EF-2828F4B0CE5F}" dt="2024-01-09T03:58:58.410" v="4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3A5DB5E9-3E8F-4980-B8EF-2828F4B0CE5F}" dt="2024-01-09T03:59:19.336" v="47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3A5DB5E9-3E8F-4980-B8EF-2828F4B0CE5F}" dt="2024-01-09T03:59:42.951" v="50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3A5DB5E9-3E8F-4980-B8EF-2828F4B0CE5F}" dt="2024-01-09T04:00:06.503" v="53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3A5DB5E9-3E8F-4980-B8EF-2828F4B0CE5F}" dt="2024-01-09T04:00:22.310" v="56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3A5DB5E9-3E8F-4980-B8EF-2828F4B0CE5F}" dt="2024-01-09T04:00:37.707" v="59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3A5DB5E9-3E8F-4980-B8EF-2828F4B0CE5F}" dt="2024-01-09T04:00:51.764" v="62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3A5DB5E9-3E8F-4980-B8EF-2828F4B0CE5F}" dt="2024-01-09T04:01:07.965" v="65"/>
        <pc:sldMkLst>
          <pc:docMk/>
          <pc:sldMk cId="3279066978" sldId="295"/>
        </pc:sldMkLst>
      </pc:sldChg>
    </pc:docChg>
  </pc:docChgLst>
  <pc:docChgLst>
    <pc:chgData name="Alfred Smith" userId="3c60a3631c0db8ad" providerId="LiveId" clId="{B9EE8F3D-A5C9-4989-931F-F20694512A2B}"/>
    <pc:docChg chg="undo custSel modSld">
      <pc:chgData name="Alfred Smith" userId="3c60a3631c0db8ad" providerId="LiveId" clId="{B9EE8F3D-A5C9-4989-931F-F20694512A2B}" dt="2024-07-24T06:43:30.036" v="90"/>
      <pc:docMkLst>
        <pc:docMk/>
      </pc:docMkLst>
      <pc:sldChg chg="addSp delSp modSp mod">
        <pc:chgData name="Alfred Smith" userId="3c60a3631c0db8ad" providerId="LiveId" clId="{B9EE8F3D-A5C9-4989-931F-F20694512A2B}" dt="2024-07-24T06:28:43.412" v="2"/>
        <pc:sldMkLst>
          <pc:docMk/>
          <pc:sldMk cId="1499918570" sldId="257"/>
        </pc:sldMkLst>
      </pc:sldChg>
      <pc:sldChg chg="modSp mod">
        <pc:chgData name="Alfred Smith" userId="3c60a3631c0db8ad" providerId="LiveId" clId="{B9EE8F3D-A5C9-4989-931F-F20694512A2B}" dt="2024-07-24T06:37:15.335" v="27" actId="20577"/>
        <pc:sldMkLst>
          <pc:docMk/>
          <pc:sldMk cId="2346136586" sldId="260"/>
        </pc:sldMkLst>
      </pc:sldChg>
      <pc:sldChg chg="modSp mod">
        <pc:chgData name="Alfred Smith" userId="3c60a3631c0db8ad" providerId="LiveId" clId="{B9EE8F3D-A5C9-4989-931F-F20694512A2B}" dt="2024-07-24T06:38:05.614" v="35" actId="5793"/>
        <pc:sldMkLst>
          <pc:docMk/>
          <pc:sldMk cId="4037329247" sldId="261"/>
        </pc:sldMkLst>
      </pc:sldChg>
      <pc:sldChg chg="modSp mod">
        <pc:chgData name="Alfred Smith" userId="3c60a3631c0db8ad" providerId="LiveId" clId="{B9EE8F3D-A5C9-4989-931F-F20694512A2B}" dt="2024-07-24T06:39:01.306" v="44"/>
        <pc:sldMkLst>
          <pc:docMk/>
          <pc:sldMk cId="1909638311" sldId="262"/>
        </pc:sldMkLst>
      </pc:sldChg>
      <pc:sldChg chg="modSp mod">
        <pc:chgData name="Alfred Smith" userId="3c60a3631c0db8ad" providerId="LiveId" clId="{B9EE8F3D-A5C9-4989-931F-F20694512A2B}" dt="2024-07-24T06:39:21.073" v="48"/>
        <pc:sldMkLst>
          <pc:docMk/>
          <pc:sldMk cId="641208035" sldId="263"/>
        </pc:sldMkLst>
      </pc:sldChg>
      <pc:sldChg chg="modSp mod">
        <pc:chgData name="Alfred Smith" userId="3c60a3631c0db8ad" providerId="LiveId" clId="{B9EE8F3D-A5C9-4989-931F-F20694512A2B}" dt="2024-07-24T06:39:39.156" v="50"/>
        <pc:sldMkLst>
          <pc:docMk/>
          <pc:sldMk cId="4044745628" sldId="264"/>
        </pc:sldMkLst>
      </pc:sldChg>
      <pc:sldChg chg="modSp mod">
        <pc:chgData name="Alfred Smith" userId="3c60a3631c0db8ad" providerId="LiveId" clId="{B9EE8F3D-A5C9-4989-931F-F20694512A2B}" dt="2024-07-24T06:39:53.031" v="52"/>
        <pc:sldMkLst>
          <pc:docMk/>
          <pc:sldMk cId="978260341" sldId="265"/>
        </pc:sldMkLst>
      </pc:sldChg>
      <pc:sldChg chg="modSp mod">
        <pc:chgData name="Alfred Smith" userId="3c60a3631c0db8ad" providerId="LiveId" clId="{B9EE8F3D-A5C9-4989-931F-F20694512A2B}" dt="2024-07-24T06:40:13.090" v="56"/>
        <pc:sldMkLst>
          <pc:docMk/>
          <pc:sldMk cId="3575870363" sldId="266"/>
        </pc:sldMkLst>
      </pc:sldChg>
      <pc:sldChg chg="modSp mod">
        <pc:chgData name="Alfred Smith" userId="3c60a3631c0db8ad" providerId="LiveId" clId="{B9EE8F3D-A5C9-4989-931F-F20694512A2B}" dt="2024-07-24T06:40:27.079" v="58"/>
        <pc:sldMkLst>
          <pc:docMk/>
          <pc:sldMk cId="4017137865" sldId="267"/>
        </pc:sldMkLst>
      </pc:sldChg>
      <pc:sldChg chg="modSp mod">
        <pc:chgData name="Alfred Smith" userId="3c60a3631c0db8ad" providerId="LiveId" clId="{B9EE8F3D-A5C9-4989-931F-F20694512A2B}" dt="2024-07-24T06:40:45.628" v="60"/>
        <pc:sldMkLst>
          <pc:docMk/>
          <pc:sldMk cId="3137811553" sldId="268"/>
        </pc:sldMkLst>
      </pc:sldChg>
      <pc:sldChg chg="modSp mod">
        <pc:chgData name="Alfred Smith" userId="3c60a3631c0db8ad" providerId="LiveId" clId="{B9EE8F3D-A5C9-4989-931F-F20694512A2B}" dt="2024-07-24T06:41:06.248" v="61"/>
        <pc:sldMkLst>
          <pc:docMk/>
          <pc:sldMk cId="100491716" sldId="269"/>
        </pc:sldMkLst>
      </pc:sldChg>
      <pc:sldChg chg="addSp modSp mod">
        <pc:chgData name="Alfred Smith" userId="3c60a3631c0db8ad" providerId="LiveId" clId="{B9EE8F3D-A5C9-4989-931F-F20694512A2B}" dt="2024-07-24T06:30:24.882" v="4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B9EE8F3D-A5C9-4989-931F-F20694512A2B}" dt="2024-07-24T06:41:28.452" v="65"/>
        <pc:sldMkLst>
          <pc:docMk/>
          <pc:sldMk cId="1922139011" sldId="281"/>
        </pc:sldMkLst>
      </pc:sldChg>
      <pc:sldChg chg="modSp mod">
        <pc:chgData name="Alfred Smith" userId="3c60a3631c0db8ad" providerId="LiveId" clId="{B9EE8F3D-A5C9-4989-931F-F20694512A2B}" dt="2024-07-24T06:41:46.536" v="66"/>
        <pc:sldMkLst>
          <pc:docMk/>
          <pc:sldMk cId="3166251957" sldId="283"/>
        </pc:sldMkLst>
      </pc:sldChg>
      <pc:sldChg chg="modSp mod">
        <pc:chgData name="Alfred Smith" userId="3c60a3631c0db8ad" providerId="LiveId" clId="{B9EE8F3D-A5C9-4989-931F-F20694512A2B}" dt="2024-07-24T06:42:13.018" v="81" actId="20577"/>
        <pc:sldMkLst>
          <pc:docMk/>
          <pc:sldMk cId="1522780631" sldId="285"/>
        </pc:sldMkLst>
      </pc:sldChg>
      <pc:sldChg chg="modSp mod">
        <pc:chgData name="Alfred Smith" userId="3c60a3631c0db8ad" providerId="LiveId" clId="{B9EE8F3D-A5C9-4989-931F-F20694512A2B}" dt="2024-07-24T06:42:27.790" v="82"/>
        <pc:sldMkLst>
          <pc:docMk/>
          <pc:sldMk cId="2332778949" sldId="287"/>
        </pc:sldMkLst>
      </pc:sldChg>
      <pc:sldChg chg="modSp mod">
        <pc:chgData name="Alfred Smith" userId="3c60a3631c0db8ad" providerId="LiveId" clId="{B9EE8F3D-A5C9-4989-931F-F20694512A2B}" dt="2024-07-24T06:42:47.415" v="84"/>
        <pc:sldMkLst>
          <pc:docMk/>
          <pc:sldMk cId="3153919605" sldId="289"/>
        </pc:sldMkLst>
      </pc:sldChg>
      <pc:sldChg chg="modSp mod">
        <pc:chgData name="Alfred Smith" userId="3c60a3631c0db8ad" providerId="LiveId" clId="{B9EE8F3D-A5C9-4989-931F-F20694512A2B}" dt="2024-07-24T06:43:00.772" v="86"/>
        <pc:sldMkLst>
          <pc:docMk/>
          <pc:sldMk cId="1878919862" sldId="291"/>
        </pc:sldMkLst>
      </pc:sldChg>
      <pc:sldChg chg="modSp mod">
        <pc:chgData name="Alfred Smith" userId="3c60a3631c0db8ad" providerId="LiveId" clId="{B9EE8F3D-A5C9-4989-931F-F20694512A2B}" dt="2024-07-24T06:43:15.800" v="88"/>
        <pc:sldMkLst>
          <pc:docMk/>
          <pc:sldMk cId="2219299321" sldId="293"/>
        </pc:sldMkLst>
      </pc:sldChg>
      <pc:sldChg chg="modSp mod">
        <pc:chgData name="Alfred Smith" userId="3c60a3631c0db8ad" providerId="LiveId" clId="{B9EE8F3D-A5C9-4989-931F-F20694512A2B}" dt="2024-07-24T06:43:30.036" v="90"/>
        <pc:sldMkLst>
          <pc:docMk/>
          <pc:sldMk cId="3279066978" sldId="295"/>
        </pc:sldMkLst>
      </pc:sldChg>
    </pc:docChg>
  </pc:docChgLst>
  <pc:docChgLst>
    <pc:chgData name="Leonie Smith" userId="fed1330f33f5650e" providerId="LiveId" clId="{2F7998BE-7F56-41D7-A81D-BB5C13EAAC41}"/>
    <pc:docChg chg="undo custSel modSld">
      <pc:chgData name="Leonie Smith" userId="fed1330f33f5650e" providerId="LiveId" clId="{2F7998BE-7F56-41D7-A81D-BB5C13EAAC41}" dt="2023-01-10T04:23:00.312" v="319" actId="5793"/>
      <pc:docMkLst>
        <pc:docMk/>
      </pc:docMkLst>
      <pc:sldChg chg="addSp delSp modSp mod modTransition modAnim modNotesTx">
        <pc:chgData name="Leonie Smith" userId="fed1330f33f5650e" providerId="LiveId" clId="{2F7998BE-7F56-41D7-A81D-BB5C13EAAC41}" dt="2023-01-10T04:23:00.312" v="31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F7998BE-7F56-41D7-A81D-BB5C13EAAC41}" dt="2023-01-09T05:02:19.003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F7998BE-7F56-41D7-A81D-BB5C13EAAC41}" dt="2023-01-09T05:04:10.45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F7998BE-7F56-41D7-A81D-BB5C13EAAC41}" dt="2023-01-09T06:26:46.499" v="306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F7998BE-7F56-41D7-A81D-BB5C13EAAC41}" dt="2023-01-09T05:17:41.351" v="1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F7998BE-7F56-41D7-A81D-BB5C13EAAC41}" dt="2023-01-09T05:20:27.424" v="1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F7998BE-7F56-41D7-A81D-BB5C13EAAC41}" dt="2023-01-09T05:26:09.753" v="158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F7998BE-7F56-41D7-A81D-BB5C13EAAC41}" dt="2023-01-09T05:29:33.148" v="16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F7998BE-7F56-41D7-A81D-BB5C13EAAC41}" dt="2023-01-09T05:34:17.734" v="17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F7998BE-7F56-41D7-A81D-BB5C13EAAC41}" dt="2023-01-09T05:36:34.140" v="17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F7998BE-7F56-41D7-A81D-BB5C13EAAC41}" dt="2023-01-09T05:47:38.374" v="20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F7998BE-7F56-41D7-A81D-BB5C13EAAC41}" dt="2023-01-09T05:50:45.583" v="214"/>
        <pc:sldMkLst>
          <pc:docMk/>
          <pc:sldMk cId="100491716" sldId="269"/>
        </pc:sldMkLst>
      </pc:sldChg>
      <pc:sldChg chg="addSp delSp modSp mod">
        <pc:chgData name="Leonie Smith" userId="fed1330f33f5650e" providerId="LiveId" clId="{2F7998BE-7F56-41D7-A81D-BB5C13EAAC41}" dt="2023-01-09T05:26:51.536" v="161" actId="14100"/>
        <pc:sldMkLst>
          <pc:docMk/>
          <pc:sldMk cId="487179600" sldId="273"/>
        </pc:sldMkLst>
      </pc:sldChg>
      <pc:sldChg chg="addSp delSp modSp mod modTransition modAnim">
        <pc:chgData name="Leonie Smith" userId="fed1330f33f5650e" providerId="LiveId" clId="{2F7998BE-7F56-41D7-A81D-BB5C13EAAC41}" dt="2023-01-09T05:54:23.321" v="22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F7998BE-7F56-41D7-A81D-BB5C13EAAC41}" dt="2023-01-09T06:00:44.687" v="2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2F7998BE-7F56-41D7-A81D-BB5C13EAAC41}" dt="2023-01-09T06:03:05.256" v="250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2F7998BE-7F56-41D7-A81D-BB5C13EAAC41}" dt="2023-01-09T06:32:34.989" v="312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2F7998BE-7F56-41D7-A81D-BB5C13EAAC41}" dt="2023-01-09T06:15:30.429" v="285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2F7998BE-7F56-41D7-A81D-BB5C13EAAC41}" dt="2023-01-09T06:17:45.541" v="289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2F7998BE-7F56-41D7-A81D-BB5C13EAAC41}" dt="2023-01-09T06:22:15.960" v="299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2F7998BE-7F56-41D7-A81D-BB5C13EAAC41}" dt="2023-01-09T06:23:58.285" v="303"/>
        <pc:sldMkLst>
          <pc:docMk/>
          <pc:sldMk cId="3279066978" sldId="295"/>
        </pc:sldMkLst>
      </pc:sldChg>
    </pc:docChg>
  </pc:docChgLst>
  <pc:docChgLst>
    <pc:chgData name="Leonie Smith" userId="fed1330f33f5650e" providerId="LiveId" clId="{D124536A-1B12-4B66-BD4A-60ABD66D2C82}"/>
    <pc:docChg chg="modSld">
      <pc:chgData name="Leonie Smith" userId="fed1330f33f5650e" providerId="LiveId" clId="{D124536A-1B12-4B66-BD4A-60ABD66D2C82}" dt="2023-08-03T04:56:01.412" v="0"/>
      <pc:docMkLst>
        <pc:docMk/>
      </pc:docMkLst>
      <pc:sldChg chg="modSp mod">
        <pc:chgData name="Leonie Smith" userId="fed1330f33f5650e" providerId="LiveId" clId="{D124536A-1B12-4B66-BD4A-60ABD66D2C82}" dt="2023-08-03T04:56:01.412" v="0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46-2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BE3552-2276-0023-6E84-507105757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3BC83-15AB-60C2-C5EF-A54AD01A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"/>
    </mc:Choice>
    <mc:Fallback xmlns="">
      <p:transition spd="slow" advTm="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E14DCC-A23B-CDB3-9476-6CCFECAE5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-1146220"/>
            <a:ext cx="14232362" cy="800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F9892-94AE-F8C7-4045-17C29C6DCB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610484-3A25-505F-6781-FB030B44D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20E96A-3FB7-0B13-4814-C64A08E76EE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2གློ་བུར་ཉིད་དུ་ནམ་མཁའ་ནས་རླུང་ཆེན་གཡུགས་པ་ལྟ་བུའི་སྒྲ་ཞིག་བྱུང༌སྟེ། ཁོ་རྣམས་སྡོད་པའི་ཁང་པའི་ནང་དུ་ཁྱབ་པ་རེད།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D01F7-9175-2100-244E-3D3CDAC8AAD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2Suddenly a sound like a mighty rushing wind came from heaven and filled the whole house where they were sitting.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0887A-544F-7949-BDD6-F494CE31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655" y="0"/>
            <a:ext cx="12597655" cy="7333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CCC7E-CE7C-BDC8-CDAB-3839DB5EE8C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FBE0A19-95C9-C7E0-9200-9003FF8E5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2240A-5CD8-867D-F513-D9A7B1FF04A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3དེ་ནས་མེ་ལྟ་བུའི་ལྕེ་རྣམས་མངོན་ཞིང་སོ་སོར་མི་རེ་རེའི་སྟེང་དུ་བབས་ཏེ་གནས་པ་ལ།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BB570-3945-F554-C00A-DCEBCEAB331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3They saw tongues like flames of fire that separated and came to rest on each of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"/>
    </mc:Choice>
    <mc:Fallback xmlns=""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D8C2E-061F-A8D9-5742-2AD7815EA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5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27319-4E63-04FF-62B3-B8EE36F2C6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74F736-7775-12A4-5E41-10DEC3DFB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F84753-406E-06A3-3596-5841A41221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4མི་དེ་ཐམས་ཅད་ལ་དམ་པའི་ཐུགས་ཉིད་ཀྱིས་ཁྱབ་པར་གྱུར༌ཏེ། དམ་པའི་ཐུགས་ཉིད་ཀྱིས་གནང་བའི་ནུས་པ་བཞིན་སྐད་རིགས་གཞན་དག་སྨྲས༌སོ།།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971BA-AC5F-83FD-502E-33D1E314105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4And they were all filled with the Holy Spirit and began to speak in other tongues as the Spirit enabled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2"/>
    </mc:Choice>
    <mc:Fallback xmlns="">
      <p:transition spd="slow" advTm="1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81CE5-8A17-EAD2-ACA8-A50B8972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387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CAE65-8493-F9B3-3D36-B5A649872F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EF4C63-7911-27D7-8807-EE5CFBBC3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52D04-A099-3D3D-83C3-B245F88E27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5དེའི་དུས༌སུ། དཀོན་མཆོག་ལ་དད་མོས་ཡོད་པའི་ཡ་ཧུ་དཱ་པ་མང་པོ་ཞིག་གནམ་འོག་གི་རྒྱལ་ཁབ་སོ་སོ་ནས་ཡོང་སྟེ་ཡེ་རུ་སཱ་ལེམ་དུ་གན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80674-C329-EEC9-56DE-5EF9CCEEFA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5Now there were dwelling  in Jerusalem God-fearing Jews from every nation under heaven.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"/>
    </mc:Choice>
    <mc:Fallback xmlns="">
      <p:transition spd="slow" advTm="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17C3B-D26A-858F-BA14-2CD70E32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0335"/>
            <a:ext cx="12192000" cy="7538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CB6A3-3A8B-091D-B96C-9B90FDD7716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CA5BBF-FB68-8820-8F9B-2FAF5EEF3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53392-861B-0E26-8883-D8007CF031D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6ཡང་དེ་དག་གིས་སྒྲ་གྲགས་པ་དེ་ཐོས་ནས་མི་མང་པོ་ལྷན་དུ་འདུས་ཤིང་། མི་རེ་རེས་དད་ལྡན་རྣམས་ཀྱིས་ཁོ་རྣམས་རང་རང་གི་སྐད་རིགས་སྨྲས་པ་ཐོས་པས་ཐེ་ཚོམ་སྐྱེས་པ་རེད།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11CC4-7601-449F-D628-8D73041EDC9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6And when this sound rang out, a crowd came together in bewilderment, because each one heard them speaking his own language.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9"/>
    </mc:Choice>
    <mc:Fallback xmlns="">
      <p:transition spd="slow" advTm="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FECDF-80E8-3363-EE64-1E01C42B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F5051-B908-AC48-70EC-08BC307ED816}"/>
              </a:ext>
            </a:extLst>
          </p:cNvPr>
          <p:cNvSpPr txBox="1"/>
          <p:nvPr/>
        </p:nvSpPr>
        <p:spPr>
          <a:xfrm>
            <a:off x="232474" y="2607237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2C0FB-D891-C744-7D0A-05EAD735B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r="24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C2770-C4D7-5E7B-8EF6-1BA3619EB6E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ED3FAC-1440-72AC-90CE-8EC8BA4B8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C91B8D-8A74-B4A4-992B-4401E3CAF4DD}"/>
              </a:ext>
            </a:extLst>
          </p:cNvPr>
          <p:cNvSpPr txBox="1"/>
          <p:nvPr/>
        </p:nvSpPr>
        <p:spPr>
          <a:xfrm>
            <a:off x="5985164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7མི་ཚོགས་ཧ་ལས་ཤིང་ངོ་མཚར་བར་གྱུར་ཏེ་ན༌རེ། གཏམ་བཤད་མཁན་འདི་རྣམས་ག་ལིལ་པ་མ་ཡིན༌ནམ། 8ཁོ་རྣམས་ཀྱིས་རང་རེའི་ཕ་སྐད་སྨྲས་པ་ངེད་ཅག་གིས་ཐོས་པ་དེ་ཅི་ཡིན༌ནམ།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4D03A-A5EA-AFFB-40DB-0FBB623C7F87}"/>
              </a:ext>
            </a:extLst>
          </p:cNvPr>
          <p:cNvSpPr txBox="1"/>
          <p:nvPr/>
        </p:nvSpPr>
        <p:spPr>
          <a:xfrm>
            <a:off x="0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7Astounded and amazed, they asked, “Are not all these men who are speaking Galileans? 8How is it then that each of us hears them in his own native language?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7"/>
    </mc:Choice>
    <mc:Fallback xmlns="">
      <p:transition spd="slow" advTm="1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E4054-886A-9BEA-5E03-BE3DEB35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067"/>
            <a:ext cx="12192000" cy="7047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5D6834-3ACB-4AB2-B2E3-A1035DF7589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D75BEF-8EF6-7BBF-4038-09855DEDF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B6DA5F-FBAC-2FF6-A8D3-DE6A75DC8B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11ཀཱ་རེ་ཏ་པ་དང་ཨ་རབ་པ་བཅས་ཡིན༌ཏེ། མི་དེ་རྣམས་ཀྱིས་རང་རེའི་ཕ་སྐད་སྨྲས་ནས་དཀོན་མཆོག་གི་མཛད་པ་རླབས་ཆེན་སྒྲོག་པ་ངེད་ཅག་གིས་ཐོས་ཞེས་སྨྲས༌ཤ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A992D-CC46-D1E9-370B-7BB1AF779E8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(We all come from many different countries, and speak many different languages)11…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we hear them declaring the wonders of God in our own tongues!”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5"/>
    </mc:Choice>
    <mc:Fallback xmlns="">
      <p:transition spd="slow" advTm="1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22C8D-6C95-802D-562C-38657BFE1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6D72B-860D-6D30-A0E7-8965178C7798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D32B64-DBA0-5578-4EDE-73B560024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A2D1B-8229-4316-86B5-84AC757E8FD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12ཡང་མི་ཐམས་ཅད་དོན་དེར་ཧ་ལས་ཤིང་ཐེ་ཚོམ་སྐྱེ་བཞིན་ཕན་ཚུན་ན༌རེ། འདིའི་དོན་ཅི་ཡིན་ནམ་ཞེས་གླེང༌ནའང་། 13མི་གཞན་འགའ་ན༌རེ། མི་དེ་རྣམས་རྒུན་ཆང་གསར་པས་བཟི་བ་རེད་ཅེས་འཕྱ་དམོད་བྱས༌སོ།།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C9E9E-BDA1-504D-0E77-1645E2E6726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12Astounded and perplexed, they asked one another, “What does this mean?”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13But others mocked them and said, “They are drunk on new wine!”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1"/>
    </mc:Choice>
    <mc:Fallback xmlns="">
      <p:transition spd="slow" advTm="14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B38A6-C868-D10B-E2F2-01C31A7E3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9559C-A5CE-F444-E5B5-F57262728457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2:12,13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C842F7-FD74-0FFF-6654-D2DCFFD19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20DFB-B9FF-4488-FB09-DB60B1E394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དེ་ནས་པེ་ཏྲོ་དང་སྐུ་ཚབ་པ་གཞན་བཅུ་གཅིག་པོ་ཡར་ལངས་ཤིང་པེ་ཏྲོས་སྐད་ཆེན་པོས་མི་ཚོགས་ལ་འདི་སྐད༌དུ། ཡ་ཧུ་དཱའི་ཡུལ་མི་དང་ཡེ་རུ་སཱ་ལེམ་དུ་གནས་པའི་མི་རྣམས༌ཀུན། ཁྱོད་ཅག་གིས་དོན་འདི་རྟོགས་འོས་ཤིང་ངས་སྨྲས་པ་ལའང་རྣ་བ་བླགས་ནས་ཉོན༌ཅིག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14383-9379-F52E-0471-6B4E580E6FA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14Then Peter stood up with the Eleven, lifted up his voice, and addressed the crowd: “Men of Judea and all who dwell in Jerusalem, let this be known to you, and listen carefully to my words.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1"/>
    </mc:Choice>
    <mc:Fallback xmlns="">
      <p:transition spd="slow" advTm="1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E87B4-DCEE-C60A-7D5D-5D5C95A9A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" b="61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CD08D-0281-315F-BC2E-46647BD509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77B6B0-A850-EC51-BDAD-649B11D96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132FF-2AB8-BF80-E1BF-3B83F1DEAB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ད་ལྟ་སྔ་དྲོའི་ཆུ་ཚོད་དགུ་ཙམ་ཡིན་པས་ཁྱོད་རྣམས་ཀྱིས་མི་འདི་དག་ཆང་གིས་བཟི་བ་རེད་བསམས་ནའང་དེ་བཞིན་མ་ཡིན༌ཏེ། 16འདི་ནི་ལུང་སྟོན་པ་ཡོ་ཨེལ་བརྒྱུད་ནས་ཇི་སྐད༌དུ།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261D7-467D-BBE3-E145-5FA9093CC7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15These men are not drunk, as you suppose. It is only the third hour of the day (9 o’clock)! 16No, this is what was spoken by the prophet Joel: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0"/>
    </mc:Choice>
    <mc:Fallback xmlns="">
      <p:transition spd="slow" advTm="1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Receiving the Holy Spirit - Acts 1:12-14, 2:1-21 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170EF3-1485-03CF-81EC-74790AE33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"/>
    </mc:Choice>
    <mc:Fallback xmlns="">
      <p:transition spd="slow" advTm="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4168E-8D9E-759F-792F-284EB0F3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76005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880E3-CD74-F16F-1C7E-BDCAC730CBD1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B13484-C523-232C-163C-D15EFD7D3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E97D6-BF8C-F491-1CC9-0FE8991B97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17དེ་ཡང་དཀོན་མཆོག་ཉིད་ཀྱིས་འདི་སྐད༌དུ།།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མཐའ་མའི་ཉིན་མོ་དག་ལ་སླེབས་དུས་སུ།།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བདག་གིས་རང་གི་ཐུགས་ཉིད་ཀུན་ལ༌སྩོལ།།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ཁྱོད་ཀྱི་བུ་དང་བུ་མོས་ལུང་བསྟན༌འཆད།།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ཁྱོད་ཀྱི་གཞོན་ནུས་ངོ་མཚར་ཞལ་གཟིགས༌མཐོང༌།།</a:t>
            </a:r>
          </a:p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ཁྱོད་ཀྱི་བགྲེས་པོར་རྨི་ལམ་འབྱུང་བ་ཡིན།།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E1883-C188-816B-347A-D3CD824838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17‘In the last days, God says,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I will pour out My Spirit on all people.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sons and daughters will prophesy,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young men will see visions,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old men will dream dreams.</a:t>
            </a:r>
            <a:endParaRPr lang="en-US" sz="36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1"/>
    </mc:Choice>
    <mc:Fallback xmlns="">
      <p:transition spd="slow" advTm="1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30FD0-6195-A267-9A12-B433EFF21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E38F6-58C2-237E-20C7-00B28BF26D9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15D668-E5E7-16AF-AE19-624F30B85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2BD7B-D666-A349-029C-1A237CD5AB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18དུས་དེར་བདག་གིས་རང་གི་ཐུགས་ཉིད༌མཆོག 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ང་ཡི་ཞབས་ཕྱི་དད་ལྡན་ཕོ་མོ༌ལ།།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སྩོལ་ཞིང་དེ་ཚོས་ལུང་བསྟན་འཆད་པར༌ངེས།།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0B36E-30A8-D325-CF24-445A9A04A10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18Even on My menservants and maidservants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I will pour out My Spirit in those days,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they will prophesy.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0"/>
    </mc:Choice>
    <mc:Fallback xmlns="">
      <p:transition spd="slow" advTm="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ADE5D-1B75-ABB2-67D0-1C2197732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" r="23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7EE9-BEE1-90FB-F4D4-09B226AD58A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D2941A-F7A7-B834-3274-2A33CF640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99AD5-66C9-9152-8988-0E7F13C9A8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19བདག་གིས་ནམ་མཁའི་དབྱིངས་སུ་ངོ་མཚར༌དང༌།།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ས་གཞིར་ཁྱད་རྟགས་ཅི་ཡང་སྟོན་པར༌འགྱུར།།</a:t>
            </a:r>
          </a:p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ཁྲག་དང་མེ་དང་དུད་སྨུག་འབྱུང་བར༌ངེས།།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2486C-2B26-DCCB-EF61-087C48BFF39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19I will show wonders in the heavens above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signs on the earth below,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blood and fire and billows of smoke.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"/>
    </mc:Choice>
    <mc:Fallback xmlns="">
      <p:transition spd="slow" advTm="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99F99-D427-6B68-64EA-68AB96F65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815256-9D62-A209-D383-1FB3382C50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FD65A8-5223-EA63-B3FB-337D8844D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D993E-86B6-1A90-2F96-AD20FC01B3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20ཁྲི་གདུགས་ཉི་མ་སྐད་ཅིག་ནག་པོར༌བསྒྱུར།།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བསིལ་ཟེར་ཟླ་བ་སྐད་ཅིག་ཁྲག་ཏུ༌བསྒྱུར།།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གཙོ་བོའི་ཉིན་མོ་ངོ་མཚར་འགངས་ཆེན༌དེ།།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མ་སླེབས་གོང་དུ་དོན་ཆེན་དེ་རྣམས༌འབྱུང༌།།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54113-A1EB-E3B1-A921-0262040ECF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sun will be turned to darkness,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moon to blood,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coming of the great and glorious Day of the Lord.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"/>
    </mc:Choice>
    <mc:Fallback xmlns="">
      <p:transition spd="slow" advTm="6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EF87B-8C57-FF0A-8CB3-760A6B5D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r="8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ECAB5-0138-8E4D-BE7E-667D7C7D700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34D12C-B97D-C0CB-77E8-877A7BDDA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25FF80-0D30-2F79-C7B6-29E4EEA02B8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21དུས་དེར་གཙོ་བོའི་མཚན་ནས་འབོད་པ༌ཚོར།།</a:t>
            </a:r>
          </a:p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ཁོང་གིས་སྐྱོབ་ཅིང་ཐར་པ་གནང་ངེས༌ཡིན།།</a:t>
            </a:r>
          </a:p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ཞེས་གསུངས་པ་ལྟར་ལགས་སོ།།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FD621-1F89-53B4-981E-52FDBA801B5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everyone who calls on the name of the Lord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will be saved.’</a:t>
            </a:r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6"/>
    </mc:Choice>
    <mc:Fallback xmlns="">
      <p:transition spd="slow" advTm="7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10722-F136-650A-42E3-7ACBA9BC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C957A-3E67-69E0-7DDD-B704CFACA735}"/>
              </a:ext>
            </a:extLst>
          </p:cNvPr>
          <p:cNvSpPr txBox="1"/>
          <p:nvPr/>
        </p:nvSpPr>
        <p:spPr>
          <a:xfrm>
            <a:off x="337249" y="2197662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C851E47-936A-015A-CB32-2CB039AC1F24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D14FE-EC79-46D1-2D4D-E970F824E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C5EA9-2C91-A165-A511-92DA010F6C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9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48A82F-CCBA-A487-7FD7-C319284BB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C88A23-C647-6952-909E-E205B347F49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12དེ་ནས་སྐུ་ཚབ་པ་རྣམས་ཡེ་རུ་སཱ་ལེམ་དང་ཐག་ཉེ་སར་ཡོད་པ་སྟེ། ངལ་གསོ་བའི་ཉིན་མོ་གཅིག་གི་ལམ་ཐག་ཙམ་གྱི་སྐྱུ་རུ་རའི་རི་བོ་ཞེས་པ་ནས་ཕྱིར་ཡེ་རུ་སཱ་ལེམ་དུ་ལོག༌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59F04-7500-DB70-A63B-7D111D31A08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returned to Jerusalem from the Mount of Olives, which is near the city, a Sabbath day’s journey (about 900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metres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) away.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"/>
    </mc:Choice>
    <mc:Fallback xmlns="">
      <p:transition spd="slow" advTm="1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7889E-210E-9E57-7115-CEB5784E8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2A227-C929-0613-3E84-DD676260C43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5F89B0-5EFE-881D-4FC0-F7A116D74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E8314-8921-203E-1E91-BD386D16B63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13དེ་རྣམས་ཡེ་རུ་སཱ་ལེམ་དུ་སླེབས་པ་དང་རང་ཉིད་སྡོད་སའི་ཐོག་ཁང་གི་ནང་དུ་ཕྱིན༌ཅིང༌། གནས་དེར་བསྡད་ཡོད་པ་རྣམས༌ནི།</a:t>
            </a:r>
            <a:r>
              <a:rPr lang="en-IN" sz="4800" dirty="0">
                <a:solidFill>
                  <a:srgbClr val="777A7B"/>
                </a:solidFill>
                <a:latin typeface="Arial" panose="020B0604020202020204" pitchFamily="34" charset="0"/>
              </a:rPr>
              <a:t>…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14དེ་རྣམས་བུད་མེད་འགའ་དང་སྐྱབས་མགོན་ཡེ་ཤུའི་ཡུམ་སྟེ་མིར་ཡམ་དང༌། ཡང་སྐྱབས་མགོན་ཡེ་ཤུའི་གཅུང་པོ་རྣམས་དང་མཉམ་དུ་འགྲོགས༌ཤིང༌། ཀུན་གྱིས་ཉིན་རེ་བཞིན་བློ་སེམས་གཅིག་མཐུན་སྒོས་གསོལ་བ་འདེབས་བཞིན་བསྡད་དོ།།</a:t>
            </a:r>
            <a:endParaRPr lang="en-IN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30083-38C5-0582-7F7C-4774830F269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13When they arrived, they went to the upper room where they were staying:… 14With one accord they all continued in prayer, along with the women and Mary the mother of Jesus, and with His brothers.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5"/>
    </mc:Choice>
    <mc:Fallback xmlns="">
      <p:transition spd="slow" advTm="1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051BA-0B22-1675-7F72-4AAA49D53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08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DB1F1-37BA-4C43-BC1D-48BA756A039E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9D2D33-9703-C127-7B6B-E73BC0BBC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D56A0-4750-DECC-6080-5A6662A503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rgbClr val="777A7B"/>
                </a:solidFill>
                <a:latin typeface="Arial" panose="020B0604020202020204" pitchFamily="34" charset="0"/>
              </a:rPr>
              <a:t>2:1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དེ་ནས་ལྔ་བཅུའི་དུས་ཆེན་ལ་སླེབས་པ༌ན། དད་ལྡན་ཐམས་ཅད་གནས་གཅིག་ཏུ་འཛོམས་པ༌དང༌།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2BFEA9-EDDE-8569-E58E-29CBBFB3935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2:1(The feast of Pentecost was ten days after Jesus went up to heaven)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1When the day of Pentecost  came, they were all together in one place. 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"/>
    </mc:Choice>
    <mc:Fallback xmlns=""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1608</Words>
  <Application>Microsoft Office PowerPoint</Application>
  <PresentationFormat>Widescreen</PresentationFormat>
  <Paragraphs>106</Paragraphs>
  <Slides>40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2025-05-23T10:51:37Z</dcterms:modified>
</cp:coreProperties>
</file>