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EE8F3D-A5C9-4989-931F-F20694512A2B}" v="2" dt="2024-07-24T06:30:18.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82" autoAdjust="0"/>
    <p:restoredTop sz="90467" autoAdjust="0"/>
  </p:normalViewPr>
  <p:slideViewPr>
    <p:cSldViewPr snapToGrid="0">
      <p:cViewPr varScale="1">
        <p:scale>
          <a:sx n="80" d="100"/>
          <a:sy n="80" d="100"/>
        </p:scale>
        <p:origin x="62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7072DC4-6EEB-4458-A4EC-81A29D8E00AC}"/>
    <pc:docChg chg="modSld">
      <pc:chgData name="Leonie Smith" userId="fed1330f33f5650e" providerId="LiveId" clId="{07072DC4-6EEB-4458-A4EC-81A29D8E00AC}" dt="2023-01-24T08:34:44.068" v="75" actId="20577"/>
      <pc:docMkLst>
        <pc:docMk/>
      </pc:docMkLst>
      <pc:sldChg chg="addSp modSp">
        <pc:chgData name="Leonie Smith" userId="fed1330f33f5650e" providerId="LiveId" clId="{07072DC4-6EEB-4458-A4EC-81A29D8E00AC}" dt="2023-01-24T08:29:33.442" v="12"/>
        <pc:sldMkLst>
          <pc:docMk/>
          <pc:sldMk cId="3788111665" sldId="258"/>
        </pc:sldMkLst>
        <pc:spChg chg="add mod">
          <ac:chgData name="Leonie Smith" userId="fed1330f33f5650e" providerId="LiveId" clId="{07072DC4-6EEB-4458-A4EC-81A29D8E00AC}" dt="2023-01-24T08:29:33.442" v="12"/>
          <ac:spMkLst>
            <pc:docMk/>
            <pc:sldMk cId="3788111665" sldId="258"/>
            <ac:spMk id="2" creationId="{309F5051-B908-AC48-70EC-08BC307ED816}"/>
          </ac:spMkLst>
        </pc:spChg>
      </pc:sldChg>
      <pc:sldChg chg="modSp mod">
        <pc:chgData name="Leonie Smith" userId="fed1330f33f5650e" providerId="LiveId" clId="{07072DC4-6EEB-4458-A4EC-81A29D8E00AC}" dt="2023-01-24T08:28:47.836" v="5" actId="2711"/>
        <pc:sldMkLst>
          <pc:docMk/>
          <pc:sldMk cId="454763615" sldId="259"/>
        </pc:sldMkLst>
        <pc:spChg chg="mod">
          <ac:chgData name="Leonie Smith" userId="fed1330f33f5650e" providerId="LiveId" clId="{07072DC4-6EEB-4458-A4EC-81A29D8E00AC}" dt="2023-01-24T08:28:47.836" v="5" actId="2711"/>
          <ac:spMkLst>
            <pc:docMk/>
            <pc:sldMk cId="454763615" sldId="259"/>
            <ac:spMk id="3" creationId="{A58184BD-88F1-BA02-40C1-D8403D0EEC0D}"/>
          </ac:spMkLst>
        </pc:spChg>
      </pc:sldChg>
      <pc:sldChg chg="addSp modSp mod">
        <pc:chgData name="Leonie Smith" userId="fed1330f33f5650e" providerId="LiveId" clId="{07072DC4-6EEB-4458-A4EC-81A29D8E00AC}" dt="2023-01-24T08:29:24.278" v="11" actId="1076"/>
        <pc:sldMkLst>
          <pc:docMk/>
          <pc:sldMk cId="4120481681" sldId="270"/>
        </pc:sldMkLst>
        <pc:spChg chg="add mod">
          <ac:chgData name="Leonie Smith" userId="fed1330f33f5650e" providerId="LiveId" clId="{07072DC4-6EEB-4458-A4EC-81A29D8E00AC}" dt="2023-01-24T08:29:24.278" v="11" actId="1076"/>
          <ac:spMkLst>
            <pc:docMk/>
            <pc:sldMk cId="4120481681" sldId="270"/>
            <ac:spMk id="3" creationId="{C47C957A-3E67-69E0-7DDD-B704CFACA735}"/>
          </ac:spMkLst>
        </pc:spChg>
      </pc:sldChg>
      <pc:sldChg chg="addSp delSp modSp mod">
        <pc:chgData name="Leonie Smith" userId="fed1330f33f5650e" providerId="LiveId" clId="{07072DC4-6EEB-4458-A4EC-81A29D8E00AC}" dt="2023-01-24T08:31:13.105" v="34" actId="20577"/>
        <pc:sldMkLst>
          <pc:docMk/>
          <pc:sldMk cId="939110669" sldId="271"/>
        </pc:sldMkLst>
        <pc:spChg chg="add mod">
          <ac:chgData name="Leonie Smith" userId="fed1330f33f5650e" providerId="LiveId" clId="{07072DC4-6EEB-4458-A4EC-81A29D8E00AC}" dt="2023-01-24T08:31:13.105" v="34" actId="20577"/>
          <ac:spMkLst>
            <pc:docMk/>
            <pc:sldMk cId="939110669" sldId="271"/>
            <ac:spMk id="2" creationId="{F152A227-C929-0613-3E84-DD676260C43C}"/>
          </ac:spMkLst>
        </pc:spChg>
        <pc:spChg chg="add del mod">
          <ac:chgData name="Leonie Smith" userId="fed1330f33f5650e" providerId="LiveId" clId="{07072DC4-6EEB-4458-A4EC-81A29D8E00AC}" dt="2023-01-24T08:27:33.095" v="2"/>
          <ac:spMkLst>
            <pc:docMk/>
            <pc:sldMk cId="939110669" sldId="271"/>
            <ac:spMk id="4" creationId="{7DAB9349-9EBA-0829-88B4-86604F41A77F}"/>
          </ac:spMkLst>
        </pc:spChg>
      </pc:sldChg>
      <pc:sldChg chg="addSp modSp mod">
        <pc:chgData name="Leonie Smith" userId="fed1330f33f5650e" providerId="LiveId" clId="{07072DC4-6EEB-4458-A4EC-81A29D8E00AC}" dt="2023-01-24T08:31:21.638" v="39" actId="20577"/>
        <pc:sldMkLst>
          <pc:docMk/>
          <pc:sldMk cId="4024569785" sldId="272"/>
        </pc:sldMkLst>
        <pc:spChg chg="add mod">
          <ac:chgData name="Leonie Smith" userId="fed1330f33f5650e" providerId="LiveId" clId="{07072DC4-6EEB-4458-A4EC-81A29D8E00AC}" dt="2023-01-24T08:31:21.638" v="39" actId="20577"/>
          <ac:spMkLst>
            <pc:docMk/>
            <pc:sldMk cId="4024569785" sldId="272"/>
            <ac:spMk id="2" creationId="{3F7DB1F1-37BA-4C43-BC1D-48BA756A039E}"/>
          </ac:spMkLst>
        </pc:spChg>
      </pc:sldChg>
      <pc:sldChg chg="addSp modSp mod">
        <pc:chgData name="Leonie Smith" userId="fed1330f33f5650e" providerId="LiveId" clId="{07072DC4-6EEB-4458-A4EC-81A29D8E00AC}" dt="2023-01-24T08:31:33.901" v="40" actId="20577"/>
        <pc:sldMkLst>
          <pc:docMk/>
          <pc:sldMk cId="487179600" sldId="273"/>
        </pc:sldMkLst>
        <pc:spChg chg="add mod">
          <ac:chgData name="Leonie Smith" userId="fed1330f33f5650e" providerId="LiveId" clId="{07072DC4-6EEB-4458-A4EC-81A29D8E00AC}" dt="2023-01-24T08:31:33.901" v="40" actId="20577"/>
          <ac:spMkLst>
            <pc:docMk/>
            <pc:sldMk cId="487179600" sldId="273"/>
            <ac:spMk id="2" creationId="{01CF9892-94AE-F8C7-4045-17C29C6DCB1E}"/>
          </ac:spMkLst>
        </pc:spChg>
      </pc:sldChg>
      <pc:sldChg chg="addSp modSp mod">
        <pc:chgData name="Leonie Smith" userId="fed1330f33f5650e" providerId="LiveId" clId="{07072DC4-6EEB-4458-A4EC-81A29D8E00AC}" dt="2023-01-24T08:31:41.161" v="41" actId="20577"/>
        <pc:sldMkLst>
          <pc:docMk/>
          <pc:sldMk cId="2168401200" sldId="274"/>
        </pc:sldMkLst>
        <pc:spChg chg="add mod">
          <ac:chgData name="Leonie Smith" userId="fed1330f33f5650e" providerId="LiveId" clId="{07072DC4-6EEB-4458-A4EC-81A29D8E00AC}" dt="2023-01-24T08:31:41.161" v="41" actId="20577"/>
          <ac:spMkLst>
            <pc:docMk/>
            <pc:sldMk cId="2168401200" sldId="274"/>
            <ac:spMk id="2" creationId="{1F2CCC7E-CE7C-BDC8-CDAB-3839DB5EE8CC}"/>
          </ac:spMkLst>
        </pc:spChg>
      </pc:sldChg>
      <pc:sldChg chg="addSp modSp mod">
        <pc:chgData name="Leonie Smith" userId="fed1330f33f5650e" providerId="LiveId" clId="{07072DC4-6EEB-4458-A4EC-81A29D8E00AC}" dt="2023-01-24T08:31:47.635" v="42" actId="20577"/>
        <pc:sldMkLst>
          <pc:docMk/>
          <pc:sldMk cId="2996969115" sldId="275"/>
        </pc:sldMkLst>
        <pc:spChg chg="add mod">
          <ac:chgData name="Leonie Smith" userId="fed1330f33f5650e" providerId="LiveId" clId="{07072DC4-6EEB-4458-A4EC-81A29D8E00AC}" dt="2023-01-24T08:31:47.635" v="42" actId="20577"/>
          <ac:spMkLst>
            <pc:docMk/>
            <pc:sldMk cId="2996969115" sldId="275"/>
            <ac:spMk id="2" creationId="{22427319-4E63-04FF-62B3-B8EE36F2C671}"/>
          </ac:spMkLst>
        </pc:spChg>
      </pc:sldChg>
      <pc:sldChg chg="addSp modSp mod">
        <pc:chgData name="Leonie Smith" userId="fed1330f33f5650e" providerId="LiveId" clId="{07072DC4-6EEB-4458-A4EC-81A29D8E00AC}" dt="2023-01-24T08:31:55.620" v="43" actId="20577"/>
        <pc:sldMkLst>
          <pc:docMk/>
          <pc:sldMk cId="2390376940" sldId="276"/>
        </pc:sldMkLst>
        <pc:spChg chg="add mod">
          <ac:chgData name="Leonie Smith" userId="fed1330f33f5650e" providerId="LiveId" clId="{07072DC4-6EEB-4458-A4EC-81A29D8E00AC}" dt="2023-01-24T08:31:55.620" v="43" actId="20577"/>
          <ac:spMkLst>
            <pc:docMk/>
            <pc:sldMk cId="2390376940" sldId="276"/>
            <ac:spMk id="2" creationId="{DB5CAE65-8493-F9B3-3D36-B5A649872F89}"/>
          </ac:spMkLst>
        </pc:spChg>
      </pc:sldChg>
      <pc:sldChg chg="addSp modSp mod">
        <pc:chgData name="Leonie Smith" userId="fed1330f33f5650e" providerId="LiveId" clId="{07072DC4-6EEB-4458-A4EC-81A29D8E00AC}" dt="2023-01-24T08:32:02.495" v="44" actId="20577"/>
        <pc:sldMkLst>
          <pc:docMk/>
          <pc:sldMk cId="4265919077" sldId="277"/>
        </pc:sldMkLst>
        <pc:spChg chg="add mod">
          <ac:chgData name="Leonie Smith" userId="fed1330f33f5650e" providerId="LiveId" clId="{07072DC4-6EEB-4458-A4EC-81A29D8E00AC}" dt="2023-01-24T08:32:02.495" v="44" actId="20577"/>
          <ac:spMkLst>
            <pc:docMk/>
            <pc:sldMk cId="4265919077" sldId="277"/>
            <ac:spMk id="2" creationId="{1B6CB6A3-3A8B-091D-B96C-9B90FDD7716C}"/>
          </ac:spMkLst>
        </pc:spChg>
      </pc:sldChg>
      <pc:sldChg chg="addSp modSp mod">
        <pc:chgData name="Leonie Smith" userId="fed1330f33f5650e" providerId="LiveId" clId="{07072DC4-6EEB-4458-A4EC-81A29D8E00AC}" dt="2023-01-24T08:32:07.721" v="45" actId="20577"/>
        <pc:sldMkLst>
          <pc:docMk/>
          <pc:sldMk cId="210266664" sldId="278"/>
        </pc:sldMkLst>
        <pc:spChg chg="add mod">
          <ac:chgData name="Leonie Smith" userId="fed1330f33f5650e" providerId="LiveId" clId="{07072DC4-6EEB-4458-A4EC-81A29D8E00AC}" dt="2023-01-24T08:32:07.721" v="45" actId="20577"/>
          <ac:spMkLst>
            <pc:docMk/>
            <pc:sldMk cId="210266664" sldId="278"/>
            <ac:spMk id="2" creationId="{8A8C2770-C4D7-5E7B-8EF6-1BA3619EB6E5}"/>
          </ac:spMkLst>
        </pc:spChg>
      </pc:sldChg>
      <pc:sldChg chg="addSp modSp mod">
        <pc:chgData name="Leonie Smith" userId="fed1330f33f5650e" providerId="LiveId" clId="{07072DC4-6EEB-4458-A4EC-81A29D8E00AC}" dt="2023-01-24T08:32:15.932" v="48" actId="20577"/>
        <pc:sldMkLst>
          <pc:docMk/>
          <pc:sldMk cId="888433145" sldId="279"/>
        </pc:sldMkLst>
        <pc:spChg chg="add mod">
          <ac:chgData name="Leonie Smith" userId="fed1330f33f5650e" providerId="LiveId" clId="{07072DC4-6EEB-4458-A4EC-81A29D8E00AC}" dt="2023-01-24T08:32:15.932" v="48" actId="20577"/>
          <ac:spMkLst>
            <pc:docMk/>
            <pc:sldMk cId="888433145" sldId="279"/>
            <ac:spMk id="2" creationId="{F95D6834-3ACB-4AB2-B2E3-A1035DF75890}"/>
          </ac:spMkLst>
        </pc:spChg>
      </pc:sldChg>
      <pc:sldChg chg="addSp modSp mod">
        <pc:chgData name="Leonie Smith" userId="fed1330f33f5650e" providerId="LiveId" clId="{07072DC4-6EEB-4458-A4EC-81A29D8E00AC}" dt="2023-01-24T08:32:31.976" v="53" actId="20577"/>
        <pc:sldMkLst>
          <pc:docMk/>
          <pc:sldMk cId="791300187" sldId="280"/>
        </pc:sldMkLst>
        <pc:spChg chg="add mod">
          <ac:chgData name="Leonie Smith" userId="fed1330f33f5650e" providerId="LiveId" clId="{07072DC4-6EEB-4458-A4EC-81A29D8E00AC}" dt="2023-01-24T08:32:31.976" v="53" actId="20577"/>
          <ac:spMkLst>
            <pc:docMk/>
            <pc:sldMk cId="791300187" sldId="280"/>
            <ac:spMk id="2" creationId="{1DD6D72B-860D-6D30-A0E7-8965178C7798}"/>
          </ac:spMkLst>
        </pc:spChg>
      </pc:sldChg>
      <pc:sldChg chg="addSp modSp mod">
        <pc:chgData name="Leonie Smith" userId="fed1330f33f5650e" providerId="LiveId" clId="{07072DC4-6EEB-4458-A4EC-81A29D8E00AC}" dt="2023-01-24T08:32:52.419" v="58" actId="20577"/>
        <pc:sldMkLst>
          <pc:docMk/>
          <pc:sldMk cId="1126511635" sldId="282"/>
        </pc:sldMkLst>
        <pc:spChg chg="add mod">
          <ac:chgData name="Leonie Smith" userId="fed1330f33f5650e" providerId="LiveId" clId="{07072DC4-6EEB-4458-A4EC-81A29D8E00AC}" dt="2023-01-24T08:32:52.419" v="58" actId="20577"/>
          <ac:spMkLst>
            <pc:docMk/>
            <pc:sldMk cId="1126511635" sldId="282"/>
            <ac:spMk id="2" creationId="{B9F9559C-A5CE-F444-E5B5-F57262728457}"/>
          </ac:spMkLst>
        </pc:spChg>
      </pc:sldChg>
      <pc:sldChg chg="addSp modSp mod">
        <pc:chgData name="Leonie Smith" userId="fed1330f33f5650e" providerId="LiveId" clId="{07072DC4-6EEB-4458-A4EC-81A29D8E00AC}" dt="2023-01-24T08:33:44.216" v="60" actId="20577"/>
        <pc:sldMkLst>
          <pc:docMk/>
          <pc:sldMk cId="3922583308" sldId="284"/>
        </pc:sldMkLst>
        <pc:spChg chg="add mod">
          <ac:chgData name="Leonie Smith" userId="fed1330f33f5650e" providerId="LiveId" clId="{07072DC4-6EEB-4458-A4EC-81A29D8E00AC}" dt="2023-01-24T08:33:44.216" v="60" actId="20577"/>
          <ac:spMkLst>
            <pc:docMk/>
            <pc:sldMk cId="3922583308" sldId="284"/>
            <ac:spMk id="2" creationId="{23CCD08D-0281-315F-BC2E-46647BD509AD}"/>
          </ac:spMkLst>
        </pc:spChg>
      </pc:sldChg>
      <pc:sldChg chg="addSp modSp mod">
        <pc:chgData name="Leonie Smith" userId="fed1330f33f5650e" providerId="LiveId" clId="{07072DC4-6EEB-4458-A4EC-81A29D8E00AC}" dt="2023-01-24T08:33:55.276" v="65" actId="20577"/>
        <pc:sldMkLst>
          <pc:docMk/>
          <pc:sldMk cId="1850742486" sldId="286"/>
        </pc:sldMkLst>
        <pc:spChg chg="add mod">
          <ac:chgData name="Leonie Smith" userId="fed1330f33f5650e" providerId="LiveId" clId="{07072DC4-6EEB-4458-A4EC-81A29D8E00AC}" dt="2023-01-24T08:33:55.276" v="65" actId="20577"/>
          <ac:spMkLst>
            <pc:docMk/>
            <pc:sldMk cId="1850742486" sldId="286"/>
            <ac:spMk id="2" creationId="{E95880E3-CD74-F16F-1C7E-BDCAC730CBD1}"/>
          </ac:spMkLst>
        </pc:spChg>
      </pc:sldChg>
      <pc:sldChg chg="addSp modSp mod">
        <pc:chgData name="Leonie Smith" userId="fed1330f33f5650e" providerId="LiveId" clId="{07072DC4-6EEB-4458-A4EC-81A29D8E00AC}" dt="2023-01-24T08:34:08.698" v="67" actId="20577"/>
        <pc:sldMkLst>
          <pc:docMk/>
          <pc:sldMk cId="1828872212" sldId="288"/>
        </pc:sldMkLst>
        <pc:spChg chg="add mod">
          <ac:chgData name="Leonie Smith" userId="fed1330f33f5650e" providerId="LiveId" clId="{07072DC4-6EEB-4458-A4EC-81A29D8E00AC}" dt="2023-01-24T08:34:08.698" v="67" actId="20577"/>
          <ac:spMkLst>
            <pc:docMk/>
            <pc:sldMk cId="1828872212" sldId="288"/>
            <ac:spMk id="2" creationId="{803E38F6-58C2-237E-20C7-00B28BF26D96}"/>
          </ac:spMkLst>
        </pc:spChg>
      </pc:sldChg>
      <pc:sldChg chg="addSp modSp mod">
        <pc:chgData name="Leonie Smith" userId="fed1330f33f5650e" providerId="LiveId" clId="{07072DC4-6EEB-4458-A4EC-81A29D8E00AC}" dt="2023-01-24T08:34:22.890" v="69" actId="20577"/>
        <pc:sldMkLst>
          <pc:docMk/>
          <pc:sldMk cId="1292473336" sldId="290"/>
        </pc:sldMkLst>
        <pc:spChg chg="add mod">
          <ac:chgData name="Leonie Smith" userId="fed1330f33f5650e" providerId="LiveId" clId="{07072DC4-6EEB-4458-A4EC-81A29D8E00AC}" dt="2023-01-24T08:34:22.890" v="69" actId="20577"/>
          <ac:spMkLst>
            <pc:docMk/>
            <pc:sldMk cId="1292473336" sldId="290"/>
            <ac:spMk id="2" creationId="{53E27EE9-BEE1-90FB-F4D4-09B226AD58A0}"/>
          </ac:spMkLst>
        </pc:spChg>
      </pc:sldChg>
      <pc:sldChg chg="addSp modSp mod">
        <pc:chgData name="Leonie Smith" userId="fed1330f33f5650e" providerId="LiveId" clId="{07072DC4-6EEB-4458-A4EC-81A29D8E00AC}" dt="2023-01-24T08:34:29.797" v="71" actId="20577"/>
        <pc:sldMkLst>
          <pc:docMk/>
          <pc:sldMk cId="1014080634" sldId="292"/>
        </pc:sldMkLst>
        <pc:spChg chg="add mod">
          <ac:chgData name="Leonie Smith" userId="fed1330f33f5650e" providerId="LiveId" clId="{07072DC4-6EEB-4458-A4EC-81A29D8E00AC}" dt="2023-01-24T08:34:29.797" v="71" actId="20577"/>
          <ac:spMkLst>
            <pc:docMk/>
            <pc:sldMk cId="1014080634" sldId="292"/>
            <ac:spMk id="2" creationId="{E2815256-9D62-A209-D383-1FB3382C5089}"/>
          </ac:spMkLst>
        </pc:spChg>
      </pc:sldChg>
      <pc:sldChg chg="addSp modSp mod">
        <pc:chgData name="Leonie Smith" userId="fed1330f33f5650e" providerId="LiveId" clId="{07072DC4-6EEB-4458-A4EC-81A29D8E00AC}" dt="2023-01-24T08:34:37.820" v="73" actId="20577"/>
        <pc:sldMkLst>
          <pc:docMk/>
          <pc:sldMk cId="2859407553" sldId="294"/>
        </pc:sldMkLst>
        <pc:spChg chg="add mod">
          <ac:chgData name="Leonie Smith" userId="fed1330f33f5650e" providerId="LiveId" clId="{07072DC4-6EEB-4458-A4EC-81A29D8E00AC}" dt="2023-01-24T08:34:37.820" v="73" actId="20577"/>
          <ac:spMkLst>
            <pc:docMk/>
            <pc:sldMk cId="2859407553" sldId="294"/>
            <ac:spMk id="2" creationId="{D94ECAB5-0138-8E4D-BE7E-667D7C7D7000}"/>
          </ac:spMkLst>
        </pc:spChg>
      </pc:sldChg>
      <pc:sldChg chg="addSp modSp mod">
        <pc:chgData name="Leonie Smith" userId="fed1330f33f5650e" providerId="LiveId" clId="{07072DC4-6EEB-4458-A4EC-81A29D8E00AC}" dt="2023-01-24T08:34:44.068" v="75" actId="20577"/>
        <pc:sldMkLst>
          <pc:docMk/>
          <pc:sldMk cId="996491524" sldId="297"/>
        </pc:sldMkLst>
        <pc:spChg chg="add mod">
          <ac:chgData name="Leonie Smith" userId="fed1330f33f5650e" providerId="LiveId" clId="{07072DC4-6EEB-4458-A4EC-81A29D8E00AC}" dt="2023-01-24T08:34:44.068" v="75" actId="20577"/>
          <ac:spMkLst>
            <pc:docMk/>
            <pc:sldMk cId="996491524" sldId="297"/>
            <ac:spMk id="3" creationId="{98AC5EA9-2C91-A165-A511-92DA010F6CAD}"/>
          </ac:spMkLst>
        </pc:spChg>
      </pc:sldChg>
    </pc:docChg>
  </pc:docChgLst>
  <pc:docChgLst>
    <pc:chgData name="Alfred Smith" userId="3c60a3631c0db8ad" providerId="LiveId" clId="{B9EE8F3D-A5C9-4989-931F-F20694512A2B}"/>
    <pc:docChg chg="undo custSel modSld">
      <pc:chgData name="Alfred Smith" userId="3c60a3631c0db8ad" providerId="LiveId" clId="{B9EE8F3D-A5C9-4989-931F-F20694512A2B}" dt="2024-07-24T06:43:30.036" v="90"/>
      <pc:docMkLst>
        <pc:docMk/>
      </pc:docMkLst>
      <pc:sldChg chg="addSp delSp modSp mod">
        <pc:chgData name="Alfred Smith" userId="3c60a3631c0db8ad" providerId="LiveId" clId="{B9EE8F3D-A5C9-4989-931F-F20694512A2B}" dt="2024-07-24T06:28:43.412" v="2"/>
        <pc:sldMkLst>
          <pc:docMk/>
          <pc:sldMk cId="1499918570" sldId="257"/>
        </pc:sldMkLst>
        <pc:spChg chg="del">
          <ac:chgData name="Alfred Smith" userId="3c60a3631c0db8ad" providerId="LiveId" clId="{B9EE8F3D-A5C9-4989-931F-F20694512A2B}" dt="2024-07-24T06:28:38.425" v="0" actId="478"/>
          <ac:spMkLst>
            <pc:docMk/>
            <pc:sldMk cId="1499918570" sldId="257"/>
            <ac:spMk id="3" creationId="{0228937D-0D81-2DA1-1C55-FD99B23FE1AE}"/>
          </ac:spMkLst>
        </pc:spChg>
        <pc:spChg chg="add del mod">
          <ac:chgData name="Alfred Smith" userId="3c60a3631c0db8ad" providerId="LiveId" clId="{B9EE8F3D-A5C9-4989-931F-F20694512A2B}" dt="2024-07-24T06:28:42.268" v="1" actId="478"/>
          <ac:spMkLst>
            <pc:docMk/>
            <pc:sldMk cId="1499918570" sldId="257"/>
            <ac:spMk id="5" creationId="{4D267464-4B74-8B58-BB74-764EDD5D9F94}"/>
          </ac:spMkLst>
        </pc:spChg>
        <pc:spChg chg="add mod">
          <ac:chgData name="Alfred Smith" userId="3c60a3631c0db8ad" providerId="LiveId" clId="{B9EE8F3D-A5C9-4989-931F-F20694512A2B}" dt="2024-07-24T06:28:43.412" v="2"/>
          <ac:spMkLst>
            <pc:docMk/>
            <pc:sldMk cId="1499918570" sldId="257"/>
            <ac:spMk id="7" creationId="{CFBF7D92-F42C-2609-6043-EF5D06CEF893}"/>
          </ac:spMkLst>
        </pc:spChg>
      </pc:sldChg>
      <pc:sldChg chg="modSp mod">
        <pc:chgData name="Alfred Smith" userId="3c60a3631c0db8ad" providerId="LiveId" clId="{B9EE8F3D-A5C9-4989-931F-F20694512A2B}" dt="2024-07-24T06:37:15.335" v="27" actId="20577"/>
        <pc:sldMkLst>
          <pc:docMk/>
          <pc:sldMk cId="2346136586" sldId="260"/>
        </pc:sldMkLst>
        <pc:spChg chg="mod">
          <ac:chgData name="Alfred Smith" userId="3c60a3631c0db8ad" providerId="LiveId" clId="{B9EE8F3D-A5C9-4989-931F-F20694512A2B}" dt="2024-07-24T06:37:15.335" v="27" actId="20577"/>
          <ac:spMkLst>
            <pc:docMk/>
            <pc:sldMk cId="2346136586" sldId="260"/>
            <ac:spMk id="4" creationId="{EE2AC625-9141-A801-F431-DD5F79396320}"/>
          </ac:spMkLst>
        </pc:spChg>
      </pc:sldChg>
      <pc:sldChg chg="modSp mod">
        <pc:chgData name="Alfred Smith" userId="3c60a3631c0db8ad" providerId="LiveId" clId="{B9EE8F3D-A5C9-4989-931F-F20694512A2B}" dt="2024-07-24T06:38:05.614" v="35" actId="5793"/>
        <pc:sldMkLst>
          <pc:docMk/>
          <pc:sldMk cId="4037329247" sldId="261"/>
        </pc:sldMkLst>
        <pc:spChg chg="mod">
          <ac:chgData name="Alfred Smith" userId="3c60a3631c0db8ad" providerId="LiveId" clId="{B9EE8F3D-A5C9-4989-931F-F20694512A2B}" dt="2024-07-24T06:38:05.614" v="35" actId="5793"/>
          <ac:spMkLst>
            <pc:docMk/>
            <pc:sldMk cId="4037329247" sldId="261"/>
            <ac:spMk id="4" creationId="{EE2AC625-9141-A801-F431-DD5F79396320}"/>
          </ac:spMkLst>
        </pc:spChg>
      </pc:sldChg>
      <pc:sldChg chg="modSp mod">
        <pc:chgData name="Alfred Smith" userId="3c60a3631c0db8ad" providerId="LiveId" clId="{B9EE8F3D-A5C9-4989-931F-F20694512A2B}" dt="2024-07-24T06:39:01.306" v="44"/>
        <pc:sldMkLst>
          <pc:docMk/>
          <pc:sldMk cId="1909638311" sldId="262"/>
        </pc:sldMkLst>
        <pc:spChg chg="mod">
          <ac:chgData name="Alfred Smith" userId="3c60a3631c0db8ad" providerId="LiveId" clId="{B9EE8F3D-A5C9-4989-931F-F20694512A2B}" dt="2024-07-24T06:38:46.820" v="43" actId="20577"/>
          <ac:spMkLst>
            <pc:docMk/>
            <pc:sldMk cId="1909638311" sldId="262"/>
            <ac:spMk id="3" creationId="{A58184BD-88F1-BA02-40C1-D8403D0EEC0D}"/>
          </ac:spMkLst>
        </pc:spChg>
        <pc:spChg chg="mod">
          <ac:chgData name="Alfred Smith" userId="3c60a3631c0db8ad" providerId="LiveId" clId="{B9EE8F3D-A5C9-4989-931F-F20694512A2B}" dt="2024-07-24T06:39:01.306" v="44"/>
          <ac:spMkLst>
            <pc:docMk/>
            <pc:sldMk cId="1909638311" sldId="262"/>
            <ac:spMk id="4" creationId="{EE2AC625-9141-A801-F431-DD5F79396320}"/>
          </ac:spMkLst>
        </pc:spChg>
      </pc:sldChg>
      <pc:sldChg chg="modSp mod">
        <pc:chgData name="Alfred Smith" userId="3c60a3631c0db8ad" providerId="LiveId" clId="{B9EE8F3D-A5C9-4989-931F-F20694512A2B}" dt="2024-07-24T06:39:21.073" v="48"/>
        <pc:sldMkLst>
          <pc:docMk/>
          <pc:sldMk cId="641208035" sldId="263"/>
        </pc:sldMkLst>
        <pc:spChg chg="mod">
          <ac:chgData name="Alfred Smith" userId="3c60a3631c0db8ad" providerId="LiveId" clId="{B9EE8F3D-A5C9-4989-931F-F20694512A2B}" dt="2024-07-24T06:39:21.073" v="48"/>
          <ac:spMkLst>
            <pc:docMk/>
            <pc:sldMk cId="641208035" sldId="263"/>
            <ac:spMk id="4" creationId="{EE2AC625-9141-A801-F431-DD5F79396320}"/>
          </ac:spMkLst>
        </pc:spChg>
      </pc:sldChg>
      <pc:sldChg chg="modSp mod">
        <pc:chgData name="Alfred Smith" userId="3c60a3631c0db8ad" providerId="LiveId" clId="{B9EE8F3D-A5C9-4989-931F-F20694512A2B}" dt="2024-07-24T06:39:39.156" v="50"/>
        <pc:sldMkLst>
          <pc:docMk/>
          <pc:sldMk cId="4044745628" sldId="264"/>
        </pc:sldMkLst>
        <pc:spChg chg="mod">
          <ac:chgData name="Alfred Smith" userId="3c60a3631c0db8ad" providerId="LiveId" clId="{B9EE8F3D-A5C9-4989-931F-F20694512A2B}" dt="2024-07-24T06:39:39.156" v="50"/>
          <ac:spMkLst>
            <pc:docMk/>
            <pc:sldMk cId="4044745628" sldId="264"/>
            <ac:spMk id="4" creationId="{EE2AC625-9141-A801-F431-DD5F79396320}"/>
          </ac:spMkLst>
        </pc:spChg>
      </pc:sldChg>
      <pc:sldChg chg="modSp mod">
        <pc:chgData name="Alfred Smith" userId="3c60a3631c0db8ad" providerId="LiveId" clId="{B9EE8F3D-A5C9-4989-931F-F20694512A2B}" dt="2024-07-24T06:39:53.031" v="52"/>
        <pc:sldMkLst>
          <pc:docMk/>
          <pc:sldMk cId="978260341" sldId="265"/>
        </pc:sldMkLst>
        <pc:spChg chg="mod">
          <ac:chgData name="Alfred Smith" userId="3c60a3631c0db8ad" providerId="LiveId" clId="{B9EE8F3D-A5C9-4989-931F-F20694512A2B}" dt="2024-07-24T06:39:53.031" v="52"/>
          <ac:spMkLst>
            <pc:docMk/>
            <pc:sldMk cId="978260341" sldId="265"/>
            <ac:spMk id="4" creationId="{EE2AC625-9141-A801-F431-DD5F79396320}"/>
          </ac:spMkLst>
        </pc:spChg>
      </pc:sldChg>
      <pc:sldChg chg="modSp mod">
        <pc:chgData name="Alfred Smith" userId="3c60a3631c0db8ad" providerId="LiveId" clId="{B9EE8F3D-A5C9-4989-931F-F20694512A2B}" dt="2024-07-24T06:40:13.090" v="56"/>
        <pc:sldMkLst>
          <pc:docMk/>
          <pc:sldMk cId="3575870363" sldId="266"/>
        </pc:sldMkLst>
        <pc:spChg chg="mod">
          <ac:chgData name="Alfred Smith" userId="3c60a3631c0db8ad" providerId="LiveId" clId="{B9EE8F3D-A5C9-4989-931F-F20694512A2B}" dt="2024-07-24T06:40:13.090" v="56"/>
          <ac:spMkLst>
            <pc:docMk/>
            <pc:sldMk cId="3575870363" sldId="266"/>
            <ac:spMk id="4" creationId="{EE2AC625-9141-A801-F431-DD5F79396320}"/>
          </ac:spMkLst>
        </pc:spChg>
      </pc:sldChg>
      <pc:sldChg chg="modSp mod">
        <pc:chgData name="Alfred Smith" userId="3c60a3631c0db8ad" providerId="LiveId" clId="{B9EE8F3D-A5C9-4989-931F-F20694512A2B}" dt="2024-07-24T06:40:27.079" v="58"/>
        <pc:sldMkLst>
          <pc:docMk/>
          <pc:sldMk cId="4017137865" sldId="267"/>
        </pc:sldMkLst>
        <pc:spChg chg="mod">
          <ac:chgData name="Alfred Smith" userId="3c60a3631c0db8ad" providerId="LiveId" clId="{B9EE8F3D-A5C9-4989-931F-F20694512A2B}" dt="2024-07-24T06:40:27.079" v="58"/>
          <ac:spMkLst>
            <pc:docMk/>
            <pc:sldMk cId="4017137865" sldId="267"/>
            <ac:spMk id="4" creationId="{EE2AC625-9141-A801-F431-DD5F79396320}"/>
          </ac:spMkLst>
        </pc:spChg>
      </pc:sldChg>
      <pc:sldChg chg="modSp mod">
        <pc:chgData name="Alfred Smith" userId="3c60a3631c0db8ad" providerId="LiveId" clId="{B9EE8F3D-A5C9-4989-931F-F20694512A2B}" dt="2024-07-24T06:40:45.628" v="60"/>
        <pc:sldMkLst>
          <pc:docMk/>
          <pc:sldMk cId="3137811553" sldId="268"/>
        </pc:sldMkLst>
        <pc:spChg chg="mod">
          <ac:chgData name="Alfred Smith" userId="3c60a3631c0db8ad" providerId="LiveId" clId="{B9EE8F3D-A5C9-4989-931F-F20694512A2B}" dt="2024-07-24T06:40:45.628" v="60"/>
          <ac:spMkLst>
            <pc:docMk/>
            <pc:sldMk cId="3137811553" sldId="268"/>
            <ac:spMk id="4" creationId="{EE2AC625-9141-A801-F431-DD5F79396320}"/>
          </ac:spMkLst>
        </pc:spChg>
      </pc:sldChg>
      <pc:sldChg chg="modSp mod">
        <pc:chgData name="Alfred Smith" userId="3c60a3631c0db8ad" providerId="LiveId" clId="{B9EE8F3D-A5C9-4989-931F-F20694512A2B}" dt="2024-07-24T06:41:06.248" v="61"/>
        <pc:sldMkLst>
          <pc:docMk/>
          <pc:sldMk cId="100491716" sldId="269"/>
        </pc:sldMkLst>
        <pc:spChg chg="mod">
          <ac:chgData name="Alfred Smith" userId="3c60a3631c0db8ad" providerId="LiveId" clId="{B9EE8F3D-A5C9-4989-931F-F20694512A2B}" dt="2024-07-24T06:41:06.248" v="61"/>
          <ac:spMkLst>
            <pc:docMk/>
            <pc:sldMk cId="100491716" sldId="269"/>
            <ac:spMk id="4" creationId="{EE2AC625-9141-A801-F431-DD5F79396320}"/>
          </ac:spMkLst>
        </pc:spChg>
      </pc:sldChg>
      <pc:sldChg chg="addSp modSp mod">
        <pc:chgData name="Alfred Smith" userId="3c60a3631c0db8ad" providerId="LiveId" clId="{B9EE8F3D-A5C9-4989-931F-F20694512A2B}" dt="2024-07-24T06:30:24.882" v="4" actId="1076"/>
        <pc:sldMkLst>
          <pc:docMk/>
          <pc:sldMk cId="4120481681" sldId="270"/>
        </pc:sldMkLst>
        <pc:spChg chg="mod">
          <ac:chgData name="Alfred Smith" userId="3c60a3631c0db8ad" providerId="LiveId" clId="{B9EE8F3D-A5C9-4989-931F-F20694512A2B}" dt="2024-07-24T06:30:24.882" v="4" actId="1076"/>
          <ac:spMkLst>
            <pc:docMk/>
            <pc:sldMk cId="4120481681" sldId="270"/>
            <ac:spMk id="3" creationId="{C47C957A-3E67-69E0-7DDD-B704CFACA735}"/>
          </ac:spMkLst>
        </pc:spChg>
        <pc:spChg chg="add mod">
          <ac:chgData name="Alfred Smith" userId="3c60a3631c0db8ad" providerId="LiveId" clId="{B9EE8F3D-A5C9-4989-931F-F20694512A2B}" dt="2024-07-24T06:30:18.448" v="3"/>
          <ac:spMkLst>
            <pc:docMk/>
            <pc:sldMk cId="4120481681" sldId="270"/>
            <ac:spMk id="4" creationId="{FC851E47-936A-015A-CB32-2CB039AC1F24}"/>
          </ac:spMkLst>
        </pc:spChg>
      </pc:sldChg>
      <pc:sldChg chg="modSp mod">
        <pc:chgData name="Alfred Smith" userId="3c60a3631c0db8ad" providerId="LiveId" clId="{B9EE8F3D-A5C9-4989-931F-F20694512A2B}" dt="2024-07-24T06:41:28.452" v="65"/>
        <pc:sldMkLst>
          <pc:docMk/>
          <pc:sldMk cId="1922139011" sldId="281"/>
        </pc:sldMkLst>
        <pc:spChg chg="mod">
          <ac:chgData name="Alfred Smith" userId="3c60a3631c0db8ad" providerId="LiveId" clId="{B9EE8F3D-A5C9-4989-931F-F20694512A2B}" dt="2024-07-24T06:41:28.452" v="65"/>
          <ac:spMkLst>
            <pc:docMk/>
            <pc:sldMk cId="1922139011" sldId="281"/>
            <ac:spMk id="4" creationId="{EE2AC625-9141-A801-F431-DD5F79396320}"/>
          </ac:spMkLst>
        </pc:spChg>
      </pc:sldChg>
      <pc:sldChg chg="modSp mod">
        <pc:chgData name="Alfred Smith" userId="3c60a3631c0db8ad" providerId="LiveId" clId="{B9EE8F3D-A5C9-4989-931F-F20694512A2B}" dt="2024-07-24T06:41:46.536" v="66"/>
        <pc:sldMkLst>
          <pc:docMk/>
          <pc:sldMk cId="3166251957" sldId="283"/>
        </pc:sldMkLst>
        <pc:spChg chg="mod">
          <ac:chgData name="Alfred Smith" userId="3c60a3631c0db8ad" providerId="LiveId" clId="{B9EE8F3D-A5C9-4989-931F-F20694512A2B}" dt="2024-07-24T06:41:46.536" v="66"/>
          <ac:spMkLst>
            <pc:docMk/>
            <pc:sldMk cId="3166251957" sldId="283"/>
            <ac:spMk id="4" creationId="{EE2AC625-9141-A801-F431-DD5F79396320}"/>
          </ac:spMkLst>
        </pc:spChg>
      </pc:sldChg>
      <pc:sldChg chg="modSp mod">
        <pc:chgData name="Alfred Smith" userId="3c60a3631c0db8ad" providerId="LiveId" clId="{B9EE8F3D-A5C9-4989-931F-F20694512A2B}" dt="2024-07-24T06:42:13.018" v="81" actId="20577"/>
        <pc:sldMkLst>
          <pc:docMk/>
          <pc:sldMk cId="1522780631" sldId="285"/>
        </pc:sldMkLst>
        <pc:spChg chg="mod">
          <ac:chgData name="Alfred Smith" userId="3c60a3631c0db8ad" providerId="LiveId" clId="{B9EE8F3D-A5C9-4989-931F-F20694512A2B}" dt="2024-07-24T06:42:13.018" v="81" actId="20577"/>
          <ac:spMkLst>
            <pc:docMk/>
            <pc:sldMk cId="1522780631" sldId="285"/>
            <ac:spMk id="4" creationId="{EE2AC625-9141-A801-F431-DD5F79396320}"/>
          </ac:spMkLst>
        </pc:spChg>
      </pc:sldChg>
      <pc:sldChg chg="modSp mod">
        <pc:chgData name="Alfred Smith" userId="3c60a3631c0db8ad" providerId="LiveId" clId="{B9EE8F3D-A5C9-4989-931F-F20694512A2B}" dt="2024-07-24T06:42:27.790" v="82"/>
        <pc:sldMkLst>
          <pc:docMk/>
          <pc:sldMk cId="2332778949" sldId="287"/>
        </pc:sldMkLst>
        <pc:spChg chg="mod">
          <ac:chgData name="Alfred Smith" userId="3c60a3631c0db8ad" providerId="LiveId" clId="{B9EE8F3D-A5C9-4989-931F-F20694512A2B}" dt="2024-07-24T06:42:27.790" v="82"/>
          <ac:spMkLst>
            <pc:docMk/>
            <pc:sldMk cId="2332778949" sldId="287"/>
            <ac:spMk id="4" creationId="{EE2AC625-9141-A801-F431-DD5F79396320}"/>
          </ac:spMkLst>
        </pc:spChg>
      </pc:sldChg>
      <pc:sldChg chg="modSp mod">
        <pc:chgData name="Alfred Smith" userId="3c60a3631c0db8ad" providerId="LiveId" clId="{B9EE8F3D-A5C9-4989-931F-F20694512A2B}" dt="2024-07-24T06:42:47.415" v="84"/>
        <pc:sldMkLst>
          <pc:docMk/>
          <pc:sldMk cId="3153919605" sldId="289"/>
        </pc:sldMkLst>
        <pc:spChg chg="mod">
          <ac:chgData name="Alfred Smith" userId="3c60a3631c0db8ad" providerId="LiveId" clId="{B9EE8F3D-A5C9-4989-931F-F20694512A2B}" dt="2024-07-24T06:42:47.415" v="84"/>
          <ac:spMkLst>
            <pc:docMk/>
            <pc:sldMk cId="3153919605" sldId="289"/>
            <ac:spMk id="4" creationId="{EE2AC625-9141-A801-F431-DD5F79396320}"/>
          </ac:spMkLst>
        </pc:spChg>
      </pc:sldChg>
      <pc:sldChg chg="modSp mod">
        <pc:chgData name="Alfred Smith" userId="3c60a3631c0db8ad" providerId="LiveId" clId="{B9EE8F3D-A5C9-4989-931F-F20694512A2B}" dt="2024-07-24T06:43:00.772" v="86"/>
        <pc:sldMkLst>
          <pc:docMk/>
          <pc:sldMk cId="1878919862" sldId="291"/>
        </pc:sldMkLst>
        <pc:spChg chg="mod">
          <ac:chgData name="Alfred Smith" userId="3c60a3631c0db8ad" providerId="LiveId" clId="{B9EE8F3D-A5C9-4989-931F-F20694512A2B}" dt="2024-07-24T06:43:00.772" v="86"/>
          <ac:spMkLst>
            <pc:docMk/>
            <pc:sldMk cId="1878919862" sldId="291"/>
            <ac:spMk id="4" creationId="{EE2AC625-9141-A801-F431-DD5F79396320}"/>
          </ac:spMkLst>
        </pc:spChg>
      </pc:sldChg>
      <pc:sldChg chg="modSp mod">
        <pc:chgData name="Alfred Smith" userId="3c60a3631c0db8ad" providerId="LiveId" clId="{B9EE8F3D-A5C9-4989-931F-F20694512A2B}" dt="2024-07-24T06:43:15.800" v="88"/>
        <pc:sldMkLst>
          <pc:docMk/>
          <pc:sldMk cId="2219299321" sldId="293"/>
        </pc:sldMkLst>
        <pc:spChg chg="mod">
          <ac:chgData name="Alfred Smith" userId="3c60a3631c0db8ad" providerId="LiveId" clId="{B9EE8F3D-A5C9-4989-931F-F20694512A2B}" dt="2024-07-24T06:43:15.800" v="88"/>
          <ac:spMkLst>
            <pc:docMk/>
            <pc:sldMk cId="2219299321" sldId="293"/>
            <ac:spMk id="4" creationId="{EE2AC625-9141-A801-F431-DD5F79396320}"/>
          </ac:spMkLst>
        </pc:spChg>
      </pc:sldChg>
      <pc:sldChg chg="modSp mod">
        <pc:chgData name="Alfred Smith" userId="3c60a3631c0db8ad" providerId="LiveId" clId="{B9EE8F3D-A5C9-4989-931F-F20694512A2B}" dt="2024-07-24T06:43:30.036" v="90"/>
        <pc:sldMkLst>
          <pc:docMk/>
          <pc:sldMk cId="3279066978" sldId="295"/>
        </pc:sldMkLst>
        <pc:spChg chg="mod">
          <ac:chgData name="Alfred Smith" userId="3c60a3631c0db8ad" providerId="LiveId" clId="{B9EE8F3D-A5C9-4989-931F-F20694512A2B}" dt="2024-07-24T06:43:30.036" v="90"/>
          <ac:spMkLst>
            <pc:docMk/>
            <pc:sldMk cId="3279066978" sldId="295"/>
            <ac:spMk id="4" creationId="{EE2AC625-9141-A801-F431-DD5F79396320}"/>
          </ac:spMkLst>
        </pc:spChg>
      </pc:sldChg>
    </pc:docChg>
  </pc:docChgLst>
  <pc:docChgLst>
    <pc:chgData name="Leonie Smith" userId="fed1330f33f5650e" providerId="LiveId" clId="{3A5DB5E9-3E8F-4980-B8EF-2828F4B0CE5F}"/>
    <pc:docChg chg="modSld">
      <pc:chgData name="Leonie Smith" userId="fed1330f33f5650e" providerId="LiveId" clId="{3A5DB5E9-3E8F-4980-B8EF-2828F4B0CE5F}" dt="2024-01-10T04:50:01.280" v="75" actId="20577"/>
      <pc:docMkLst>
        <pc:docMk/>
      </pc:docMkLst>
      <pc:sldChg chg="addSp delSp modSp mod modTransition modAnim modNotesTx">
        <pc:chgData name="Leonie Smith" userId="fed1330f33f5650e" providerId="LiveId" clId="{3A5DB5E9-3E8F-4980-B8EF-2828F4B0CE5F}" dt="2024-01-10T04:50:01.280" v="75" actId="20577"/>
        <pc:sldMkLst>
          <pc:docMk/>
          <pc:sldMk cId="1499918570" sldId="257"/>
        </pc:sldMkLst>
        <pc:picChg chg="add del mod ord">
          <ac:chgData name="Leonie Smith" userId="fed1330f33f5650e" providerId="LiveId" clId="{3A5DB5E9-3E8F-4980-B8EF-2828F4B0CE5F}" dt="2024-01-09T03:54:34.646" v="2"/>
          <ac:picMkLst>
            <pc:docMk/>
            <pc:sldMk cId="1499918570" sldId="257"/>
            <ac:picMk id="5" creationId="{E8DF7EDA-0E65-47BC-2056-57F214695B21}"/>
          </ac:picMkLst>
        </pc:picChg>
        <pc:picChg chg="add mod">
          <ac:chgData name="Leonie Smith" userId="fed1330f33f5650e" providerId="LiveId" clId="{3A5DB5E9-3E8F-4980-B8EF-2828F4B0CE5F}" dt="2024-01-09T03:54:34.646" v="2"/>
          <ac:picMkLst>
            <pc:docMk/>
            <pc:sldMk cId="1499918570" sldId="257"/>
            <ac:picMk id="6" creationId="{EFBE3552-2276-0023-6E84-50710575701A}"/>
          </ac:picMkLst>
        </pc:picChg>
        <pc:picChg chg="del">
          <ac:chgData name="Leonie Smith" userId="fed1330f33f5650e" providerId="LiveId" clId="{3A5DB5E9-3E8F-4980-B8EF-2828F4B0CE5F}" dt="2024-01-09T03:54:27.725" v="1"/>
          <ac:picMkLst>
            <pc:docMk/>
            <pc:sldMk cId="1499918570" sldId="257"/>
            <ac:picMk id="10" creationId="{16B1A654-6EA1-E1F9-05ED-1437679F0CE0}"/>
          </ac:picMkLst>
        </pc:picChg>
      </pc:sldChg>
      <pc:sldChg chg="addSp delSp modSp mod modTransition modAnim">
        <pc:chgData name="Leonie Smith" userId="fed1330f33f5650e" providerId="LiveId" clId="{3A5DB5E9-3E8F-4980-B8EF-2828F4B0CE5F}" dt="2024-01-09T03:55:06.516" v="8"/>
        <pc:sldMkLst>
          <pc:docMk/>
          <pc:sldMk cId="454763615" sldId="259"/>
        </pc:sldMkLst>
        <pc:picChg chg="add del mod ord">
          <ac:chgData name="Leonie Smith" userId="fed1330f33f5650e" providerId="LiveId" clId="{3A5DB5E9-3E8F-4980-B8EF-2828F4B0CE5F}" dt="2024-01-09T03:54:56.457" v="5"/>
          <ac:picMkLst>
            <pc:docMk/>
            <pc:sldMk cId="454763615" sldId="259"/>
            <ac:picMk id="5" creationId="{50E38EF1-5ED1-8E97-FB9F-C583BC10226F}"/>
          </ac:picMkLst>
        </pc:picChg>
        <pc:picChg chg="add del mod">
          <ac:chgData name="Leonie Smith" userId="fed1330f33f5650e" providerId="LiveId" clId="{3A5DB5E9-3E8F-4980-B8EF-2828F4B0CE5F}" dt="2024-01-09T03:55:00.413" v="7"/>
          <ac:picMkLst>
            <pc:docMk/>
            <pc:sldMk cId="454763615" sldId="259"/>
            <ac:picMk id="6" creationId="{5ED001E2-090E-EDB4-CACD-68EE260AD409}"/>
          </ac:picMkLst>
        </pc:picChg>
        <pc:picChg chg="add del mod ord">
          <ac:chgData name="Leonie Smith" userId="fed1330f33f5650e" providerId="LiveId" clId="{3A5DB5E9-3E8F-4980-B8EF-2828F4B0CE5F}" dt="2024-01-09T03:55:06.516" v="8"/>
          <ac:picMkLst>
            <pc:docMk/>
            <pc:sldMk cId="454763615" sldId="259"/>
            <ac:picMk id="9" creationId="{BD125611-F565-7D9B-3260-92399151F29F}"/>
          </ac:picMkLst>
        </pc:picChg>
        <pc:picChg chg="add mod">
          <ac:chgData name="Leonie Smith" userId="fed1330f33f5650e" providerId="LiveId" clId="{3A5DB5E9-3E8F-4980-B8EF-2828F4B0CE5F}" dt="2024-01-09T03:55:06.516" v="8"/>
          <ac:picMkLst>
            <pc:docMk/>
            <pc:sldMk cId="454763615" sldId="259"/>
            <ac:picMk id="10" creationId="{87170EF3-1485-03CF-81EC-74790AE33FAD}"/>
          </ac:picMkLst>
        </pc:picChg>
        <pc:picChg chg="del">
          <ac:chgData name="Leonie Smith" userId="fed1330f33f5650e" providerId="LiveId" clId="{3A5DB5E9-3E8F-4980-B8EF-2828F4B0CE5F}" dt="2024-01-09T03:54:49.848" v="4"/>
          <ac:picMkLst>
            <pc:docMk/>
            <pc:sldMk cId="454763615" sldId="259"/>
            <ac:picMk id="12" creationId="{28D21185-829C-8952-668F-695F02999B0B}"/>
          </ac:picMkLst>
        </pc:picChg>
      </pc:sldChg>
      <pc:sldChg chg="addSp delSp modSp mod modTransition modAnim">
        <pc:chgData name="Leonie Smith" userId="fed1330f33f5650e" providerId="LiveId" clId="{3A5DB5E9-3E8F-4980-B8EF-2828F4B0CE5F}" dt="2024-01-09T03:55:24.589" v="11"/>
        <pc:sldMkLst>
          <pc:docMk/>
          <pc:sldMk cId="2346136586" sldId="260"/>
        </pc:sldMkLst>
        <pc:picChg chg="add del mod ord">
          <ac:chgData name="Leonie Smith" userId="fed1330f33f5650e" providerId="LiveId" clId="{3A5DB5E9-3E8F-4980-B8EF-2828F4B0CE5F}" dt="2024-01-09T03:55:24.589" v="11"/>
          <ac:picMkLst>
            <pc:docMk/>
            <pc:sldMk cId="2346136586" sldId="260"/>
            <ac:picMk id="5" creationId="{5C1558D7-29B7-6BE8-B46C-35A7D109796C}"/>
          </ac:picMkLst>
        </pc:picChg>
        <pc:picChg chg="add mod">
          <ac:chgData name="Leonie Smith" userId="fed1330f33f5650e" providerId="LiveId" clId="{3A5DB5E9-3E8F-4980-B8EF-2828F4B0CE5F}" dt="2024-01-09T03:55:24.589" v="11"/>
          <ac:picMkLst>
            <pc:docMk/>
            <pc:sldMk cId="2346136586" sldId="260"/>
            <ac:picMk id="6" creationId="{D348A82F-CCBA-A487-7FD7-C319284BBDC6}"/>
          </ac:picMkLst>
        </pc:picChg>
        <pc:picChg chg="del">
          <ac:chgData name="Leonie Smith" userId="fed1330f33f5650e" providerId="LiveId" clId="{3A5DB5E9-3E8F-4980-B8EF-2828F4B0CE5F}" dt="2024-01-09T03:55:10.388" v="10"/>
          <ac:picMkLst>
            <pc:docMk/>
            <pc:sldMk cId="2346136586" sldId="260"/>
            <ac:picMk id="20" creationId="{3BBF5EDC-3FC7-C723-1CD9-89E805025F22}"/>
          </ac:picMkLst>
        </pc:picChg>
      </pc:sldChg>
      <pc:sldChg chg="addSp delSp modSp mod modTransition modAnim">
        <pc:chgData name="Leonie Smith" userId="fed1330f33f5650e" providerId="LiveId" clId="{3A5DB5E9-3E8F-4980-B8EF-2828F4B0CE5F}" dt="2024-01-09T03:55:52.144" v="14"/>
        <pc:sldMkLst>
          <pc:docMk/>
          <pc:sldMk cId="4037329247" sldId="261"/>
        </pc:sldMkLst>
        <pc:picChg chg="add del mod ord">
          <ac:chgData name="Leonie Smith" userId="fed1330f33f5650e" providerId="LiveId" clId="{3A5DB5E9-3E8F-4980-B8EF-2828F4B0CE5F}" dt="2024-01-09T03:55:52.144" v="14"/>
          <ac:picMkLst>
            <pc:docMk/>
            <pc:sldMk cId="4037329247" sldId="261"/>
            <ac:picMk id="5" creationId="{08FEF4DB-25A2-7944-8B7D-3F00C028C86F}"/>
          </ac:picMkLst>
        </pc:picChg>
        <pc:picChg chg="add mod">
          <ac:chgData name="Leonie Smith" userId="fed1330f33f5650e" providerId="LiveId" clId="{3A5DB5E9-3E8F-4980-B8EF-2828F4B0CE5F}" dt="2024-01-09T03:55:52.144" v="14"/>
          <ac:picMkLst>
            <pc:docMk/>
            <pc:sldMk cId="4037329247" sldId="261"/>
            <ac:picMk id="6" creationId="{405F89B0-5EFE-881D-4FC0-F7A116D748A5}"/>
          </ac:picMkLst>
        </pc:picChg>
        <pc:picChg chg="del">
          <ac:chgData name="Leonie Smith" userId="fed1330f33f5650e" providerId="LiveId" clId="{3A5DB5E9-3E8F-4980-B8EF-2828F4B0CE5F}" dt="2024-01-09T03:55:32.456" v="13"/>
          <ac:picMkLst>
            <pc:docMk/>
            <pc:sldMk cId="4037329247" sldId="261"/>
            <ac:picMk id="40" creationId="{A668A0F8-A00E-0C50-5D21-0D5B89273C77}"/>
          </ac:picMkLst>
        </pc:picChg>
      </pc:sldChg>
      <pc:sldChg chg="addSp delSp modSp mod modTransition modAnim">
        <pc:chgData name="Leonie Smith" userId="fed1330f33f5650e" providerId="LiveId" clId="{3A5DB5E9-3E8F-4980-B8EF-2828F4B0CE5F}" dt="2024-01-09T03:56:05.290" v="17"/>
        <pc:sldMkLst>
          <pc:docMk/>
          <pc:sldMk cId="1909638311" sldId="262"/>
        </pc:sldMkLst>
        <pc:picChg chg="add del mod ord">
          <ac:chgData name="Leonie Smith" userId="fed1330f33f5650e" providerId="LiveId" clId="{3A5DB5E9-3E8F-4980-B8EF-2828F4B0CE5F}" dt="2024-01-09T03:56:05.290" v="17"/>
          <ac:picMkLst>
            <pc:docMk/>
            <pc:sldMk cId="1909638311" sldId="262"/>
            <ac:picMk id="5" creationId="{7C4275C8-FEE0-3E6E-4A50-4D8419B9EA15}"/>
          </ac:picMkLst>
        </pc:picChg>
        <pc:picChg chg="add mod">
          <ac:chgData name="Leonie Smith" userId="fed1330f33f5650e" providerId="LiveId" clId="{3A5DB5E9-3E8F-4980-B8EF-2828F4B0CE5F}" dt="2024-01-09T03:56:05.290" v="17"/>
          <ac:picMkLst>
            <pc:docMk/>
            <pc:sldMk cId="1909638311" sldId="262"/>
            <ac:picMk id="6" creationId="{E89D2D33-9703-C127-7B6B-E73BC0BBC853}"/>
          </ac:picMkLst>
        </pc:picChg>
        <pc:picChg chg="del">
          <ac:chgData name="Leonie Smith" userId="fed1330f33f5650e" providerId="LiveId" clId="{3A5DB5E9-3E8F-4980-B8EF-2828F4B0CE5F}" dt="2024-01-09T03:55:55.878" v="16"/>
          <ac:picMkLst>
            <pc:docMk/>
            <pc:sldMk cId="1909638311" sldId="262"/>
            <ac:picMk id="43" creationId="{26E99974-5ABB-ABC9-34AB-A76BB9063688}"/>
          </ac:picMkLst>
        </pc:picChg>
      </pc:sldChg>
      <pc:sldChg chg="addSp delSp modSp mod modTransition modAnim">
        <pc:chgData name="Leonie Smith" userId="fed1330f33f5650e" providerId="LiveId" clId="{3A5DB5E9-3E8F-4980-B8EF-2828F4B0CE5F}" dt="2024-01-09T03:56:23.141" v="20"/>
        <pc:sldMkLst>
          <pc:docMk/>
          <pc:sldMk cId="641208035" sldId="263"/>
        </pc:sldMkLst>
        <pc:picChg chg="add del mod ord">
          <ac:chgData name="Leonie Smith" userId="fed1330f33f5650e" providerId="LiveId" clId="{3A5DB5E9-3E8F-4980-B8EF-2828F4B0CE5F}" dt="2024-01-09T03:56:23.141" v="20"/>
          <ac:picMkLst>
            <pc:docMk/>
            <pc:sldMk cId="641208035" sldId="263"/>
            <ac:picMk id="5" creationId="{F8178172-CEC7-B498-0DE4-46AB5CA796D5}"/>
          </ac:picMkLst>
        </pc:picChg>
        <pc:picChg chg="add mod">
          <ac:chgData name="Leonie Smith" userId="fed1330f33f5650e" providerId="LiveId" clId="{3A5DB5E9-3E8F-4980-B8EF-2828F4B0CE5F}" dt="2024-01-09T03:56:23.141" v="20"/>
          <ac:picMkLst>
            <pc:docMk/>
            <pc:sldMk cId="641208035" sldId="263"/>
            <ac:picMk id="6" creationId="{88610484-3A25-505F-6781-FB030B44DC54}"/>
          </ac:picMkLst>
        </pc:picChg>
        <pc:picChg chg="del">
          <ac:chgData name="Leonie Smith" userId="fed1330f33f5650e" providerId="LiveId" clId="{3A5DB5E9-3E8F-4980-B8EF-2828F4B0CE5F}" dt="2024-01-09T03:56:08.924" v="19"/>
          <ac:picMkLst>
            <pc:docMk/>
            <pc:sldMk cId="641208035" sldId="263"/>
            <ac:picMk id="25" creationId="{D7E18F4E-661C-0389-1BE3-1FEB7D647B94}"/>
          </ac:picMkLst>
        </pc:picChg>
      </pc:sldChg>
      <pc:sldChg chg="addSp delSp modSp mod modTransition modAnim">
        <pc:chgData name="Leonie Smith" userId="fed1330f33f5650e" providerId="LiveId" clId="{3A5DB5E9-3E8F-4980-B8EF-2828F4B0CE5F}" dt="2024-01-09T03:56:49.333" v="26"/>
        <pc:sldMkLst>
          <pc:docMk/>
          <pc:sldMk cId="4044745628" sldId="264"/>
        </pc:sldMkLst>
        <pc:picChg chg="add del mod ord">
          <ac:chgData name="Leonie Smith" userId="fed1330f33f5650e" providerId="LiveId" clId="{3A5DB5E9-3E8F-4980-B8EF-2828F4B0CE5F}" dt="2024-01-09T03:56:37.064" v="23"/>
          <ac:picMkLst>
            <pc:docMk/>
            <pc:sldMk cId="4044745628" sldId="264"/>
            <ac:picMk id="5" creationId="{726F97F7-093A-9258-40E4-9C0D61281C59}"/>
          </ac:picMkLst>
        </pc:picChg>
        <pc:picChg chg="add del mod">
          <ac:chgData name="Leonie Smith" userId="fed1330f33f5650e" providerId="LiveId" clId="{3A5DB5E9-3E8F-4980-B8EF-2828F4B0CE5F}" dt="2024-01-09T03:56:38.601" v="25"/>
          <ac:picMkLst>
            <pc:docMk/>
            <pc:sldMk cId="4044745628" sldId="264"/>
            <ac:picMk id="6" creationId="{603F9E15-1A36-2FE6-35E4-A62F232CB4AC}"/>
          </ac:picMkLst>
        </pc:picChg>
        <pc:picChg chg="add del mod ord">
          <ac:chgData name="Leonie Smith" userId="fed1330f33f5650e" providerId="LiveId" clId="{3A5DB5E9-3E8F-4980-B8EF-2828F4B0CE5F}" dt="2024-01-09T03:56:49.333" v="26"/>
          <ac:picMkLst>
            <pc:docMk/>
            <pc:sldMk cId="4044745628" sldId="264"/>
            <ac:picMk id="9" creationId="{463F148C-0314-3CF0-4BA9-CA0FD2DCD886}"/>
          </ac:picMkLst>
        </pc:picChg>
        <pc:picChg chg="add mod">
          <ac:chgData name="Leonie Smith" userId="fed1330f33f5650e" providerId="LiveId" clId="{3A5DB5E9-3E8F-4980-B8EF-2828F4B0CE5F}" dt="2024-01-09T03:56:49.333" v="26"/>
          <ac:picMkLst>
            <pc:docMk/>
            <pc:sldMk cId="4044745628" sldId="264"/>
            <ac:picMk id="10" creationId="{6FBE0A19-95C9-C7E0-9200-9003FF8E541A}"/>
          </ac:picMkLst>
        </pc:picChg>
        <pc:picChg chg="del">
          <ac:chgData name="Leonie Smith" userId="fed1330f33f5650e" providerId="LiveId" clId="{3A5DB5E9-3E8F-4980-B8EF-2828F4B0CE5F}" dt="2024-01-09T03:56:26.912" v="22"/>
          <ac:picMkLst>
            <pc:docMk/>
            <pc:sldMk cId="4044745628" sldId="264"/>
            <ac:picMk id="39" creationId="{CF40922F-CC3E-B727-26FD-F4F7975FB74A}"/>
          </ac:picMkLst>
        </pc:picChg>
      </pc:sldChg>
      <pc:sldChg chg="addSp delSp modSp mod modTransition modAnim">
        <pc:chgData name="Leonie Smith" userId="fed1330f33f5650e" providerId="LiveId" clId="{3A5DB5E9-3E8F-4980-B8EF-2828F4B0CE5F}" dt="2024-01-09T03:57:07.885" v="29"/>
        <pc:sldMkLst>
          <pc:docMk/>
          <pc:sldMk cId="978260341" sldId="265"/>
        </pc:sldMkLst>
        <pc:picChg chg="add del mod ord">
          <ac:chgData name="Leonie Smith" userId="fed1330f33f5650e" providerId="LiveId" clId="{3A5DB5E9-3E8F-4980-B8EF-2828F4B0CE5F}" dt="2024-01-09T03:57:07.885" v="29"/>
          <ac:picMkLst>
            <pc:docMk/>
            <pc:sldMk cId="978260341" sldId="265"/>
            <ac:picMk id="5" creationId="{6200251E-A584-B346-BFEF-A25A344E1518}"/>
          </ac:picMkLst>
        </pc:picChg>
        <pc:picChg chg="add mod">
          <ac:chgData name="Leonie Smith" userId="fed1330f33f5650e" providerId="LiveId" clId="{3A5DB5E9-3E8F-4980-B8EF-2828F4B0CE5F}" dt="2024-01-09T03:57:07.885" v="29"/>
          <ac:picMkLst>
            <pc:docMk/>
            <pc:sldMk cId="978260341" sldId="265"/>
            <ac:picMk id="6" creationId="{D374F736-7775-12A4-5E41-10DEC3DFB3B0}"/>
          </ac:picMkLst>
        </pc:picChg>
        <pc:picChg chg="del">
          <ac:chgData name="Leonie Smith" userId="fed1330f33f5650e" providerId="LiveId" clId="{3A5DB5E9-3E8F-4980-B8EF-2828F4B0CE5F}" dt="2024-01-09T03:56:53.055" v="28"/>
          <ac:picMkLst>
            <pc:docMk/>
            <pc:sldMk cId="978260341" sldId="265"/>
            <ac:picMk id="11" creationId="{08F1F665-B728-7A20-D5B2-CC2224AE2B29}"/>
          </ac:picMkLst>
        </pc:picChg>
      </pc:sldChg>
      <pc:sldChg chg="addSp delSp modSp mod modTransition modAnim">
        <pc:chgData name="Leonie Smith" userId="fed1330f33f5650e" providerId="LiveId" clId="{3A5DB5E9-3E8F-4980-B8EF-2828F4B0CE5F}" dt="2024-01-09T03:57:23.784" v="32"/>
        <pc:sldMkLst>
          <pc:docMk/>
          <pc:sldMk cId="3575870363" sldId="266"/>
        </pc:sldMkLst>
        <pc:picChg chg="add del mod ord">
          <ac:chgData name="Leonie Smith" userId="fed1330f33f5650e" providerId="LiveId" clId="{3A5DB5E9-3E8F-4980-B8EF-2828F4B0CE5F}" dt="2024-01-09T03:57:23.784" v="32"/>
          <ac:picMkLst>
            <pc:docMk/>
            <pc:sldMk cId="3575870363" sldId="266"/>
            <ac:picMk id="5" creationId="{DF777524-AA46-8BAD-3146-06FF981B51E1}"/>
          </ac:picMkLst>
        </pc:picChg>
        <pc:picChg chg="add mod">
          <ac:chgData name="Leonie Smith" userId="fed1330f33f5650e" providerId="LiveId" clId="{3A5DB5E9-3E8F-4980-B8EF-2828F4B0CE5F}" dt="2024-01-09T03:57:23.784" v="32"/>
          <ac:picMkLst>
            <pc:docMk/>
            <pc:sldMk cId="3575870363" sldId="266"/>
            <ac:picMk id="6" creationId="{E1EF4C63-7911-27D7-8807-EE5CFBBC3136}"/>
          </ac:picMkLst>
        </pc:picChg>
        <pc:picChg chg="del">
          <ac:chgData name="Leonie Smith" userId="fed1330f33f5650e" providerId="LiveId" clId="{3A5DB5E9-3E8F-4980-B8EF-2828F4B0CE5F}" dt="2024-01-09T03:57:11.577" v="31"/>
          <ac:picMkLst>
            <pc:docMk/>
            <pc:sldMk cId="3575870363" sldId="266"/>
            <ac:picMk id="17" creationId="{C2F7C992-67D9-5292-871C-8F90471CBD4D}"/>
          </ac:picMkLst>
        </pc:picChg>
      </pc:sldChg>
      <pc:sldChg chg="addSp delSp modSp mod modTransition modAnim">
        <pc:chgData name="Leonie Smith" userId="fed1330f33f5650e" providerId="LiveId" clId="{3A5DB5E9-3E8F-4980-B8EF-2828F4B0CE5F}" dt="2024-01-09T03:57:40.013" v="35"/>
        <pc:sldMkLst>
          <pc:docMk/>
          <pc:sldMk cId="4017137865" sldId="267"/>
        </pc:sldMkLst>
        <pc:picChg chg="add del mod ord">
          <ac:chgData name="Leonie Smith" userId="fed1330f33f5650e" providerId="LiveId" clId="{3A5DB5E9-3E8F-4980-B8EF-2828F4B0CE5F}" dt="2024-01-09T03:57:40.013" v="35"/>
          <ac:picMkLst>
            <pc:docMk/>
            <pc:sldMk cId="4017137865" sldId="267"/>
            <ac:picMk id="5" creationId="{C8FED6BB-67F0-2FF5-DD7A-1E1C6AEA4141}"/>
          </ac:picMkLst>
        </pc:picChg>
        <pc:picChg chg="add mod">
          <ac:chgData name="Leonie Smith" userId="fed1330f33f5650e" providerId="LiveId" clId="{3A5DB5E9-3E8F-4980-B8EF-2828F4B0CE5F}" dt="2024-01-09T03:57:40.013" v="35"/>
          <ac:picMkLst>
            <pc:docMk/>
            <pc:sldMk cId="4017137865" sldId="267"/>
            <ac:picMk id="6" creationId="{69CA5BBF-FB68-8820-8F9B-2FAF5EEF3D99}"/>
          </ac:picMkLst>
        </pc:picChg>
        <pc:picChg chg="del">
          <ac:chgData name="Leonie Smith" userId="fed1330f33f5650e" providerId="LiveId" clId="{3A5DB5E9-3E8F-4980-B8EF-2828F4B0CE5F}" dt="2024-01-09T03:57:27.592" v="34"/>
          <ac:picMkLst>
            <pc:docMk/>
            <pc:sldMk cId="4017137865" sldId="267"/>
            <ac:picMk id="16" creationId="{B99A473A-246A-9CB4-D6AC-32E4A7987F72}"/>
          </ac:picMkLst>
        </pc:picChg>
      </pc:sldChg>
      <pc:sldChg chg="addSp delSp modSp mod modTransition modAnim">
        <pc:chgData name="Leonie Smith" userId="fed1330f33f5650e" providerId="LiveId" clId="{3A5DB5E9-3E8F-4980-B8EF-2828F4B0CE5F}" dt="2024-01-09T03:58:11.540" v="38"/>
        <pc:sldMkLst>
          <pc:docMk/>
          <pc:sldMk cId="3137811553" sldId="268"/>
        </pc:sldMkLst>
        <pc:picChg chg="add del mod ord">
          <ac:chgData name="Leonie Smith" userId="fed1330f33f5650e" providerId="LiveId" clId="{3A5DB5E9-3E8F-4980-B8EF-2828F4B0CE5F}" dt="2024-01-09T03:58:11.540" v="38"/>
          <ac:picMkLst>
            <pc:docMk/>
            <pc:sldMk cId="3137811553" sldId="268"/>
            <ac:picMk id="5" creationId="{7DDF6180-467D-CDA5-24A7-ECA8353EBF7D}"/>
          </ac:picMkLst>
        </pc:picChg>
        <pc:picChg chg="add mod">
          <ac:chgData name="Leonie Smith" userId="fed1330f33f5650e" providerId="LiveId" clId="{3A5DB5E9-3E8F-4980-B8EF-2828F4B0CE5F}" dt="2024-01-09T03:58:11.540" v="38"/>
          <ac:picMkLst>
            <pc:docMk/>
            <pc:sldMk cId="3137811553" sldId="268"/>
            <ac:picMk id="6" creationId="{F5ED3FAC-1440-72AC-90CE-8EC8BA4B816A}"/>
          </ac:picMkLst>
        </pc:picChg>
        <pc:picChg chg="del">
          <ac:chgData name="Leonie Smith" userId="fed1330f33f5650e" providerId="LiveId" clId="{3A5DB5E9-3E8F-4980-B8EF-2828F4B0CE5F}" dt="2024-01-09T03:57:53.755" v="37"/>
          <ac:picMkLst>
            <pc:docMk/>
            <pc:sldMk cId="3137811553" sldId="268"/>
            <ac:picMk id="52" creationId="{C2B83BD9-8165-B74B-D8DD-1DF112F51850}"/>
          </ac:picMkLst>
        </pc:picChg>
      </pc:sldChg>
      <pc:sldChg chg="addSp delSp modSp mod modTransition modAnim">
        <pc:chgData name="Leonie Smith" userId="fed1330f33f5650e" providerId="LiveId" clId="{3A5DB5E9-3E8F-4980-B8EF-2828F4B0CE5F}" dt="2024-01-09T03:58:36.651" v="41"/>
        <pc:sldMkLst>
          <pc:docMk/>
          <pc:sldMk cId="100491716" sldId="269"/>
        </pc:sldMkLst>
        <pc:picChg chg="add del mod ord">
          <ac:chgData name="Leonie Smith" userId="fed1330f33f5650e" providerId="LiveId" clId="{3A5DB5E9-3E8F-4980-B8EF-2828F4B0CE5F}" dt="2024-01-09T03:58:36.651" v="41"/>
          <ac:picMkLst>
            <pc:docMk/>
            <pc:sldMk cId="100491716" sldId="269"/>
            <ac:picMk id="5" creationId="{92A1EE10-FACC-87A0-5789-D91524395BB0}"/>
          </ac:picMkLst>
        </pc:picChg>
        <pc:picChg chg="add mod">
          <ac:chgData name="Leonie Smith" userId="fed1330f33f5650e" providerId="LiveId" clId="{3A5DB5E9-3E8F-4980-B8EF-2828F4B0CE5F}" dt="2024-01-09T03:58:36.651" v="41"/>
          <ac:picMkLst>
            <pc:docMk/>
            <pc:sldMk cId="100491716" sldId="269"/>
            <ac:picMk id="6" creationId="{79D75BEF-8EF6-7BBF-4038-09855DEDF8A9}"/>
          </ac:picMkLst>
        </pc:picChg>
        <pc:picChg chg="del">
          <ac:chgData name="Leonie Smith" userId="fed1330f33f5650e" providerId="LiveId" clId="{3A5DB5E9-3E8F-4980-B8EF-2828F4B0CE5F}" dt="2024-01-09T03:58:23.103" v="40"/>
          <ac:picMkLst>
            <pc:docMk/>
            <pc:sldMk cId="100491716" sldId="269"/>
            <ac:picMk id="15" creationId="{8E4C7FA6-3385-0A9C-18C4-2BF5EC6A1B97}"/>
          </ac:picMkLst>
        </pc:picChg>
      </pc:sldChg>
      <pc:sldChg chg="addSp delSp modSp mod modTransition modAnim">
        <pc:chgData name="Leonie Smith" userId="fed1330f33f5650e" providerId="LiveId" clId="{3A5DB5E9-3E8F-4980-B8EF-2828F4B0CE5F}" dt="2024-01-09T03:58:58.410" v="44"/>
        <pc:sldMkLst>
          <pc:docMk/>
          <pc:sldMk cId="1922139011" sldId="281"/>
        </pc:sldMkLst>
        <pc:picChg chg="add del mod ord">
          <ac:chgData name="Leonie Smith" userId="fed1330f33f5650e" providerId="LiveId" clId="{3A5DB5E9-3E8F-4980-B8EF-2828F4B0CE5F}" dt="2024-01-09T03:58:58.410" v="44"/>
          <ac:picMkLst>
            <pc:docMk/>
            <pc:sldMk cId="1922139011" sldId="281"/>
            <ac:picMk id="5" creationId="{9CB94E5A-4396-8A5E-EC5B-9602C65B4EA4}"/>
          </ac:picMkLst>
        </pc:picChg>
        <pc:picChg chg="add mod">
          <ac:chgData name="Leonie Smith" userId="fed1330f33f5650e" providerId="LiveId" clId="{3A5DB5E9-3E8F-4980-B8EF-2828F4B0CE5F}" dt="2024-01-09T03:58:58.410" v="44"/>
          <ac:picMkLst>
            <pc:docMk/>
            <pc:sldMk cId="1922139011" sldId="281"/>
            <ac:picMk id="6" creationId="{48D32B64-DBA0-5578-4EDE-73B560024755}"/>
          </ac:picMkLst>
        </pc:picChg>
        <pc:picChg chg="del">
          <ac:chgData name="Leonie Smith" userId="fed1330f33f5650e" providerId="LiveId" clId="{3A5DB5E9-3E8F-4980-B8EF-2828F4B0CE5F}" dt="2024-01-09T03:58:40.503" v="43"/>
          <ac:picMkLst>
            <pc:docMk/>
            <pc:sldMk cId="1922139011" sldId="281"/>
            <ac:picMk id="22" creationId="{E23EF8C1-4105-BC85-7AC0-5DA20BD348BE}"/>
          </ac:picMkLst>
        </pc:picChg>
      </pc:sldChg>
      <pc:sldChg chg="addSp delSp modSp mod modTransition modAnim">
        <pc:chgData name="Leonie Smith" userId="fed1330f33f5650e" providerId="LiveId" clId="{3A5DB5E9-3E8F-4980-B8EF-2828F4B0CE5F}" dt="2024-01-09T03:59:19.336" v="47"/>
        <pc:sldMkLst>
          <pc:docMk/>
          <pc:sldMk cId="3166251957" sldId="283"/>
        </pc:sldMkLst>
        <pc:picChg chg="add del mod ord">
          <ac:chgData name="Leonie Smith" userId="fed1330f33f5650e" providerId="LiveId" clId="{3A5DB5E9-3E8F-4980-B8EF-2828F4B0CE5F}" dt="2024-01-09T03:59:19.336" v="47"/>
          <ac:picMkLst>
            <pc:docMk/>
            <pc:sldMk cId="3166251957" sldId="283"/>
            <ac:picMk id="5" creationId="{CDBC491F-46FB-0840-7A1B-0D710F9D9C89}"/>
          </ac:picMkLst>
        </pc:picChg>
        <pc:picChg chg="add mod">
          <ac:chgData name="Leonie Smith" userId="fed1330f33f5650e" providerId="LiveId" clId="{3A5DB5E9-3E8F-4980-B8EF-2828F4B0CE5F}" dt="2024-01-09T03:59:19.336" v="47"/>
          <ac:picMkLst>
            <pc:docMk/>
            <pc:sldMk cId="3166251957" sldId="283"/>
            <ac:picMk id="6" creationId="{8BC842F7-FD74-0FFF-6654-D2DCFFD19AD1}"/>
          </ac:picMkLst>
        </pc:picChg>
        <pc:picChg chg="del">
          <ac:chgData name="Leonie Smith" userId="fed1330f33f5650e" providerId="LiveId" clId="{3A5DB5E9-3E8F-4980-B8EF-2828F4B0CE5F}" dt="2024-01-09T03:59:01.827" v="46"/>
          <ac:picMkLst>
            <pc:docMk/>
            <pc:sldMk cId="3166251957" sldId="283"/>
            <ac:picMk id="38" creationId="{D728CAF6-0849-CE41-29C0-CBA0D9C74796}"/>
          </ac:picMkLst>
        </pc:picChg>
      </pc:sldChg>
      <pc:sldChg chg="addSp delSp modSp mod modTransition modAnim">
        <pc:chgData name="Leonie Smith" userId="fed1330f33f5650e" providerId="LiveId" clId="{3A5DB5E9-3E8F-4980-B8EF-2828F4B0CE5F}" dt="2024-01-09T03:59:42.951" v="50"/>
        <pc:sldMkLst>
          <pc:docMk/>
          <pc:sldMk cId="1522780631" sldId="285"/>
        </pc:sldMkLst>
        <pc:picChg chg="add del mod ord">
          <ac:chgData name="Leonie Smith" userId="fed1330f33f5650e" providerId="LiveId" clId="{3A5DB5E9-3E8F-4980-B8EF-2828F4B0CE5F}" dt="2024-01-09T03:59:42.951" v="50"/>
          <ac:picMkLst>
            <pc:docMk/>
            <pc:sldMk cId="1522780631" sldId="285"/>
            <ac:picMk id="5" creationId="{FAC941BC-FE5E-D7DF-2B69-0A6BF3489404}"/>
          </ac:picMkLst>
        </pc:picChg>
        <pc:picChg chg="add mod">
          <ac:chgData name="Leonie Smith" userId="fed1330f33f5650e" providerId="LiveId" clId="{3A5DB5E9-3E8F-4980-B8EF-2828F4B0CE5F}" dt="2024-01-09T03:59:42.951" v="50"/>
          <ac:picMkLst>
            <pc:docMk/>
            <pc:sldMk cId="1522780631" sldId="285"/>
            <ac:picMk id="6" creationId="{5577B6B0-A850-EC51-BDAD-649B11D96809}"/>
          </ac:picMkLst>
        </pc:picChg>
        <pc:picChg chg="del">
          <ac:chgData name="Leonie Smith" userId="fed1330f33f5650e" providerId="LiveId" clId="{3A5DB5E9-3E8F-4980-B8EF-2828F4B0CE5F}" dt="2024-01-09T03:59:23.362" v="49"/>
          <ac:picMkLst>
            <pc:docMk/>
            <pc:sldMk cId="1522780631" sldId="285"/>
            <ac:picMk id="21" creationId="{74C49F23-5E26-5BAA-51D2-2CBAA78E4E08}"/>
          </ac:picMkLst>
        </pc:picChg>
      </pc:sldChg>
      <pc:sldChg chg="addSp delSp modSp mod modTransition modAnim">
        <pc:chgData name="Leonie Smith" userId="fed1330f33f5650e" providerId="LiveId" clId="{3A5DB5E9-3E8F-4980-B8EF-2828F4B0CE5F}" dt="2024-01-09T04:00:06.503" v="53"/>
        <pc:sldMkLst>
          <pc:docMk/>
          <pc:sldMk cId="2332778949" sldId="287"/>
        </pc:sldMkLst>
        <pc:picChg chg="add del mod ord">
          <ac:chgData name="Leonie Smith" userId="fed1330f33f5650e" providerId="LiveId" clId="{3A5DB5E9-3E8F-4980-B8EF-2828F4B0CE5F}" dt="2024-01-09T04:00:06.503" v="53"/>
          <ac:picMkLst>
            <pc:docMk/>
            <pc:sldMk cId="2332778949" sldId="287"/>
            <ac:picMk id="5" creationId="{38172354-5109-DF68-1282-E38C0864A4DD}"/>
          </ac:picMkLst>
        </pc:picChg>
        <pc:picChg chg="add mod">
          <ac:chgData name="Leonie Smith" userId="fed1330f33f5650e" providerId="LiveId" clId="{3A5DB5E9-3E8F-4980-B8EF-2828F4B0CE5F}" dt="2024-01-09T04:00:06.503" v="53"/>
          <ac:picMkLst>
            <pc:docMk/>
            <pc:sldMk cId="2332778949" sldId="287"/>
            <ac:picMk id="6" creationId="{02B13484-C523-232C-163C-D15EFD7D3E28}"/>
          </ac:picMkLst>
        </pc:picChg>
        <pc:picChg chg="del">
          <ac:chgData name="Leonie Smith" userId="fed1330f33f5650e" providerId="LiveId" clId="{3A5DB5E9-3E8F-4980-B8EF-2828F4B0CE5F}" dt="2024-01-09T03:59:46.359" v="52"/>
          <ac:picMkLst>
            <pc:docMk/>
            <pc:sldMk cId="2332778949" sldId="287"/>
            <ac:picMk id="65" creationId="{D4F8EB80-7078-2C1D-4D78-8BCD325C216E}"/>
          </ac:picMkLst>
        </pc:picChg>
      </pc:sldChg>
      <pc:sldChg chg="addSp delSp modSp mod modTransition modAnim">
        <pc:chgData name="Leonie Smith" userId="fed1330f33f5650e" providerId="LiveId" clId="{3A5DB5E9-3E8F-4980-B8EF-2828F4B0CE5F}" dt="2024-01-09T04:00:22.310" v="56"/>
        <pc:sldMkLst>
          <pc:docMk/>
          <pc:sldMk cId="3153919605" sldId="289"/>
        </pc:sldMkLst>
        <pc:picChg chg="add del mod ord">
          <ac:chgData name="Leonie Smith" userId="fed1330f33f5650e" providerId="LiveId" clId="{3A5DB5E9-3E8F-4980-B8EF-2828F4B0CE5F}" dt="2024-01-09T04:00:22.310" v="56"/>
          <ac:picMkLst>
            <pc:docMk/>
            <pc:sldMk cId="3153919605" sldId="289"/>
            <ac:picMk id="5" creationId="{28A8244A-FDFA-7162-BA61-889E5FCFE749}"/>
          </ac:picMkLst>
        </pc:picChg>
        <pc:picChg chg="add mod">
          <ac:chgData name="Leonie Smith" userId="fed1330f33f5650e" providerId="LiveId" clId="{3A5DB5E9-3E8F-4980-B8EF-2828F4B0CE5F}" dt="2024-01-09T04:00:22.310" v="56"/>
          <ac:picMkLst>
            <pc:docMk/>
            <pc:sldMk cId="3153919605" sldId="289"/>
            <ac:picMk id="6" creationId="{5B15D668-E5E7-16AF-AE19-624F30B85A1A}"/>
          </ac:picMkLst>
        </pc:picChg>
        <pc:picChg chg="del">
          <ac:chgData name="Leonie Smith" userId="fed1330f33f5650e" providerId="LiveId" clId="{3A5DB5E9-3E8F-4980-B8EF-2828F4B0CE5F}" dt="2024-01-09T04:00:10.492" v="55"/>
          <ac:picMkLst>
            <pc:docMk/>
            <pc:sldMk cId="3153919605" sldId="289"/>
            <ac:picMk id="13" creationId="{F1275AC8-89D8-DF1C-C2A3-793CE81E90A0}"/>
          </ac:picMkLst>
        </pc:picChg>
      </pc:sldChg>
      <pc:sldChg chg="addSp delSp modSp mod modTransition modAnim">
        <pc:chgData name="Leonie Smith" userId="fed1330f33f5650e" providerId="LiveId" clId="{3A5DB5E9-3E8F-4980-B8EF-2828F4B0CE5F}" dt="2024-01-09T04:00:37.707" v="59"/>
        <pc:sldMkLst>
          <pc:docMk/>
          <pc:sldMk cId="1878919862" sldId="291"/>
        </pc:sldMkLst>
        <pc:picChg chg="add del mod ord">
          <ac:chgData name="Leonie Smith" userId="fed1330f33f5650e" providerId="LiveId" clId="{3A5DB5E9-3E8F-4980-B8EF-2828F4B0CE5F}" dt="2024-01-09T04:00:37.707" v="59"/>
          <ac:picMkLst>
            <pc:docMk/>
            <pc:sldMk cId="1878919862" sldId="291"/>
            <ac:picMk id="5" creationId="{4E679527-3B89-14EB-7A83-C798B1EF358C}"/>
          </ac:picMkLst>
        </pc:picChg>
        <pc:picChg chg="add mod">
          <ac:chgData name="Leonie Smith" userId="fed1330f33f5650e" providerId="LiveId" clId="{3A5DB5E9-3E8F-4980-B8EF-2828F4B0CE5F}" dt="2024-01-09T04:00:37.707" v="59"/>
          <ac:picMkLst>
            <pc:docMk/>
            <pc:sldMk cId="1878919862" sldId="291"/>
            <ac:picMk id="6" creationId="{88D2941A-F7A7-B834-3274-2A33CF6403B2}"/>
          </ac:picMkLst>
        </pc:picChg>
        <pc:picChg chg="del">
          <ac:chgData name="Leonie Smith" userId="fed1330f33f5650e" providerId="LiveId" clId="{3A5DB5E9-3E8F-4980-B8EF-2828F4B0CE5F}" dt="2024-01-09T04:00:25.858" v="58"/>
          <ac:picMkLst>
            <pc:docMk/>
            <pc:sldMk cId="1878919862" sldId="291"/>
            <ac:picMk id="12" creationId="{9CC88A9B-48BA-A502-4D8E-8E90FC012C76}"/>
          </ac:picMkLst>
        </pc:picChg>
      </pc:sldChg>
      <pc:sldChg chg="addSp delSp modSp mod modTransition modAnim">
        <pc:chgData name="Leonie Smith" userId="fed1330f33f5650e" providerId="LiveId" clId="{3A5DB5E9-3E8F-4980-B8EF-2828F4B0CE5F}" dt="2024-01-09T04:00:51.764" v="62"/>
        <pc:sldMkLst>
          <pc:docMk/>
          <pc:sldMk cId="2219299321" sldId="293"/>
        </pc:sldMkLst>
        <pc:picChg chg="add del mod ord">
          <ac:chgData name="Leonie Smith" userId="fed1330f33f5650e" providerId="LiveId" clId="{3A5DB5E9-3E8F-4980-B8EF-2828F4B0CE5F}" dt="2024-01-09T04:00:51.764" v="62"/>
          <ac:picMkLst>
            <pc:docMk/>
            <pc:sldMk cId="2219299321" sldId="293"/>
            <ac:picMk id="5" creationId="{0FB1DBB1-154F-28D6-C50B-1E0D56EC357A}"/>
          </ac:picMkLst>
        </pc:picChg>
        <pc:picChg chg="add mod">
          <ac:chgData name="Leonie Smith" userId="fed1330f33f5650e" providerId="LiveId" clId="{3A5DB5E9-3E8F-4980-B8EF-2828F4B0CE5F}" dt="2024-01-09T04:00:51.764" v="62"/>
          <ac:picMkLst>
            <pc:docMk/>
            <pc:sldMk cId="2219299321" sldId="293"/>
            <ac:picMk id="6" creationId="{14FD65A8-5223-EA63-B3FB-337D8844D524}"/>
          </ac:picMkLst>
        </pc:picChg>
        <pc:picChg chg="del">
          <ac:chgData name="Leonie Smith" userId="fed1330f33f5650e" providerId="LiveId" clId="{3A5DB5E9-3E8F-4980-B8EF-2828F4B0CE5F}" dt="2024-01-09T04:00:42.273" v="61"/>
          <ac:picMkLst>
            <pc:docMk/>
            <pc:sldMk cId="2219299321" sldId="293"/>
            <ac:picMk id="22" creationId="{44587157-E41B-E617-6ABC-19EB33E77F79}"/>
          </ac:picMkLst>
        </pc:picChg>
      </pc:sldChg>
      <pc:sldChg chg="addSp delSp modSp mod modTransition modAnim">
        <pc:chgData name="Leonie Smith" userId="fed1330f33f5650e" providerId="LiveId" clId="{3A5DB5E9-3E8F-4980-B8EF-2828F4B0CE5F}" dt="2024-01-09T04:01:07.965" v="65"/>
        <pc:sldMkLst>
          <pc:docMk/>
          <pc:sldMk cId="3279066978" sldId="295"/>
        </pc:sldMkLst>
        <pc:picChg chg="add del mod ord">
          <ac:chgData name="Leonie Smith" userId="fed1330f33f5650e" providerId="LiveId" clId="{3A5DB5E9-3E8F-4980-B8EF-2828F4B0CE5F}" dt="2024-01-09T04:01:07.965" v="65"/>
          <ac:picMkLst>
            <pc:docMk/>
            <pc:sldMk cId="3279066978" sldId="295"/>
            <ac:picMk id="5" creationId="{AEAD4FFE-FEBD-40C7-A910-E2B390072C93}"/>
          </ac:picMkLst>
        </pc:picChg>
        <pc:picChg chg="add mod">
          <ac:chgData name="Leonie Smith" userId="fed1330f33f5650e" providerId="LiveId" clId="{3A5DB5E9-3E8F-4980-B8EF-2828F4B0CE5F}" dt="2024-01-09T04:01:07.965" v="65"/>
          <ac:picMkLst>
            <pc:docMk/>
            <pc:sldMk cId="3279066978" sldId="295"/>
            <ac:picMk id="6" creationId="{8034D12C-B97D-C0CB-77E8-877A7BDDADB6}"/>
          </ac:picMkLst>
        </pc:picChg>
        <pc:picChg chg="del">
          <ac:chgData name="Leonie Smith" userId="fed1330f33f5650e" providerId="LiveId" clId="{3A5DB5E9-3E8F-4980-B8EF-2828F4B0CE5F}" dt="2024-01-09T04:00:57.309" v="64"/>
          <ac:picMkLst>
            <pc:docMk/>
            <pc:sldMk cId="3279066978" sldId="295"/>
            <ac:picMk id="13" creationId="{FE135C6A-0905-80AA-2661-862CA55235C2}"/>
          </ac:picMkLst>
        </pc:picChg>
      </pc:sldChg>
    </pc:docChg>
  </pc:docChgLst>
  <pc:docChgLst>
    <pc:chgData name="Leonie Smith" userId="fed1330f33f5650e" providerId="LiveId" clId="{D124536A-1B12-4B66-BD4A-60ABD66D2C82}"/>
    <pc:docChg chg="modSld">
      <pc:chgData name="Leonie Smith" userId="fed1330f33f5650e" providerId="LiveId" clId="{D124536A-1B12-4B66-BD4A-60ABD66D2C82}" dt="2023-08-03T04:56:01.412" v="0"/>
      <pc:docMkLst>
        <pc:docMk/>
      </pc:docMkLst>
      <pc:sldChg chg="modSp mod">
        <pc:chgData name="Leonie Smith" userId="fed1330f33f5650e" providerId="LiveId" clId="{D124536A-1B12-4B66-BD4A-60ABD66D2C82}" dt="2023-08-03T04:56:01.412" v="0"/>
        <pc:sldMkLst>
          <pc:docMk/>
          <pc:sldMk cId="1499918570" sldId="257"/>
        </pc:sldMkLst>
        <pc:spChg chg="mod">
          <ac:chgData name="Leonie Smith" userId="fed1330f33f5650e" providerId="LiveId" clId="{D124536A-1B12-4B66-BD4A-60ABD66D2C82}" dt="2023-08-03T04:56:01.412" v="0"/>
          <ac:spMkLst>
            <pc:docMk/>
            <pc:sldMk cId="1499918570" sldId="257"/>
            <ac:spMk id="3" creationId="{0228937D-0D81-2DA1-1C55-FD99B23FE1AE}"/>
          </ac:spMkLst>
        </pc:spChg>
      </pc:sldChg>
    </pc:docChg>
  </pc:docChgLst>
  <pc:docChgLst>
    <pc:chgData name="Leonie Smith" userId="fed1330f33f5650e" providerId="LiveId" clId="{2F7998BE-7F56-41D7-A81D-BB5C13EAAC41}"/>
    <pc:docChg chg="undo custSel modSld">
      <pc:chgData name="Leonie Smith" userId="fed1330f33f5650e" providerId="LiveId" clId="{2F7998BE-7F56-41D7-A81D-BB5C13EAAC41}" dt="2023-01-10T04:23:00.312" v="319" actId="5793"/>
      <pc:docMkLst>
        <pc:docMk/>
      </pc:docMkLst>
      <pc:sldChg chg="addSp delSp modSp mod modTransition modAnim modNotesTx">
        <pc:chgData name="Leonie Smith" userId="fed1330f33f5650e" providerId="LiveId" clId="{2F7998BE-7F56-41D7-A81D-BB5C13EAAC41}" dt="2023-01-10T04:23:00.312" v="319" actId="5793"/>
        <pc:sldMkLst>
          <pc:docMk/>
          <pc:sldMk cId="1499918570" sldId="257"/>
        </pc:sldMkLst>
        <pc:picChg chg="add del mod">
          <ac:chgData name="Leonie Smith" userId="fed1330f33f5650e" providerId="LiveId" clId="{2F7998BE-7F56-41D7-A81D-BB5C13EAAC41}" dt="2023-01-10T04:16:48.700" v="315"/>
          <ac:picMkLst>
            <pc:docMk/>
            <pc:sldMk cId="1499918570" sldId="257"/>
            <ac:picMk id="9" creationId="{9F071963-A628-425A-33C4-ADB1C4349105}"/>
          </ac:picMkLst>
        </pc:picChg>
        <pc:picChg chg="add mod">
          <ac:chgData name="Leonie Smith" userId="fed1330f33f5650e" providerId="LiveId" clId="{2F7998BE-7F56-41D7-A81D-BB5C13EAAC41}" dt="2023-01-10T04:16:48.700" v="315"/>
          <ac:picMkLst>
            <pc:docMk/>
            <pc:sldMk cId="1499918570" sldId="257"/>
            <ac:picMk id="10" creationId="{16B1A654-6EA1-E1F9-05ED-1437679F0CE0}"/>
          </ac:picMkLst>
        </pc:picChg>
        <pc:picChg chg="add del mod">
          <ac:chgData name="Leonie Smith" userId="fed1330f33f5650e" providerId="LiveId" clId="{2F7998BE-7F56-41D7-A81D-BB5C13EAAC41}" dt="2023-01-10T04:16:41.819" v="314"/>
          <ac:picMkLst>
            <pc:docMk/>
            <pc:sldMk cId="1499918570" sldId="257"/>
            <ac:picMk id="11" creationId="{6A26244E-0D35-2E7B-F0E2-2C2D3A02ED6F}"/>
          </ac:picMkLst>
        </pc:picChg>
      </pc:sldChg>
      <pc:sldChg chg="addSp delSp modSp mod modTransition modAnim">
        <pc:chgData name="Leonie Smith" userId="fed1330f33f5650e" providerId="LiveId" clId="{2F7998BE-7F56-41D7-A81D-BB5C13EAAC41}" dt="2023-01-09T05:02:19.003" v="4"/>
        <pc:sldMkLst>
          <pc:docMk/>
          <pc:sldMk cId="454763615" sldId="259"/>
        </pc:sldMkLst>
        <pc:picChg chg="add del mod">
          <ac:chgData name="Leonie Smith" userId="fed1330f33f5650e" providerId="LiveId" clId="{2F7998BE-7F56-41D7-A81D-BB5C13EAAC41}" dt="2023-01-09T05:02:11.398" v="3"/>
          <ac:picMkLst>
            <pc:docMk/>
            <pc:sldMk cId="454763615" sldId="259"/>
            <ac:picMk id="8" creationId="{12CD9109-DFD8-6FBA-53C5-27CAD478F3D7}"/>
          </ac:picMkLst>
        </pc:picChg>
        <pc:picChg chg="add del mod">
          <ac:chgData name="Leonie Smith" userId="fed1330f33f5650e" providerId="LiveId" clId="{2F7998BE-7F56-41D7-A81D-BB5C13EAAC41}" dt="2023-01-09T05:02:19.003" v="4"/>
          <ac:picMkLst>
            <pc:docMk/>
            <pc:sldMk cId="454763615" sldId="259"/>
            <ac:picMk id="11" creationId="{C67D3996-F6E8-CCDF-5ACC-73D87DC2919A}"/>
          </ac:picMkLst>
        </pc:picChg>
        <pc:picChg chg="add mod">
          <ac:chgData name="Leonie Smith" userId="fed1330f33f5650e" providerId="LiveId" clId="{2F7998BE-7F56-41D7-A81D-BB5C13EAAC41}" dt="2023-01-09T05:02:19.003" v="4"/>
          <ac:picMkLst>
            <pc:docMk/>
            <pc:sldMk cId="454763615" sldId="259"/>
            <ac:picMk id="12" creationId="{28D21185-829C-8952-668F-695F02999B0B}"/>
          </ac:picMkLst>
        </pc:picChg>
      </pc:sldChg>
      <pc:sldChg chg="addSp delSp modSp mod modTransition modAnim">
        <pc:chgData name="Leonie Smith" userId="fed1330f33f5650e" providerId="LiveId" clId="{2F7998BE-7F56-41D7-A81D-BB5C13EAAC41}" dt="2023-01-09T05:04:10.450" v="14"/>
        <pc:sldMkLst>
          <pc:docMk/>
          <pc:sldMk cId="2346136586" sldId="260"/>
        </pc:sldMkLst>
        <pc:picChg chg="add del mod">
          <ac:chgData name="Leonie Smith" userId="fed1330f33f5650e" providerId="LiveId" clId="{2F7998BE-7F56-41D7-A81D-BB5C13EAAC41}" dt="2023-01-09T05:03:27.398" v="7"/>
          <ac:picMkLst>
            <pc:docMk/>
            <pc:sldMk cId="2346136586" sldId="260"/>
            <ac:picMk id="8" creationId="{63CCC1BA-C567-22B5-1FF8-22FFB9EC5914}"/>
          </ac:picMkLst>
        </pc:picChg>
        <pc:picChg chg="add del mod">
          <ac:chgData name="Leonie Smith" userId="fed1330f33f5650e" providerId="LiveId" clId="{2F7998BE-7F56-41D7-A81D-BB5C13EAAC41}" dt="2023-01-09T05:03:34.254" v="8"/>
          <ac:picMkLst>
            <pc:docMk/>
            <pc:sldMk cId="2346136586" sldId="260"/>
            <ac:picMk id="11" creationId="{70E70F0A-CACB-33EF-B109-26D9A4983BF9}"/>
          </ac:picMkLst>
        </pc:picChg>
        <pc:picChg chg="add del mod">
          <ac:chgData name="Leonie Smith" userId="fed1330f33f5650e" providerId="LiveId" clId="{2F7998BE-7F56-41D7-A81D-BB5C13EAAC41}" dt="2023-01-09T05:03:42.192" v="10"/>
          <ac:picMkLst>
            <pc:docMk/>
            <pc:sldMk cId="2346136586" sldId="260"/>
            <ac:picMk id="12" creationId="{BFD2CD2A-C147-AF05-7B3B-5B33303450A5}"/>
          </ac:picMkLst>
        </pc:picChg>
        <pc:picChg chg="add del mod ord">
          <ac:chgData name="Leonie Smith" userId="fed1330f33f5650e" providerId="LiveId" clId="{2F7998BE-7F56-41D7-A81D-BB5C13EAAC41}" dt="2023-01-09T05:03:52.825" v="11"/>
          <ac:picMkLst>
            <pc:docMk/>
            <pc:sldMk cId="2346136586" sldId="260"/>
            <ac:picMk id="15" creationId="{FA0B501A-E38E-1B80-FC66-6EC129BF51E5}"/>
          </ac:picMkLst>
        </pc:picChg>
        <pc:picChg chg="add del mod">
          <ac:chgData name="Leonie Smith" userId="fed1330f33f5650e" providerId="LiveId" clId="{2F7998BE-7F56-41D7-A81D-BB5C13EAAC41}" dt="2023-01-09T05:03:57.766" v="13"/>
          <ac:picMkLst>
            <pc:docMk/>
            <pc:sldMk cId="2346136586" sldId="260"/>
            <ac:picMk id="16" creationId="{7C7C185C-B43F-41A9-A475-B414DD353804}"/>
          </ac:picMkLst>
        </pc:picChg>
        <pc:picChg chg="add del mod ord">
          <ac:chgData name="Leonie Smith" userId="fed1330f33f5650e" providerId="LiveId" clId="{2F7998BE-7F56-41D7-A81D-BB5C13EAAC41}" dt="2023-01-09T05:04:10.450" v="14"/>
          <ac:picMkLst>
            <pc:docMk/>
            <pc:sldMk cId="2346136586" sldId="260"/>
            <ac:picMk id="19" creationId="{6996154A-8A80-F2B7-BBE9-64F5F0B17D15}"/>
          </ac:picMkLst>
        </pc:picChg>
        <pc:picChg chg="add mod">
          <ac:chgData name="Leonie Smith" userId="fed1330f33f5650e" providerId="LiveId" clId="{2F7998BE-7F56-41D7-A81D-BB5C13EAAC41}" dt="2023-01-09T05:04:10.450" v="14"/>
          <ac:picMkLst>
            <pc:docMk/>
            <pc:sldMk cId="2346136586" sldId="260"/>
            <ac:picMk id="20" creationId="{3BBF5EDC-3FC7-C723-1CD9-89E805025F22}"/>
          </ac:picMkLst>
        </pc:picChg>
      </pc:sldChg>
      <pc:sldChg chg="addSp delSp modSp mod modTransition modAnim">
        <pc:chgData name="Leonie Smith" userId="fed1330f33f5650e" providerId="LiveId" clId="{2F7998BE-7F56-41D7-A81D-BB5C13EAAC41}" dt="2023-01-09T06:26:46.499" v="306"/>
        <pc:sldMkLst>
          <pc:docMk/>
          <pc:sldMk cId="4037329247" sldId="261"/>
        </pc:sldMkLst>
        <pc:picChg chg="add del mod">
          <ac:chgData name="Leonie Smith" userId="fed1330f33f5650e" providerId="LiveId" clId="{2F7998BE-7F56-41D7-A81D-BB5C13EAAC41}" dt="2023-01-09T05:06:46.643" v="17"/>
          <ac:picMkLst>
            <pc:docMk/>
            <pc:sldMk cId="4037329247" sldId="261"/>
            <ac:picMk id="7" creationId="{226E8863-0DCE-3C9E-27BA-EAF62E60056D}"/>
          </ac:picMkLst>
        </pc:picChg>
        <pc:picChg chg="add del mod">
          <ac:chgData name="Leonie Smith" userId="fed1330f33f5650e" providerId="LiveId" clId="{2F7998BE-7F56-41D7-A81D-BB5C13EAAC41}" dt="2023-01-09T05:06:57.986" v="18"/>
          <ac:picMkLst>
            <pc:docMk/>
            <pc:sldMk cId="4037329247" sldId="261"/>
            <ac:picMk id="12" creationId="{B5B637AF-DD14-3650-35EF-48F36F4840A1}"/>
          </ac:picMkLst>
        </pc:picChg>
        <pc:picChg chg="add del mod">
          <ac:chgData name="Leonie Smith" userId="fed1330f33f5650e" providerId="LiveId" clId="{2F7998BE-7F56-41D7-A81D-BB5C13EAAC41}" dt="2023-01-09T05:07:29.277" v="20"/>
          <ac:picMkLst>
            <pc:docMk/>
            <pc:sldMk cId="4037329247" sldId="261"/>
            <ac:picMk id="13" creationId="{0ED50103-A64F-64F9-F2F0-FA7A74C237C0}"/>
          </ac:picMkLst>
        </pc:picChg>
        <pc:picChg chg="add del mod ord">
          <ac:chgData name="Leonie Smith" userId="fed1330f33f5650e" providerId="LiveId" clId="{2F7998BE-7F56-41D7-A81D-BB5C13EAAC41}" dt="2023-01-09T05:07:35.341" v="21"/>
          <ac:picMkLst>
            <pc:docMk/>
            <pc:sldMk cId="4037329247" sldId="261"/>
            <ac:picMk id="16" creationId="{9F36D944-931C-9FB6-2045-56A5F383CABA}"/>
          </ac:picMkLst>
        </pc:picChg>
        <pc:picChg chg="add del mod">
          <ac:chgData name="Leonie Smith" userId="fed1330f33f5650e" providerId="LiveId" clId="{2F7998BE-7F56-41D7-A81D-BB5C13EAAC41}" dt="2023-01-09T05:07:37.850" v="23"/>
          <ac:picMkLst>
            <pc:docMk/>
            <pc:sldMk cId="4037329247" sldId="261"/>
            <ac:picMk id="17" creationId="{54CBD24A-8392-74FE-B6EE-929570506DAF}"/>
          </ac:picMkLst>
        </pc:picChg>
        <pc:picChg chg="add del mod ord">
          <ac:chgData name="Leonie Smith" userId="fed1330f33f5650e" providerId="LiveId" clId="{2F7998BE-7F56-41D7-A81D-BB5C13EAAC41}" dt="2023-01-09T05:07:49.758" v="24"/>
          <ac:picMkLst>
            <pc:docMk/>
            <pc:sldMk cId="4037329247" sldId="261"/>
            <ac:picMk id="20" creationId="{68D0A21C-E167-9D22-7E26-D1CF230D93A5}"/>
          </ac:picMkLst>
        </pc:picChg>
        <pc:picChg chg="add del mod">
          <ac:chgData name="Leonie Smith" userId="fed1330f33f5650e" providerId="LiveId" clId="{2F7998BE-7F56-41D7-A81D-BB5C13EAAC41}" dt="2023-01-09T05:07:53.364" v="26"/>
          <ac:picMkLst>
            <pc:docMk/>
            <pc:sldMk cId="4037329247" sldId="261"/>
            <ac:picMk id="21" creationId="{A8DBFD47-316D-04EA-F150-5526053201FA}"/>
          </ac:picMkLst>
        </pc:picChg>
        <pc:picChg chg="add del mod ord">
          <ac:chgData name="Leonie Smith" userId="fed1330f33f5650e" providerId="LiveId" clId="{2F7998BE-7F56-41D7-A81D-BB5C13EAAC41}" dt="2023-01-09T05:08:03.376" v="27"/>
          <ac:picMkLst>
            <pc:docMk/>
            <pc:sldMk cId="4037329247" sldId="261"/>
            <ac:picMk id="24" creationId="{37DF6333-F33A-9DAE-CAB4-AD9DFAA4044F}"/>
          </ac:picMkLst>
        </pc:picChg>
        <pc:picChg chg="add del mod">
          <ac:chgData name="Leonie Smith" userId="fed1330f33f5650e" providerId="LiveId" clId="{2F7998BE-7F56-41D7-A81D-BB5C13EAAC41}" dt="2023-01-09T05:08:05.726" v="29"/>
          <ac:picMkLst>
            <pc:docMk/>
            <pc:sldMk cId="4037329247" sldId="261"/>
            <ac:picMk id="25" creationId="{4E31F7BC-7FC6-80F4-CDC3-E3440AC984C4}"/>
          </ac:picMkLst>
        </pc:picChg>
        <pc:picChg chg="add del mod ord">
          <ac:chgData name="Leonie Smith" userId="fed1330f33f5650e" providerId="LiveId" clId="{2F7998BE-7F56-41D7-A81D-BB5C13EAAC41}" dt="2023-01-09T05:08:22.259" v="30"/>
          <ac:picMkLst>
            <pc:docMk/>
            <pc:sldMk cId="4037329247" sldId="261"/>
            <ac:picMk id="28" creationId="{E4D93A01-854C-8000-3A18-29E916C0839B}"/>
          </ac:picMkLst>
        </pc:picChg>
        <pc:picChg chg="add del mod">
          <ac:chgData name="Leonie Smith" userId="fed1330f33f5650e" providerId="LiveId" clId="{2F7998BE-7F56-41D7-A81D-BB5C13EAAC41}" dt="2023-01-09T06:26:29.494" v="305"/>
          <ac:picMkLst>
            <pc:docMk/>
            <pc:sldMk cId="4037329247" sldId="261"/>
            <ac:picMk id="29" creationId="{71BF08E5-1B71-5530-3347-413A08A646E3}"/>
          </ac:picMkLst>
        </pc:picChg>
        <pc:picChg chg="add del mod ord">
          <ac:chgData name="Leonie Smith" userId="fed1330f33f5650e" providerId="LiveId" clId="{2F7998BE-7F56-41D7-A81D-BB5C13EAAC41}" dt="2023-01-09T06:26:46.499" v="306"/>
          <ac:picMkLst>
            <pc:docMk/>
            <pc:sldMk cId="4037329247" sldId="261"/>
            <ac:picMk id="39" creationId="{79491E45-E2E5-7B7F-2CEF-B8A9C5C4AB8D}"/>
          </ac:picMkLst>
        </pc:picChg>
        <pc:picChg chg="add mod">
          <ac:chgData name="Leonie Smith" userId="fed1330f33f5650e" providerId="LiveId" clId="{2F7998BE-7F56-41D7-A81D-BB5C13EAAC41}" dt="2023-01-09T06:26:46.499" v="306"/>
          <ac:picMkLst>
            <pc:docMk/>
            <pc:sldMk cId="4037329247" sldId="261"/>
            <ac:picMk id="40" creationId="{A668A0F8-A00E-0C50-5D21-0D5B89273C77}"/>
          </ac:picMkLst>
        </pc:picChg>
      </pc:sldChg>
      <pc:sldChg chg="addSp delSp modSp mod modTransition modAnim">
        <pc:chgData name="Leonie Smith" userId="fed1330f33f5650e" providerId="LiveId" clId="{2F7998BE-7F56-41D7-A81D-BB5C13EAAC41}" dt="2023-01-09T05:17:41.351" v="123"/>
        <pc:sldMkLst>
          <pc:docMk/>
          <pc:sldMk cId="1909638311" sldId="262"/>
        </pc:sldMkLst>
        <pc:spChg chg="mod">
          <ac:chgData name="Leonie Smith" userId="fed1330f33f5650e" providerId="LiveId" clId="{2F7998BE-7F56-41D7-A81D-BB5C13EAAC41}" dt="2023-01-09T05:10:30.154" v="98" actId="20577"/>
          <ac:spMkLst>
            <pc:docMk/>
            <pc:sldMk cId="1909638311" sldId="262"/>
            <ac:spMk id="4" creationId="{EE2AC625-9141-A801-F431-DD5F79396320}"/>
          </ac:spMkLst>
        </pc:spChg>
        <pc:picChg chg="add del mod">
          <ac:chgData name="Leonie Smith" userId="fed1330f33f5650e" providerId="LiveId" clId="{2F7998BE-7F56-41D7-A81D-BB5C13EAAC41}" dt="2023-01-09T05:11:57.361" v="101"/>
          <ac:picMkLst>
            <pc:docMk/>
            <pc:sldMk cId="1909638311" sldId="262"/>
            <ac:picMk id="8" creationId="{39D31273-3895-9503-C174-C26CF50685F1}"/>
          </ac:picMkLst>
        </pc:picChg>
        <pc:picChg chg="add del mod">
          <ac:chgData name="Leonie Smith" userId="fed1330f33f5650e" providerId="LiveId" clId="{2F7998BE-7F56-41D7-A81D-BB5C13EAAC41}" dt="2023-01-09T05:12:58.082" v="102"/>
          <ac:picMkLst>
            <pc:docMk/>
            <pc:sldMk cId="1909638311" sldId="262"/>
            <ac:picMk id="11" creationId="{30C0CEEF-413F-44BF-DF04-5EA90472F95D}"/>
          </ac:picMkLst>
        </pc:picChg>
        <pc:picChg chg="add del mod">
          <ac:chgData name="Leonie Smith" userId="fed1330f33f5650e" providerId="LiveId" clId="{2F7998BE-7F56-41D7-A81D-BB5C13EAAC41}" dt="2023-01-09T05:13:04.178" v="104"/>
          <ac:picMkLst>
            <pc:docMk/>
            <pc:sldMk cId="1909638311" sldId="262"/>
            <ac:picMk id="12" creationId="{918A0B55-A343-99CA-2D13-90EAED2EF284}"/>
          </ac:picMkLst>
        </pc:picChg>
        <pc:picChg chg="add del mod ord">
          <ac:chgData name="Leonie Smith" userId="fed1330f33f5650e" providerId="LiveId" clId="{2F7998BE-7F56-41D7-A81D-BB5C13EAAC41}" dt="2023-01-09T05:13:19.861" v="105"/>
          <ac:picMkLst>
            <pc:docMk/>
            <pc:sldMk cId="1909638311" sldId="262"/>
            <ac:picMk id="15" creationId="{AAC59BCD-4046-E41B-E22E-60DD15E253B8}"/>
          </ac:picMkLst>
        </pc:picChg>
        <pc:picChg chg="add del mod">
          <ac:chgData name="Leonie Smith" userId="fed1330f33f5650e" providerId="LiveId" clId="{2F7998BE-7F56-41D7-A81D-BB5C13EAAC41}" dt="2023-01-09T05:13:32.068" v="107"/>
          <ac:picMkLst>
            <pc:docMk/>
            <pc:sldMk cId="1909638311" sldId="262"/>
            <ac:picMk id="16" creationId="{D1591699-98A5-F65C-F9D5-EFDA281BCF71}"/>
          </ac:picMkLst>
        </pc:picChg>
        <pc:picChg chg="add del mod ord">
          <ac:chgData name="Leonie Smith" userId="fed1330f33f5650e" providerId="LiveId" clId="{2F7998BE-7F56-41D7-A81D-BB5C13EAAC41}" dt="2023-01-09T05:13:50.503" v="108"/>
          <ac:picMkLst>
            <pc:docMk/>
            <pc:sldMk cId="1909638311" sldId="262"/>
            <ac:picMk id="19" creationId="{699DFA3D-4623-DFB2-D877-9A35F9958015}"/>
          </ac:picMkLst>
        </pc:picChg>
        <pc:picChg chg="add del mod">
          <ac:chgData name="Leonie Smith" userId="fed1330f33f5650e" providerId="LiveId" clId="{2F7998BE-7F56-41D7-A81D-BB5C13EAAC41}" dt="2023-01-09T05:14:34.233" v="110"/>
          <ac:picMkLst>
            <pc:docMk/>
            <pc:sldMk cId="1909638311" sldId="262"/>
            <ac:picMk id="20" creationId="{046AD616-6658-1916-8753-CCFA71B9E5F3}"/>
          </ac:picMkLst>
        </pc:picChg>
        <pc:picChg chg="add del mod ord">
          <ac:chgData name="Leonie Smith" userId="fed1330f33f5650e" providerId="LiveId" clId="{2F7998BE-7F56-41D7-A81D-BB5C13EAAC41}" dt="2023-01-09T05:14:43.019" v="111"/>
          <ac:picMkLst>
            <pc:docMk/>
            <pc:sldMk cId="1909638311" sldId="262"/>
            <ac:picMk id="24" creationId="{57952B5F-03C4-07E7-0F51-DBE7DA6163D7}"/>
          </ac:picMkLst>
        </pc:picChg>
        <pc:picChg chg="add del mod">
          <ac:chgData name="Leonie Smith" userId="fed1330f33f5650e" providerId="LiveId" clId="{2F7998BE-7F56-41D7-A81D-BB5C13EAAC41}" dt="2023-01-09T05:14:46.028" v="113"/>
          <ac:picMkLst>
            <pc:docMk/>
            <pc:sldMk cId="1909638311" sldId="262"/>
            <ac:picMk id="25" creationId="{1169B31E-F5B6-DE7E-DCD9-CD3328F9DA68}"/>
          </ac:picMkLst>
        </pc:picChg>
        <pc:picChg chg="add del mod ord">
          <ac:chgData name="Leonie Smith" userId="fed1330f33f5650e" providerId="LiveId" clId="{2F7998BE-7F56-41D7-A81D-BB5C13EAAC41}" dt="2023-01-09T05:15:04.979" v="114"/>
          <ac:picMkLst>
            <pc:docMk/>
            <pc:sldMk cId="1909638311" sldId="262"/>
            <ac:picMk id="28" creationId="{708440DD-6698-C6D0-518B-2AB1CCA26CB9}"/>
          </ac:picMkLst>
        </pc:picChg>
        <pc:picChg chg="add del mod">
          <ac:chgData name="Leonie Smith" userId="fed1330f33f5650e" providerId="LiveId" clId="{2F7998BE-7F56-41D7-A81D-BB5C13EAAC41}" dt="2023-01-09T05:16:02.026" v="116"/>
          <ac:picMkLst>
            <pc:docMk/>
            <pc:sldMk cId="1909638311" sldId="262"/>
            <ac:picMk id="29" creationId="{51222CC8-864F-1EAA-6582-6E47A336C533}"/>
          </ac:picMkLst>
        </pc:picChg>
        <pc:picChg chg="add del mod ord">
          <ac:chgData name="Leonie Smith" userId="fed1330f33f5650e" providerId="LiveId" clId="{2F7998BE-7F56-41D7-A81D-BB5C13EAAC41}" dt="2023-01-09T05:16:17.719" v="117"/>
          <ac:picMkLst>
            <pc:docMk/>
            <pc:sldMk cId="1909638311" sldId="262"/>
            <ac:picMk id="35" creationId="{0CC0FBC6-D3A6-0213-7641-8AC36CD317CA}"/>
          </ac:picMkLst>
        </pc:picChg>
        <pc:picChg chg="add del mod">
          <ac:chgData name="Leonie Smith" userId="fed1330f33f5650e" providerId="LiveId" clId="{2F7998BE-7F56-41D7-A81D-BB5C13EAAC41}" dt="2023-01-09T05:16:23.806" v="119"/>
          <ac:picMkLst>
            <pc:docMk/>
            <pc:sldMk cId="1909638311" sldId="262"/>
            <ac:picMk id="36" creationId="{8DB393D4-8A8A-7FE2-3FCB-BCA25DF9A6D2}"/>
          </ac:picMkLst>
        </pc:picChg>
        <pc:picChg chg="add del mod ord">
          <ac:chgData name="Leonie Smith" userId="fed1330f33f5650e" providerId="LiveId" clId="{2F7998BE-7F56-41D7-A81D-BB5C13EAAC41}" dt="2023-01-09T05:16:40.904" v="120"/>
          <ac:picMkLst>
            <pc:docMk/>
            <pc:sldMk cId="1909638311" sldId="262"/>
            <ac:picMk id="39" creationId="{4952B89A-1EA8-F9DF-9B2F-2E780B3A8CAC}"/>
          </ac:picMkLst>
        </pc:picChg>
        <pc:picChg chg="add del mod">
          <ac:chgData name="Leonie Smith" userId="fed1330f33f5650e" providerId="LiveId" clId="{2F7998BE-7F56-41D7-A81D-BB5C13EAAC41}" dt="2023-01-09T05:17:22.451" v="122"/>
          <ac:picMkLst>
            <pc:docMk/>
            <pc:sldMk cId="1909638311" sldId="262"/>
            <ac:picMk id="40" creationId="{1E2959DD-DB04-4492-F9D9-5230DA48AFF8}"/>
          </ac:picMkLst>
        </pc:picChg>
        <pc:picChg chg="add del mod ord">
          <ac:chgData name="Leonie Smith" userId="fed1330f33f5650e" providerId="LiveId" clId="{2F7998BE-7F56-41D7-A81D-BB5C13EAAC41}" dt="2023-01-09T05:17:41.351" v="123"/>
          <ac:picMkLst>
            <pc:docMk/>
            <pc:sldMk cId="1909638311" sldId="262"/>
            <ac:picMk id="42" creationId="{3CD58E78-F3E4-45AB-70E9-52675A4AB4A2}"/>
          </ac:picMkLst>
        </pc:picChg>
        <pc:picChg chg="add mod">
          <ac:chgData name="Leonie Smith" userId="fed1330f33f5650e" providerId="LiveId" clId="{2F7998BE-7F56-41D7-A81D-BB5C13EAAC41}" dt="2023-01-09T05:17:41.351" v="123"/>
          <ac:picMkLst>
            <pc:docMk/>
            <pc:sldMk cId="1909638311" sldId="262"/>
            <ac:picMk id="43" creationId="{26E99974-5ABB-ABC9-34AB-A76BB9063688}"/>
          </ac:picMkLst>
        </pc:picChg>
      </pc:sldChg>
      <pc:sldChg chg="addSp delSp modSp mod modTransition modAnim">
        <pc:chgData name="Leonie Smith" userId="fed1330f33f5650e" providerId="LiveId" clId="{2F7998BE-7F56-41D7-A81D-BB5C13EAAC41}" dt="2023-01-09T05:20:27.424" v="136"/>
        <pc:sldMkLst>
          <pc:docMk/>
          <pc:sldMk cId="641208035" sldId="263"/>
        </pc:sldMkLst>
        <pc:picChg chg="add del mod">
          <ac:chgData name="Leonie Smith" userId="fed1330f33f5650e" providerId="LiveId" clId="{2F7998BE-7F56-41D7-A81D-BB5C13EAAC41}" dt="2023-01-09T05:19:10.493" v="126"/>
          <ac:picMkLst>
            <pc:docMk/>
            <pc:sldMk cId="641208035" sldId="263"/>
            <ac:picMk id="7" creationId="{CF13E475-6197-950F-E3D5-56E2C4C6CC72}"/>
          </ac:picMkLst>
        </pc:picChg>
        <pc:picChg chg="add del mod">
          <ac:chgData name="Leonie Smith" userId="fed1330f33f5650e" providerId="LiveId" clId="{2F7998BE-7F56-41D7-A81D-BB5C13EAAC41}" dt="2023-01-09T05:19:18.350" v="127"/>
          <ac:picMkLst>
            <pc:docMk/>
            <pc:sldMk cId="641208035" sldId="263"/>
            <ac:picMk id="10" creationId="{9B1D1636-CC66-1FEA-B9A0-8026FF59B743}"/>
          </ac:picMkLst>
        </pc:picChg>
        <pc:picChg chg="add del mod">
          <ac:chgData name="Leonie Smith" userId="fed1330f33f5650e" providerId="LiveId" clId="{2F7998BE-7F56-41D7-A81D-BB5C13EAAC41}" dt="2023-01-09T05:19:21.548" v="129"/>
          <ac:picMkLst>
            <pc:docMk/>
            <pc:sldMk cId="641208035" sldId="263"/>
            <ac:picMk id="11" creationId="{0CBCADB4-7FCC-1768-FC82-E936A6160723}"/>
          </ac:picMkLst>
        </pc:picChg>
        <pc:picChg chg="add del mod ord">
          <ac:chgData name="Leonie Smith" userId="fed1330f33f5650e" providerId="LiveId" clId="{2F7998BE-7F56-41D7-A81D-BB5C13EAAC41}" dt="2023-01-09T05:19:28.716" v="130"/>
          <ac:picMkLst>
            <pc:docMk/>
            <pc:sldMk cId="641208035" sldId="263"/>
            <ac:picMk id="14" creationId="{C3F79EC7-75DB-3C54-58C6-49D1C4BF3F4D}"/>
          </ac:picMkLst>
        </pc:picChg>
        <pc:picChg chg="add del mod">
          <ac:chgData name="Leonie Smith" userId="fed1330f33f5650e" providerId="LiveId" clId="{2F7998BE-7F56-41D7-A81D-BB5C13EAAC41}" dt="2023-01-09T05:19:43.730" v="132"/>
          <ac:picMkLst>
            <pc:docMk/>
            <pc:sldMk cId="641208035" sldId="263"/>
            <ac:picMk id="15" creationId="{E0216F21-FDAD-1B28-258D-87E7B3D084CC}"/>
          </ac:picMkLst>
        </pc:picChg>
        <pc:picChg chg="add del mod ord">
          <ac:chgData name="Leonie Smith" userId="fed1330f33f5650e" providerId="LiveId" clId="{2F7998BE-7F56-41D7-A81D-BB5C13EAAC41}" dt="2023-01-09T05:19:54.968" v="133"/>
          <ac:picMkLst>
            <pc:docMk/>
            <pc:sldMk cId="641208035" sldId="263"/>
            <ac:picMk id="18" creationId="{0CF9619B-4A02-0A52-258D-F1944B31C834}"/>
          </ac:picMkLst>
        </pc:picChg>
        <pc:picChg chg="add del mod">
          <ac:chgData name="Leonie Smith" userId="fed1330f33f5650e" providerId="LiveId" clId="{2F7998BE-7F56-41D7-A81D-BB5C13EAAC41}" dt="2023-01-09T05:20:15.473" v="135"/>
          <ac:picMkLst>
            <pc:docMk/>
            <pc:sldMk cId="641208035" sldId="263"/>
            <ac:picMk id="19" creationId="{3F6B9BB2-5114-1106-4F46-26F46648403E}"/>
          </ac:picMkLst>
        </pc:picChg>
        <pc:picChg chg="add del mod ord">
          <ac:chgData name="Leonie Smith" userId="fed1330f33f5650e" providerId="LiveId" clId="{2F7998BE-7F56-41D7-A81D-BB5C13EAAC41}" dt="2023-01-09T05:20:27.424" v="136"/>
          <ac:picMkLst>
            <pc:docMk/>
            <pc:sldMk cId="641208035" sldId="263"/>
            <ac:picMk id="24" creationId="{79D1E9F9-0F0B-1489-CA15-3E6F00FAAFCA}"/>
          </ac:picMkLst>
        </pc:picChg>
        <pc:picChg chg="add mod">
          <ac:chgData name="Leonie Smith" userId="fed1330f33f5650e" providerId="LiveId" clId="{2F7998BE-7F56-41D7-A81D-BB5C13EAAC41}" dt="2023-01-09T05:20:27.424" v="136"/>
          <ac:picMkLst>
            <pc:docMk/>
            <pc:sldMk cId="641208035" sldId="263"/>
            <ac:picMk id="25" creationId="{D7E18F4E-661C-0389-1BE3-1FEB7D647B94}"/>
          </ac:picMkLst>
        </pc:picChg>
      </pc:sldChg>
      <pc:sldChg chg="addSp delSp modSp mod modTransition modAnim">
        <pc:chgData name="Leonie Smith" userId="fed1330f33f5650e" providerId="LiveId" clId="{2F7998BE-7F56-41D7-A81D-BB5C13EAAC41}" dt="2023-01-09T05:26:09.753" v="158"/>
        <pc:sldMkLst>
          <pc:docMk/>
          <pc:sldMk cId="4044745628" sldId="264"/>
        </pc:sldMkLst>
        <pc:picChg chg="add del mod">
          <ac:chgData name="Leonie Smith" userId="fed1330f33f5650e" providerId="LiveId" clId="{2F7998BE-7F56-41D7-A81D-BB5C13EAAC41}" dt="2023-01-09T05:23:16.222" v="139"/>
          <ac:picMkLst>
            <pc:docMk/>
            <pc:sldMk cId="4044745628" sldId="264"/>
            <ac:picMk id="7" creationId="{95662102-FC62-BDD4-850E-C6E013817603}"/>
          </ac:picMkLst>
        </pc:picChg>
        <pc:picChg chg="add del mod">
          <ac:chgData name="Leonie Smith" userId="fed1330f33f5650e" providerId="LiveId" clId="{2F7998BE-7F56-41D7-A81D-BB5C13EAAC41}" dt="2023-01-09T05:23:23.348" v="140"/>
          <ac:picMkLst>
            <pc:docMk/>
            <pc:sldMk cId="4044745628" sldId="264"/>
            <ac:picMk id="10" creationId="{42EE492E-8EB6-D589-9967-A5C8370000B7}"/>
          </ac:picMkLst>
        </pc:picChg>
        <pc:picChg chg="add del mod">
          <ac:chgData name="Leonie Smith" userId="fed1330f33f5650e" providerId="LiveId" clId="{2F7998BE-7F56-41D7-A81D-BB5C13EAAC41}" dt="2023-01-09T05:23:33.590" v="142"/>
          <ac:picMkLst>
            <pc:docMk/>
            <pc:sldMk cId="4044745628" sldId="264"/>
            <ac:picMk id="11" creationId="{72D3AA0D-E60A-EC40-9AC1-1FA2C84EDD72}"/>
          </ac:picMkLst>
        </pc:picChg>
        <pc:picChg chg="add del mod ord">
          <ac:chgData name="Leonie Smith" userId="fed1330f33f5650e" providerId="LiveId" clId="{2F7998BE-7F56-41D7-A81D-BB5C13EAAC41}" dt="2023-01-09T05:23:41.082" v="143"/>
          <ac:picMkLst>
            <pc:docMk/>
            <pc:sldMk cId="4044745628" sldId="264"/>
            <ac:picMk id="14" creationId="{CFFB0A2E-1582-E012-A5FE-265B3EE5298E}"/>
          </ac:picMkLst>
        </pc:picChg>
        <pc:picChg chg="add del mod">
          <ac:chgData name="Leonie Smith" userId="fed1330f33f5650e" providerId="LiveId" clId="{2F7998BE-7F56-41D7-A81D-BB5C13EAAC41}" dt="2023-01-09T05:23:51.344" v="145"/>
          <ac:picMkLst>
            <pc:docMk/>
            <pc:sldMk cId="4044745628" sldId="264"/>
            <ac:picMk id="15" creationId="{8BDC125B-668B-534A-59A5-660B0FE52FDF}"/>
          </ac:picMkLst>
        </pc:picChg>
        <pc:picChg chg="add del mod ord">
          <ac:chgData name="Leonie Smith" userId="fed1330f33f5650e" providerId="LiveId" clId="{2F7998BE-7F56-41D7-A81D-BB5C13EAAC41}" dt="2023-01-09T05:23:59.699" v="146"/>
          <ac:picMkLst>
            <pc:docMk/>
            <pc:sldMk cId="4044745628" sldId="264"/>
            <ac:picMk id="18" creationId="{05C3EE3D-92E4-78B1-E175-32989FD3DA4E}"/>
          </ac:picMkLst>
        </pc:picChg>
        <pc:picChg chg="add del mod">
          <ac:chgData name="Leonie Smith" userId="fed1330f33f5650e" providerId="LiveId" clId="{2F7998BE-7F56-41D7-A81D-BB5C13EAAC41}" dt="2023-01-09T05:24:22.028" v="148"/>
          <ac:picMkLst>
            <pc:docMk/>
            <pc:sldMk cId="4044745628" sldId="264"/>
            <ac:picMk id="19" creationId="{10A56DDD-4502-6D5B-8083-291EDA3AFC50}"/>
          </ac:picMkLst>
        </pc:picChg>
        <pc:picChg chg="add del mod ord">
          <ac:chgData name="Leonie Smith" userId="fed1330f33f5650e" providerId="LiveId" clId="{2F7998BE-7F56-41D7-A81D-BB5C13EAAC41}" dt="2023-01-09T05:24:33.104" v="149"/>
          <ac:picMkLst>
            <pc:docMk/>
            <pc:sldMk cId="4044745628" sldId="264"/>
            <ac:picMk id="22" creationId="{80A2F8DE-FF21-372E-44F1-F58C2C5C8FBC}"/>
          </ac:picMkLst>
        </pc:picChg>
        <pc:picChg chg="add del mod">
          <ac:chgData name="Leonie Smith" userId="fed1330f33f5650e" providerId="LiveId" clId="{2F7998BE-7F56-41D7-A81D-BB5C13EAAC41}" dt="2023-01-09T05:24:38.823" v="151"/>
          <ac:picMkLst>
            <pc:docMk/>
            <pc:sldMk cId="4044745628" sldId="264"/>
            <ac:picMk id="23" creationId="{AD9A3563-F6DD-1845-AA10-1E54438EE41C}"/>
          </ac:picMkLst>
        </pc:picChg>
        <pc:picChg chg="add del mod ord">
          <ac:chgData name="Leonie Smith" userId="fed1330f33f5650e" providerId="LiveId" clId="{2F7998BE-7F56-41D7-A81D-BB5C13EAAC41}" dt="2023-01-09T05:24:50.369" v="152"/>
          <ac:picMkLst>
            <pc:docMk/>
            <pc:sldMk cId="4044745628" sldId="264"/>
            <ac:picMk id="26" creationId="{998EA349-C3E4-2794-F59A-5E21A8ABB4BB}"/>
          </ac:picMkLst>
        </pc:picChg>
        <pc:picChg chg="add del mod">
          <ac:chgData name="Leonie Smith" userId="fed1330f33f5650e" providerId="LiveId" clId="{2F7998BE-7F56-41D7-A81D-BB5C13EAAC41}" dt="2023-01-09T05:25:32.102" v="154"/>
          <ac:picMkLst>
            <pc:docMk/>
            <pc:sldMk cId="4044745628" sldId="264"/>
            <ac:picMk id="27" creationId="{F408679B-1599-3D73-7A0E-ABD6C5497540}"/>
          </ac:picMkLst>
        </pc:picChg>
        <pc:picChg chg="add del mod ord">
          <ac:chgData name="Leonie Smith" userId="fed1330f33f5650e" providerId="LiveId" clId="{2F7998BE-7F56-41D7-A81D-BB5C13EAAC41}" dt="2023-01-09T05:25:41.637" v="155"/>
          <ac:picMkLst>
            <pc:docMk/>
            <pc:sldMk cId="4044745628" sldId="264"/>
            <ac:picMk id="34" creationId="{D958F060-4566-2772-AC92-63076FB58A3F}"/>
          </ac:picMkLst>
        </pc:picChg>
        <pc:picChg chg="add del mod">
          <ac:chgData name="Leonie Smith" userId="fed1330f33f5650e" providerId="LiveId" clId="{2F7998BE-7F56-41D7-A81D-BB5C13EAAC41}" dt="2023-01-09T05:25:58.121" v="157"/>
          <ac:picMkLst>
            <pc:docMk/>
            <pc:sldMk cId="4044745628" sldId="264"/>
            <ac:picMk id="35" creationId="{CBA52B58-C15E-8937-FF8A-93B0A3ABA041}"/>
          </ac:picMkLst>
        </pc:picChg>
        <pc:picChg chg="add del mod ord">
          <ac:chgData name="Leonie Smith" userId="fed1330f33f5650e" providerId="LiveId" clId="{2F7998BE-7F56-41D7-A81D-BB5C13EAAC41}" dt="2023-01-09T05:26:09.753" v="158"/>
          <ac:picMkLst>
            <pc:docMk/>
            <pc:sldMk cId="4044745628" sldId="264"/>
            <ac:picMk id="38" creationId="{F1299009-3899-5459-A48B-B5820BEB76DE}"/>
          </ac:picMkLst>
        </pc:picChg>
        <pc:picChg chg="add mod">
          <ac:chgData name="Leonie Smith" userId="fed1330f33f5650e" providerId="LiveId" clId="{2F7998BE-7F56-41D7-A81D-BB5C13EAAC41}" dt="2023-01-09T05:26:09.753" v="158"/>
          <ac:picMkLst>
            <pc:docMk/>
            <pc:sldMk cId="4044745628" sldId="264"/>
            <ac:picMk id="39" creationId="{CF40922F-CC3E-B727-26FD-F4F7975FB74A}"/>
          </ac:picMkLst>
        </pc:picChg>
      </pc:sldChg>
      <pc:sldChg chg="addSp delSp modSp mod modTransition modAnim">
        <pc:chgData name="Leonie Smith" userId="fed1330f33f5650e" providerId="LiveId" clId="{2F7998BE-7F56-41D7-A81D-BB5C13EAAC41}" dt="2023-01-09T05:29:33.148" v="165"/>
        <pc:sldMkLst>
          <pc:docMk/>
          <pc:sldMk cId="978260341" sldId="265"/>
        </pc:sldMkLst>
        <pc:picChg chg="add del mod">
          <ac:chgData name="Leonie Smith" userId="fed1330f33f5650e" providerId="LiveId" clId="{2F7998BE-7F56-41D7-A81D-BB5C13EAAC41}" dt="2023-01-09T05:29:17.624" v="164"/>
          <ac:picMkLst>
            <pc:docMk/>
            <pc:sldMk cId="978260341" sldId="265"/>
            <ac:picMk id="7" creationId="{3F647F04-E010-60D7-9E6A-151363D1293C}"/>
          </ac:picMkLst>
        </pc:picChg>
        <pc:picChg chg="add del mod">
          <ac:chgData name="Leonie Smith" userId="fed1330f33f5650e" providerId="LiveId" clId="{2F7998BE-7F56-41D7-A81D-BB5C13EAAC41}" dt="2023-01-09T05:29:33.148" v="165"/>
          <ac:picMkLst>
            <pc:docMk/>
            <pc:sldMk cId="978260341" sldId="265"/>
            <ac:picMk id="10" creationId="{FF977D24-C2EC-F3C4-3AC9-1512A44475A1}"/>
          </ac:picMkLst>
        </pc:picChg>
        <pc:picChg chg="add mod">
          <ac:chgData name="Leonie Smith" userId="fed1330f33f5650e" providerId="LiveId" clId="{2F7998BE-7F56-41D7-A81D-BB5C13EAAC41}" dt="2023-01-09T05:29:33.148" v="165"/>
          <ac:picMkLst>
            <pc:docMk/>
            <pc:sldMk cId="978260341" sldId="265"/>
            <ac:picMk id="11" creationId="{08F1F665-B728-7A20-D5B2-CC2224AE2B29}"/>
          </ac:picMkLst>
        </pc:picChg>
      </pc:sldChg>
      <pc:sldChg chg="addSp delSp modSp mod modTransition modAnim">
        <pc:chgData name="Leonie Smith" userId="fed1330f33f5650e" providerId="LiveId" clId="{2F7998BE-7F56-41D7-A81D-BB5C13EAAC41}" dt="2023-01-09T05:34:17.734" v="172"/>
        <pc:sldMkLst>
          <pc:docMk/>
          <pc:sldMk cId="3575870363" sldId="266"/>
        </pc:sldMkLst>
        <pc:picChg chg="add del mod">
          <ac:chgData name="Leonie Smith" userId="fed1330f33f5650e" providerId="LiveId" clId="{2F7998BE-7F56-41D7-A81D-BB5C13EAAC41}" dt="2023-01-09T05:32:28.195" v="168"/>
          <ac:picMkLst>
            <pc:docMk/>
            <pc:sldMk cId="3575870363" sldId="266"/>
            <ac:picMk id="7" creationId="{003D170B-8BFB-4AD0-A614-03BA59BC9661}"/>
          </ac:picMkLst>
        </pc:picChg>
        <pc:picChg chg="add del mod">
          <ac:chgData name="Leonie Smith" userId="fed1330f33f5650e" providerId="LiveId" clId="{2F7998BE-7F56-41D7-A81D-BB5C13EAAC41}" dt="2023-01-09T05:32:40.214" v="169"/>
          <ac:picMkLst>
            <pc:docMk/>
            <pc:sldMk cId="3575870363" sldId="266"/>
            <ac:picMk id="10" creationId="{FF23AD34-ACA8-2F22-1541-898856D1D90A}"/>
          </ac:picMkLst>
        </pc:picChg>
        <pc:picChg chg="add del mod">
          <ac:chgData name="Leonie Smith" userId="fed1330f33f5650e" providerId="LiveId" clId="{2F7998BE-7F56-41D7-A81D-BB5C13EAAC41}" dt="2023-01-09T05:34:03.945" v="171"/>
          <ac:picMkLst>
            <pc:docMk/>
            <pc:sldMk cId="3575870363" sldId="266"/>
            <ac:picMk id="11" creationId="{EC5210B5-72DD-EDE5-961C-D279212BF24A}"/>
          </ac:picMkLst>
        </pc:picChg>
        <pc:picChg chg="add del mod ord">
          <ac:chgData name="Leonie Smith" userId="fed1330f33f5650e" providerId="LiveId" clId="{2F7998BE-7F56-41D7-A81D-BB5C13EAAC41}" dt="2023-01-09T05:34:17.734" v="172"/>
          <ac:picMkLst>
            <pc:docMk/>
            <pc:sldMk cId="3575870363" sldId="266"/>
            <ac:picMk id="16" creationId="{B45CF424-A9E6-CBFF-79BE-D11CA9E9EE77}"/>
          </ac:picMkLst>
        </pc:picChg>
        <pc:picChg chg="add mod">
          <ac:chgData name="Leonie Smith" userId="fed1330f33f5650e" providerId="LiveId" clId="{2F7998BE-7F56-41D7-A81D-BB5C13EAAC41}" dt="2023-01-09T05:34:17.734" v="172"/>
          <ac:picMkLst>
            <pc:docMk/>
            <pc:sldMk cId="3575870363" sldId="266"/>
            <ac:picMk id="17" creationId="{C2F7C992-67D9-5292-871C-8F90471CBD4D}"/>
          </ac:picMkLst>
        </pc:picChg>
      </pc:sldChg>
      <pc:sldChg chg="addSp delSp modSp mod modTransition modAnim">
        <pc:chgData name="Leonie Smith" userId="fed1330f33f5650e" providerId="LiveId" clId="{2F7998BE-7F56-41D7-A81D-BB5C13EAAC41}" dt="2023-01-09T05:36:34.140" v="179"/>
        <pc:sldMkLst>
          <pc:docMk/>
          <pc:sldMk cId="4017137865" sldId="267"/>
        </pc:sldMkLst>
        <pc:picChg chg="add del mod">
          <ac:chgData name="Leonie Smith" userId="fed1330f33f5650e" providerId="LiveId" clId="{2F7998BE-7F56-41D7-A81D-BB5C13EAAC41}" dt="2023-01-09T05:35:41.502" v="175"/>
          <ac:picMkLst>
            <pc:docMk/>
            <pc:sldMk cId="4017137865" sldId="267"/>
            <ac:picMk id="7" creationId="{FC03E7CE-E48B-C643-EA41-3375BFA11B6C}"/>
          </ac:picMkLst>
        </pc:picChg>
        <pc:picChg chg="add del mod">
          <ac:chgData name="Leonie Smith" userId="fed1330f33f5650e" providerId="LiveId" clId="{2F7998BE-7F56-41D7-A81D-BB5C13EAAC41}" dt="2023-01-09T05:35:54.035" v="176"/>
          <ac:picMkLst>
            <pc:docMk/>
            <pc:sldMk cId="4017137865" sldId="267"/>
            <ac:picMk id="10" creationId="{40530336-1889-52B2-9997-7EB4A61F8690}"/>
          </ac:picMkLst>
        </pc:picChg>
        <pc:picChg chg="add del mod">
          <ac:chgData name="Leonie Smith" userId="fed1330f33f5650e" providerId="LiveId" clId="{2F7998BE-7F56-41D7-A81D-BB5C13EAAC41}" dt="2023-01-09T05:36:21.953" v="178"/>
          <ac:picMkLst>
            <pc:docMk/>
            <pc:sldMk cId="4017137865" sldId="267"/>
            <ac:picMk id="11" creationId="{DE7F8B40-2C0B-5B69-0DB9-AC61010C1636}"/>
          </ac:picMkLst>
        </pc:picChg>
        <pc:picChg chg="add del mod ord">
          <ac:chgData name="Leonie Smith" userId="fed1330f33f5650e" providerId="LiveId" clId="{2F7998BE-7F56-41D7-A81D-BB5C13EAAC41}" dt="2023-01-09T05:36:34.140" v="179"/>
          <ac:picMkLst>
            <pc:docMk/>
            <pc:sldMk cId="4017137865" sldId="267"/>
            <ac:picMk id="15" creationId="{F7BFE411-BD09-DADF-B194-1F5ED3A39149}"/>
          </ac:picMkLst>
        </pc:picChg>
        <pc:picChg chg="add mod">
          <ac:chgData name="Leonie Smith" userId="fed1330f33f5650e" providerId="LiveId" clId="{2F7998BE-7F56-41D7-A81D-BB5C13EAAC41}" dt="2023-01-09T05:36:34.140" v="179"/>
          <ac:picMkLst>
            <pc:docMk/>
            <pc:sldMk cId="4017137865" sldId="267"/>
            <ac:picMk id="16" creationId="{B99A473A-246A-9CB4-D6AC-32E4A7987F72}"/>
          </ac:picMkLst>
        </pc:picChg>
      </pc:sldChg>
      <pc:sldChg chg="addSp delSp modSp mod modTransition modAnim">
        <pc:chgData name="Leonie Smith" userId="fed1330f33f5650e" providerId="LiveId" clId="{2F7998BE-7F56-41D7-A81D-BB5C13EAAC41}" dt="2023-01-09T05:47:38.374" v="207"/>
        <pc:sldMkLst>
          <pc:docMk/>
          <pc:sldMk cId="3137811553" sldId="268"/>
        </pc:sldMkLst>
        <pc:picChg chg="add del mod">
          <ac:chgData name="Leonie Smith" userId="fed1330f33f5650e" providerId="LiveId" clId="{2F7998BE-7F56-41D7-A81D-BB5C13EAAC41}" dt="2023-01-09T05:40:21.308" v="182"/>
          <ac:picMkLst>
            <pc:docMk/>
            <pc:sldMk cId="3137811553" sldId="268"/>
            <ac:picMk id="7" creationId="{5C3CEC9A-349A-52B3-FC9D-D86941420776}"/>
          </ac:picMkLst>
        </pc:picChg>
        <pc:picChg chg="add del mod">
          <ac:chgData name="Leonie Smith" userId="fed1330f33f5650e" providerId="LiveId" clId="{2F7998BE-7F56-41D7-A81D-BB5C13EAAC41}" dt="2023-01-09T05:40:33.298" v="183"/>
          <ac:picMkLst>
            <pc:docMk/>
            <pc:sldMk cId="3137811553" sldId="268"/>
            <ac:picMk id="10" creationId="{FD1DC10C-F2C5-64D5-8277-E709C7B02578}"/>
          </ac:picMkLst>
        </pc:picChg>
        <pc:picChg chg="add del mod">
          <ac:chgData name="Leonie Smith" userId="fed1330f33f5650e" providerId="LiveId" clId="{2F7998BE-7F56-41D7-A81D-BB5C13EAAC41}" dt="2023-01-09T05:40:44.223" v="185"/>
          <ac:picMkLst>
            <pc:docMk/>
            <pc:sldMk cId="3137811553" sldId="268"/>
            <ac:picMk id="11" creationId="{78A4777F-64B9-B2D0-D69B-72FF80591B8C}"/>
          </ac:picMkLst>
        </pc:picChg>
        <pc:picChg chg="add del mod ord">
          <ac:chgData name="Leonie Smith" userId="fed1330f33f5650e" providerId="LiveId" clId="{2F7998BE-7F56-41D7-A81D-BB5C13EAAC41}" dt="2023-01-09T05:41:02.469" v="186"/>
          <ac:picMkLst>
            <pc:docMk/>
            <pc:sldMk cId="3137811553" sldId="268"/>
            <ac:picMk id="14" creationId="{BFBD62A5-D161-F263-E4B8-612713AFBE88}"/>
          </ac:picMkLst>
        </pc:picChg>
        <pc:picChg chg="add del mod">
          <ac:chgData name="Leonie Smith" userId="fed1330f33f5650e" providerId="LiveId" clId="{2F7998BE-7F56-41D7-A81D-BB5C13EAAC41}" dt="2023-01-09T05:44:00.562" v="188"/>
          <ac:picMkLst>
            <pc:docMk/>
            <pc:sldMk cId="3137811553" sldId="268"/>
            <ac:picMk id="15" creationId="{4D3BF551-BAD7-0C89-BCA1-1E7405709EE6}"/>
          </ac:picMkLst>
        </pc:picChg>
        <pc:picChg chg="add del mod ord">
          <ac:chgData name="Leonie Smith" userId="fed1330f33f5650e" providerId="LiveId" clId="{2F7998BE-7F56-41D7-A81D-BB5C13EAAC41}" dt="2023-01-09T05:44:17.494" v="189"/>
          <ac:picMkLst>
            <pc:docMk/>
            <pc:sldMk cId="3137811553" sldId="268"/>
            <ac:picMk id="20" creationId="{6AB51D20-7740-50F7-7365-129C42C12C62}"/>
          </ac:picMkLst>
        </pc:picChg>
        <pc:picChg chg="add del mod">
          <ac:chgData name="Leonie Smith" userId="fed1330f33f5650e" providerId="LiveId" clId="{2F7998BE-7F56-41D7-A81D-BB5C13EAAC41}" dt="2023-01-09T05:44:56.155" v="191"/>
          <ac:picMkLst>
            <pc:docMk/>
            <pc:sldMk cId="3137811553" sldId="268"/>
            <ac:picMk id="21" creationId="{B097B062-DD1E-F769-6AA9-445614BD9F0F}"/>
          </ac:picMkLst>
        </pc:picChg>
        <pc:picChg chg="add del mod ord">
          <ac:chgData name="Leonie Smith" userId="fed1330f33f5650e" providerId="LiveId" clId="{2F7998BE-7F56-41D7-A81D-BB5C13EAAC41}" dt="2023-01-09T05:45:13.693" v="192"/>
          <ac:picMkLst>
            <pc:docMk/>
            <pc:sldMk cId="3137811553" sldId="268"/>
            <ac:picMk id="24" creationId="{4EA356BC-BAF5-061C-333D-295191564FCC}"/>
          </ac:picMkLst>
        </pc:picChg>
        <pc:picChg chg="add del mod">
          <ac:chgData name="Leonie Smith" userId="fed1330f33f5650e" providerId="LiveId" clId="{2F7998BE-7F56-41D7-A81D-BB5C13EAAC41}" dt="2023-01-09T05:45:35.411" v="194"/>
          <ac:picMkLst>
            <pc:docMk/>
            <pc:sldMk cId="3137811553" sldId="268"/>
            <ac:picMk id="25" creationId="{7DA52916-724B-2246-6218-5C665FDCFBF0}"/>
          </ac:picMkLst>
        </pc:picChg>
        <pc:picChg chg="add del mod ord">
          <ac:chgData name="Leonie Smith" userId="fed1330f33f5650e" providerId="LiveId" clId="{2F7998BE-7F56-41D7-A81D-BB5C13EAAC41}" dt="2023-01-09T05:45:41.485" v="195"/>
          <ac:picMkLst>
            <pc:docMk/>
            <pc:sldMk cId="3137811553" sldId="268"/>
            <ac:picMk id="30" creationId="{6DF010FE-6D4F-5EB0-DB5B-7C3C27C493E5}"/>
          </ac:picMkLst>
        </pc:picChg>
        <pc:picChg chg="add del mod">
          <ac:chgData name="Leonie Smith" userId="fed1330f33f5650e" providerId="LiveId" clId="{2F7998BE-7F56-41D7-A81D-BB5C13EAAC41}" dt="2023-01-09T05:45:44.156" v="197"/>
          <ac:picMkLst>
            <pc:docMk/>
            <pc:sldMk cId="3137811553" sldId="268"/>
            <ac:picMk id="31" creationId="{8E633963-FF49-2D25-B351-98E9B402EE23}"/>
          </ac:picMkLst>
        </pc:picChg>
        <pc:picChg chg="add del mod ord">
          <ac:chgData name="Leonie Smith" userId="fed1330f33f5650e" providerId="LiveId" clId="{2F7998BE-7F56-41D7-A81D-BB5C13EAAC41}" dt="2023-01-09T05:46:01.026" v="198"/>
          <ac:picMkLst>
            <pc:docMk/>
            <pc:sldMk cId="3137811553" sldId="268"/>
            <ac:picMk id="34" creationId="{A17A8138-79DD-98FC-4C0E-796BA4554308}"/>
          </ac:picMkLst>
        </pc:picChg>
        <pc:picChg chg="add del mod">
          <ac:chgData name="Leonie Smith" userId="fed1330f33f5650e" providerId="LiveId" clId="{2F7998BE-7F56-41D7-A81D-BB5C13EAAC41}" dt="2023-01-09T05:46:53.705" v="200"/>
          <ac:picMkLst>
            <pc:docMk/>
            <pc:sldMk cId="3137811553" sldId="268"/>
            <ac:picMk id="35" creationId="{9842C5A6-9078-889A-649B-EE950CC8AF9B}"/>
          </ac:picMkLst>
        </pc:picChg>
        <pc:picChg chg="add del mod ord">
          <ac:chgData name="Leonie Smith" userId="fed1330f33f5650e" providerId="LiveId" clId="{2F7998BE-7F56-41D7-A81D-BB5C13EAAC41}" dt="2023-01-09T05:47:07.406" v="201"/>
          <ac:picMkLst>
            <pc:docMk/>
            <pc:sldMk cId="3137811553" sldId="268"/>
            <ac:picMk id="43" creationId="{A7535FCA-E828-31CE-A4C9-8DD05807146C}"/>
          </ac:picMkLst>
        </pc:picChg>
        <pc:picChg chg="add del mod">
          <ac:chgData name="Leonie Smith" userId="fed1330f33f5650e" providerId="LiveId" clId="{2F7998BE-7F56-41D7-A81D-BB5C13EAAC41}" dt="2023-01-09T05:47:09.785" v="203"/>
          <ac:picMkLst>
            <pc:docMk/>
            <pc:sldMk cId="3137811553" sldId="268"/>
            <ac:picMk id="44" creationId="{E278E784-0DB6-D351-2888-BD55BE35540D}"/>
          </ac:picMkLst>
        </pc:picChg>
        <pc:picChg chg="add del mod ord">
          <ac:chgData name="Leonie Smith" userId="fed1330f33f5650e" providerId="LiveId" clId="{2F7998BE-7F56-41D7-A81D-BB5C13EAAC41}" dt="2023-01-09T05:47:18.606" v="204"/>
          <ac:picMkLst>
            <pc:docMk/>
            <pc:sldMk cId="3137811553" sldId="268"/>
            <ac:picMk id="47" creationId="{DE7BE986-8581-57BA-1884-09523AA571E1}"/>
          </ac:picMkLst>
        </pc:picChg>
        <pc:picChg chg="add del mod">
          <ac:chgData name="Leonie Smith" userId="fed1330f33f5650e" providerId="LiveId" clId="{2F7998BE-7F56-41D7-A81D-BB5C13EAAC41}" dt="2023-01-09T05:47:20.466" v="206"/>
          <ac:picMkLst>
            <pc:docMk/>
            <pc:sldMk cId="3137811553" sldId="268"/>
            <ac:picMk id="48" creationId="{9DFF535D-4B7A-EC7C-A800-A0C78EC58C0D}"/>
          </ac:picMkLst>
        </pc:picChg>
        <pc:picChg chg="add del mod ord">
          <ac:chgData name="Leonie Smith" userId="fed1330f33f5650e" providerId="LiveId" clId="{2F7998BE-7F56-41D7-A81D-BB5C13EAAC41}" dt="2023-01-09T05:47:38.374" v="207"/>
          <ac:picMkLst>
            <pc:docMk/>
            <pc:sldMk cId="3137811553" sldId="268"/>
            <ac:picMk id="51" creationId="{19A5C31C-6E78-4CEB-9BA2-8E7AF95B051A}"/>
          </ac:picMkLst>
        </pc:picChg>
        <pc:picChg chg="add mod">
          <ac:chgData name="Leonie Smith" userId="fed1330f33f5650e" providerId="LiveId" clId="{2F7998BE-7F56-41D7-A81D-BB5C13EAAC41}" dt="2023-01-09T05:47:38.374" v="207"/>
          <ac:picMkLst>
            <pc:docMk/>
            <pc:sldMk cId="3137811553" sldId="268"/>
            <ac:picMk id="52" creationId="{C2B83BD9-8165-B74B-D8DD-1DF112F51850}"/>
          </ac:picMkLst>
        </pc:picChg>
      </pc:sldChg>
      <pc:sldChg chg="addSp delSp modSp mod modTransition modAnim">
        <pc:chgData name="Leonie Smith" userId="fed1330f33f5650e" providerId="LiveId" clId="{2F7998BE-7F56-41D7-A81D-BB5C13EAAC41}" dt="2023-01-09T05:50:45.583" v="214"/>
        <pc:sldMkLst>
          <pc:docMk/>
          <pc:sldMk cId="100491716" sldId="269"/>
        </pc:sldMkLst>
        <pc:picChg chg="add del mod">
          <ac:chgData name="Leonie Smith" userId="fed1330f33f5650e" providerId="LiveId" clId="{2F7998BE-7F56-41D7-A81D-BB5C13EAAC41}" dt="2023-01-09T05:49:40.096" v="210"/>
          <ac:picMkLst>
            <pc:docMk/>
            <pc:sldMk cId="100491716" sldId="269"/>
            <ac:picMk id="7" creationId="{AC19D4D0-46DD-37D9-3425-B9156A839654}"/>
          </ac:picMkLst>
        </pc:picChg>
        <pc:picChg chg="add del mod">
          <ac:chgData name="Leonie Smith" userId="fed1330f33f5650e" providerId="LiveId" clId="{2F7998BE-7F56-41D7-A81D-BB5C13EAAC41}" dt="2023-01-09T05:50:00.367" v="211"/>
          <ac:picMkLst>
            <pc:docMk/>
            <pc:sldMk cId="100491716" sldId="269"/>
            <ac:picMk id="10" creationId="{E6AEB196-720F-9A2B-F136-CEE33E9EFFD0}"/>
          </ac:picMkLst>
        </pc:picChg>
        <pc:picChg chg="add del mod">
          <ac:chgData name="Leonie Smith" userId="fed1330f33f5650e" providerId="LiveId" clId="{2F7998BE-7F56-41D7-A81D-BB5C13EAAC41}" dt="2023-01-09T05:50:24.621" v="213"/>
          <ac:picMkLst>
            <pc:docMk/>
            <pc:sldMk cId="100491716" sldId="269"/>
            <ac:picMk id="11" creationId="{12E35548-2B42-CC07-26ED-2C41A33624D4}"/>
          </ac:picMkLst>
        </pc:picChg>
        <pc:picChg chg="add del mod ord">
          <ac:chgData name="Leonie Smith" userId="fed1330f33f5650e" providerId="LiveId" clId="{2F7998BE-7F56-41D7-A81D-BB5C13EAAC41}" dt="2023-01-09T05:50:45.583" v="214"/>
          <ac:picMkLst>
            <pc:docMk/>
            <pc:sldMk cId="100491716" sldId="269"/>
            <ac:picMk id="14" creationId="{CEB7FA86-EC71-E73F-E6D0-FE6304F40968}"/>
          </ac:picMkLst>
        </pc:picChg>
        <pc:picChg chg="add mod">
          <ac:chgData name="Leonie Smith" userId="fed1330f33f5650e" providerId="LiveId" clId="{2F7998BE-7F56-41D7-A81D-BB5C13EAAC41}" dt="2023-01-09T05:50:45.583" v="214"/>
          <ac:picMkLst>
            <pc:docMk/>
            <pc:sldMk cId="100491716" sldId="269"/>
            <ac:picMk id="15" creationId="{8E4C7FA6-3385-0A9C-18C4-2BF5EC6A1B97}"/>
          </ac:picMkLst>
        </pc:picChg>
      </pc:sldChg>
      <pc:sldChg chg="addSp delSp modSp mod">
        <pc:chgData name="Leonie Smith" userId="fed1330f33f5650e" providerId="LiveId" clId="{2F7998BE-7F56-41D7-A81D-BB5C13EAAC41}" dt="2023-01-09T05:26:51.536" v="161" actId="14100"/>
        <pc:sldMkLst>
          <pc:docMk/>
          <pc:sldMk cId="487179600" sldId="273"/>
        </pc:sldMkLst>
        <pc:picChg chg="del">
          <ac:chgData name="Leonie Smith" userId="fed1330f33f5650e" providerId="LiveId" clId="{2F7998BE-7F56-41D7-A81D-BB5C13EAAC41}" dt="2023-01-09T05:26:41.293" v="159" actId="21"/>
          <ac:picMkLst>
            <pc:docMk/>
            <pc:sldMk cId="487179600" sldId="273"/>
            <ac:picMk id="3" creationId="{19B2E0E1-2115-93B7-E2AF-EEA3F4E4FD45}"/>
          </ac:picMkLst>
        </pc:picChg>
        <pc:picChg chg="add mod">
          <ac:chgData name="Leonie Smith" userId="fed1330f33f5650e" providerId="LiveId" clId="{2F7998BE-7F56-41D7-A81D-BB5C13EAAC41}" dt="2023-01-09T05:26:51.536" v="161" actId="14100"/>
          <ac:picMkLst>
            <pc:docMk/>
            <pc:sldMk cId="487179600" sldId="273"/>
            <ac:picMk id="13" creationId="{06E14DCC-A23B-CDB3-9476-6CCFECAE5A2C}"/>
          </ac:picMkLst>
        </pc:picChg>
      </pc:sldChg>
      <pc:sldChg chg="addSp delSp modSp mod modTransition modAnim">
        <pc:chgData name="Leonie Smith" userId="fed1330f33f5650e" providerId="LiveId" clId="{2F7998BE-7F56-41D7-A81D-BB5C13EAAC41}" dt="2023-01-09T05:54:23.321" v="224"/>
        <pc:sldMkLst>
          <pc:docMk/>
          <pc:sldMk cId="1922139011" sldId="281"/>
        </pc:sldMkLst>
        <pc:picChg chg="add del mod">
          <ac:chgData name="Leonie Smith" userId="fed1330f33f5650e" providerId="LiveId" clId="{2F7998BE-7F56-41D7-A81D-BB5C13EAAC41}" dt="2023-01-09T05:52:34.757" v="217"/>
          <ac:picMkLst>
            <pc:docMk/>
            <pc:sldMk cId="1922139011" sldId="281"/>
            <ac:picMk id="7" creationId="{F56E0A3F-67C9-D1E0-CA5E-276B70B50BF0}"/>
          </ac:picMkLst>
        </pc:picChg>
        <pc:picChg chg="add del mod">
          <ac:chgData name="Leonie Smith" userId="fed1330f33f5650e" providerId="LiveId" clId="{2F7998BE-7F56-41D7-A81D-BB5C13EAAC41}" dt="2023-01-09T05:52:51.063" v="218"/>
          <ac:picMkLst>
            <pc:docMk/>
            <pc:sldMk cId="1922139011" sldId="281"/>
            <ac:picMk id="12" creationId="{B68BDD63-25D2-6186-82E4-C375C1055345}"/>
          </ac:picMkLst>
        </pc:picChg>
        <pc:picChg chg="add del mod">
          <ac:chgData name="Leonie Smith" userId="fed1330f33f5650e" providerId="LiveId" clId="{2F7998BE-7F56-41D7-A81D-BB5C13EAAC41}" dt="2023-01-09T05:52:57.676" v="220"/>
          <ac:picMkLst>
            <pc:docMk/>
            <pc:sldMk cId="1922139011" sldId="281"/>
            <ac:picMk id="13" creationId="{453C3E6C-BC12-D1DF-C8A2-63C39B500C94}"/>
          </ac:picMkLst>
        </pc:picChg>
        <pc:picChg chg="add del mod ord">
          <ac:chgData name="Leonie Smith" userId="fed1330f33f5650e" providerId="LiveId" clId="{2F7998BE-7F56-41D7-A81D-BB5C13EAAC41}" dt="2023-01-09T05:53:14.839" v="221"/>
          <ac:picMkLst>
            <pc:docMk/>
            <pc:sldMk cId="1922139011" sldId="281"/>
            <ac:picMk id="16" creationId="{BE453578-CE47-E00A-16D9-63F703CFD811}"/>
          </ac:picMkLst>
        </pc:picChg>
        <pc:picChg chg="add del mod">
          <ac:chgData name="Leonie Smith" userId="fed1330f33f5650e" providerId="LiveId" clId="{2F7998BE-7F56-41D7-A81D-BB5C13EAAC41}" dt="2023-01-09T05:54:06.929" v="223"/>
          <ac:picMkLst>
            <pc:docMk/>
            <pc:sldMk cId="1922139011" sldId="281"/>
            <ac:picMk id="17" creationId="{9859C83A-392F-4EF4-AA38-DE2FBFDC3CC8}"/>
          </ac:picMkLst>
        </pc:picChg>
        <pc:picChg chg="add del mod ord">
          <ac:chgData name="Leonie Smith" userId="fed1330f33f5650e" providerId="LiveId" clId="{2F7998BE-7F56-41D7-A81D-BB5C13EAAC41}" dt="2023-01-09T05:54:23.321" v="224"/>
          <ac:picMkLst>
            <pc:docMk/>
            <pc:sldMk cId="1922139011" sldId="281"/>
            <ac:picMk id="21" creationId="{CAFDD625-8FFF-0E96-59C2-4B9AC9627919}"/>
          </ac:picMkLst>
        </pc:picChg>
        <pc:picChg chg="add mod">
          <ac:chgData name="Leonie Smith" userId="fed1330f33f5650e" providerId="LiveId" clId="{2F7998BE-7F56-41D7-A81D-BB5C13EAAC41}" dt="2023-01-09T05:54:23.321" v="224"/>
          <ac:picMkLst>
            <pc:docMk/>
            <pc:sldMk cId="1922139011" sldId="281"/>
            <ac:picMk id="22" creationId="{E23EF8C1-4105-BC85-7AC0-5DA20BD348BE}"/>
          </ac:picMkLst>
        </pc:picChg>
      </pc:sldChg>
      <pc:sldChg chg="addSp delSp modSp mod modTransition modAnim">
        <pc:chgData name="Leonie Smith" userId="fed1330f33f5650e" providerId="LiveId" clId="{2F7998BE-7F56-41D7-A81D-BB5C13EAAC41}" dt="2023-01-09T06:00:44.687" v="244"/>
        <pc:sldMkLst>
          <pc:docMk/>
          <pc:sldMk cId="3166251957" sldId="283"/>
        </pc:sldMkLst>
        <pc:picChg chg="add del mod">
          <ac:chgData name="Leonie Smith" userId="fed1330f33f5650e" providerId="LiveId" clId="{2F7998BE-7F56-41D7-A81D-BB5C13EAAC41}" dt="2023-01-09T05:56:22.781" v="227"/>
          <ac:picMkLst>
            <pc:docMk/>
            <pc:sldMk cId="3166251957" sldId="283"/>
            <ac:picMk id="9" creationId="{EA56CEC0-4C50-D2BE-4DF2-CBFB4B940555}"/>
          </ac:picMkLst>
        </pc:picChg>
        <pc:picChg chg="add del mod">
          <ac:chgData name="Leonie Smith" userId="fed1330f33f5650e" providerId="LiveId" clId="{2F7998BE-7F56-41D7-A81D-BB5C13EAAC41}" dt="2023-01-09T05:56:32.725" v="228"/>
          <ac:picMkLst>
            <pc:docMk/>
            <pc:sldMk cId="3166251957" sldId="283"/>
            <ac:picMk id="12" creationId="{B68E2D66-5966-2B82-0F71-9275DC7140BD}"/>
          </ac:picMkLst>
        </pc:picChg>
        <pc:picChg chg="add del mod">
          <ac:chgData name="Leonie Smith" userId="fed1330f33f5650e" providerId="LiveId" clId="{2F7998BE-7F56-41D7-A81D-BB5C13EAAC41}" dt="2023-01-09T05:57:04.711" v="230"/>
          <ac:picMkLst>
            <pc:docMk/>
            <pc:sldMk cId="3166251957" sldId="283"/>
            <ac:picMk id="13" creationId="{F42D3455-1B26-9C56-8AA4-B6B98C90CB14}"/>
          </ac:picMkLst>
        </pc:picChg>
        <pc:picChg chg="add del mod ord">
          <ac:chgData name="Leonie Smith" userId="fed1330f33f5650e" providerId="LiveId" clId="{2F7998BE-7F56-41D7-A81D-BB5C13EAAC41}" dt="2023-01-09T05:57:12.020" v="231"/>
          <ac:picMkLst>
            <pc:docMk/>
            <pc:sldMk cId="3166251957" sldId="283"/>
            <ac:picMk id="16" creationId="{DFBBE914-234C-7D5F-CF4E-C0CAD4407967}"/>
          </ac:picMkLst>
        </pc:picChg>
        <pc:picChg chg="add del mod">
          <ac:chgData name="Leonie Smith" userId="fed1330f33f5650e" providerId="LiveId" clId="{2F7998BE-7F56-41D7-A81D-BB5C13EAAC41}" dt="2023-01-09T05:57:14.339" v="233"/>
          <ac:picMkLst>
            <pc:docMk/>
            <pc:sldMk cId="3166251957" sldId="283"/>
            <ac:picMk id="17" creationId="{474327E7-994E-2A12-CA52-C9DF9746AAAF}"/>
          </ac:picMkLst>
        </pc:picChg>
        <pc:picChg chg="add del mod ord">
          <ac:chgData name="Leonie Smith" userId="fed1330f33f5650e" providerId="LiveId" clId="{2F7998BE-7F56-41D7-A81D-BB5C13EAAC41}" dt="2023-01-09T05:57:21.105" v="234"/>
          <ac:picMkLst>
            <pc:docMk/>
            <pc:sldMk cId="3166251957" sldId="283"/>
            <ac:picMk id="20" creationId="{96CB43D4-B47D-C1D7-F47A-DB6B18185780}"/>
          </ac:picMkLst>
        </pc:picChg>
        <pc:picChg chg="add del mod">
          <ac:chgData name="Leonie Smith" userId="fed1330f33f5650e" providerId="LiveId" clId="{2F7998BE-7F56-41D7-A81D-BB5C13EAAC41}" dt="2023-01-09T05:57:23.164" v="236"/>
          <ac:picMkLst>
            <pc:docMk/>
            <pc:sldMk cId="3166251957" sldId="283"/>
            <ac:picMk id="21" creationId="{66941917-0B3C-315A-8557-F67C3A1218C4}"/>
          </ac:picMkLst>
        </pc:picChg>
        <pc:picChg chg="add del mod ord">
          <ac:chgData name="Leonie Smith" userId="fed1330f33f5650e" providerId="LiveId" clId="{2F7998BE-7F56-41D7-A81D-BB5C13EAAC41}" dt="2023-01-09T05:57:37.529" v="237"/>
          <ac:picMkLst>
            <pc:docMk/>
            <pc:sldMk cId="3166251957" sldId="283"/>
            <ac:picMk id="24" creationId="{BCC55652-ADCC-1290-B2B0-21223EEFE4CE}"/>
          </ac:picMkLst>
        </pc:picChg>
        <pc:picChg chg="add del mod">
          <ac:chgData name="Leonie Smith" userId="fed1330f33f5650e" providerId="LiveId" clId="{2F7998BE-7F56-41D7-A81D-BB5C13EAAC41}" dt="2023-01-09T05:58:01.817" v="239"/>
          <ac:picMkLst>
            <pc:docMk/>
            <pc:sldMk cId="3166251957" sldId="283"/>
            <ac:picMk id="25" creationId="{AB2E8BE8-41D3-DDD4-FD78-640961C269BB}"/>
          </ac:picMkLst>
        </pc:picChg>
        <pc:picChg chg="add del mod ord">
          <ac:chgData name="Leonie Smith" userId="fed1330f33f5650e" providerId="LiveId" clId="{2F7998BE-7F56-41D7-A81D-BB5C13EAAC41}" dt="2023-01-09T05:58:20.214" v="240"/>
          <ac:picMkLst>
            <pc:docMk/>
            <pc:sldMk cId="3166251957" sldId="283"/>
            <ac:picMk id="28" creationId="{E468DE31-8FFA-0291-E4B9-6728C816C59A}"/>
          </ac:picMkLst>
        </pc:picChg>
        <pc:picChg chg="add del mod">
          <ac:chgData name="Leonie Smith" userId="fed1330f33f5650e" providerId="LiveId" clId="{2F7998BE-7F56-41D7-A81D-BB5C13EAAC41}" dt="2023-01-09T06:00:27.896" v="243"/>
          <ac:picMkLst>
            <pc:docMk/>
            <pc:sldMk cId="3166251957" sldId="283"/>
            <ac:picMk id="29" creationId="{945824DA-04EC-A8C5-6D11-EF9A1EED6D8F}"/>
          </ac:picMkLst>
        </pc:picChg>
        <pc:picChg chg="add del mod ord">
          <ac:chgData name="Leonie Smith" userId="fed1330f33f5650e" providerId="LiveId" clId="{2F7998BE-7F56-41D7-A81D-BB5C13EAAC41}" dt="2023-01-09T06:00:44.687" v="244"/>
          <ac:picMkLst>
            <pc:docMk/>
            <pc:sldMk cId="3166251957" sldId="283"/>
            <ac:picMk id="37" creationId="{179D382A-E4CB-6B75-5F1B-6B724E0FD338}"/>
          </ac:picMkLst>
        </pc:picChg>
        <pc:picChg chg="add mod">
          <ac:chgData name="Leonie Smith" userId="fed1330f33f5650e" providerId="LiveId" clId="{2F7998BE-7F56-41D7-A81D-BB5C13EAAC41}" dt="2023-01-09T06:00:44.687" v="244"/>
          <ac:picMkLst>
            <pc:docMk/>
            <pc:sldMk cId="3166251957" sldId="283"/>
            <ac:picMk id="38" creationId="{D728CAF6-0849-CE41-29C0-CBA0D9C74796}"/>
          </ac:picMkLst>
        </pc:picChg>
      </pc:sldChg>
      <pc:sldChg chg="addSp delSp modSp mod modTransition modAnim">
        <pc:chgData name="Leonie Smith" userId="fed1330f33f5650e" providerId="LiveId" clId="{2F7998BE-7F56-41D7-A81D-BB5C13EAAC41}" dt="2023-01-09T06:03:05.256" v="250"/>
        <pc:sldMkLst>
          <pc:docMk/>
          <pc:sldMk cId="1522780631" sldId="285"/>
        </pc:sldMkLst>
        <pc:picChg chg="add del mod">
          <ac:chgData name="Leonie Smith" userId="fed1330f33f5650e" providerId="LiveId" clId="{2F7998BE-7F56-41D7-A81D-BB5C13EAAC41}" dt="2023-01-09T06:01:42.934" v="246"/>
          <ac:picMkLst>
            <pc:docMk/>
            <pc:sldMk cId="1522780631" sldId="285"/>
            <ac:picMk id="10" creationId="{013C633E-28E6-8CA2-AA30-3F1E77412236}"/>
          </ac:picMkLst>
        </pc:picChg>
        <pc:picChg chg="add del mod">
          <ac:chgData name="Leonie Smith" userId="fed1330f33f5650e" providerId="LiveId" clId="{2F7998BE-7F56-41D7-A81D-BB5C13EAAC41}" dt="2023-01-09T06:02:02.306" v="247"/>
          <ac:picMkLst>
            <pc:docMk/>
            <pc:sldMk cId="1522780631" sldId="285"/>
            <ac:picMk id="14" creationId="{41ED81DC-2C8E-4092-9890-744DD2995B57}"/>
          </ac:picMkLst>
        </pc:picChg>
        <pc:picChg chg="add del mod">
          <ac:chgData name="Leonie Smith" userId="fed1330f33f5650e" providerId="LiveId" clId="{2F7998BE-7F56-41D7-A81D-BB5C13EAAC41}" dt="2023-01-09T06:02:46.627" v="249"/>
          <ac:picMkLst>
            <pc:docMk/>
            <pc:sldMk cId="1522780631" sldId="285"/>
            <ac:picMk id="15" creationId="{B1EAB454-E11A-6F62-FAAB-BE4CB0A194C8}"/>
          </ac:picMkLst>
        </pc:picChg>
        <pc:picChg chg="add del mod ord">
          <ac:chgData name="Leonie Smith" userId="fed1330f33f5650e" providerId="LiveId" clId="{2F7998BE-7F56-41D7-A81D-BB5C13EAAC41}" dt="2023-01-09T06:03:05.256" v="250"/>
          <ac:picMkLst>
            <pc:docMk/>
            <pc:sldMk cId="1522780631" sldId="285"/>
            <ac:picMk id="20" creationId="{7432D1CD-CD0F-6663-0B40-3081B0AEE2CC}"/>
          </ac:picMkLst>
        </pc:picChg>
        <pc:picChg chg="add mod">
          <ac:chgData name="Leonie Smith" userId="fed1330f33f5650e" providerId="LiveId" clId="{2F7998BE-7F56-41D7-A81D-BB5C13EAAC41}" dt="2023-01-09T06:03:05.256" v="250"/>
          <ac:picMkLst>
            <pc:docMk/>
            <pc:sldMk cId="1522780631" sldId="285"/>
            <ac:picMk id="21" creationId="{74C49F23-5E26-5BAA-51D2-2CBAA78E4E08}"/>
          </ac:picMkLst>
        </pc:picChg>
      </pc:sldChg>
      <pc:sldChg chg="addSp delSp modSp mod modTransition modAnim">
        <pc:chgData name="Leonie Smith" userId="fed1330f33f5650e" providerId="LiveId" clId="{2F7998BE-7F56-41D7-A81D-BB5C13EAAC41}" dt="2023-01-09T06:32:34.989" v="312"/>
        <pc:sldMkLst>
          <pc:docMk/>
          <pc:sldMk cId="2332778949" sldId="287"/>
        </pc:sldMkLst>
        <pc:spChg chg="mod">
          <ac:chgData name="Leonie Smith" userId="fed1330f33f5650e" providerId="LiveId" clId="{2F7998BE-7F56-41D7-A81D-BB5C13EAAC41}" dt="2023-01-09T06:07:07.725" v="253" actId="20578"/>
          <ac:spMkLst>
            <pc:docMk/>
            <pc:sldMk cId="2332778949" sldId="287"/>
            <ac:spMk id="4" creationId="{EE2AC625-9141-A801-F431-DD5F79396320}"/>
          </ac:spMkLst>
        </pc:spChg>
        <pc:picChg chg="add del mod">
          <ac:chgData name="Leonie Smith" userId="fed1330f33f5650e" providerId="LiveId" clId="{2F7998BE-7F56-41D7-A81D-BB5C13EAAC41}" dt="2023-01-09T06:09:22.348" v="256"/>
          <ac:picMkLst>
            <pc:docMk/>
            <pc:sldMk cId="2332778949" sldId="287"/>
            <ac:picMk id="12" creationId="{03A247CE-6E9F-6D6C-E47F-49426004BA9D}"/>
          </ac:picMkLst>
        </pc:picChg>
        <pc:picChg chg="add del mod">
          <ac:chgData name="Leonie Smith" userId="fed1330f33f5650e" providerId="LiveId" clId="{2F7998BE-7F56-41D7-A81D-BB5C13EAAC41}" dt="2023-01-09T06:09:33.264" v="257"/>
          <ac:picMkLst>
            <pc:docMk/>
            <pc:sldMk cId="2332778949" sldId="287"/>
            <ac:picMk id="15" creationId="{962E843E-DDEE-030A-8914-B52519668BAA}"/>
          </ac:picMkLst>
        </pc:picChg>
        <pc:picChg chg="add del mod">
          <ac:chgData name="Leonie Smith" userId="fed1330f33f5650e" providerId="LiveId" clId="{2F7998BE-7F56-41D7-A81D-BB5C13EAAC41}" dt="2023-01-09T06:09:35.534" v="259"/>
          <ac:picMkLst>
            <pc:docMk/>
            <pc:sldMk cId="2332778949" sldId="287"/>
            <ac:picMk id="16" creationId="{6C18EB13-1CF4-9133-C8CB-2FA39DDFCAF3}"/>
          </ac:picMkLst>
        </pc:picChg>
        <pc:picChg chg="add del mod ord">
          <ac:chgData name="Leonie Smith" userId="fed1330f33f5650e" providerId="LiveId" clId="{2F7998BE-7F56-41D7-A81D-BB5C13EAAC41}" dt="2023-01-09T06:09:41.333" v="260"/>
          <ac:picMkLst>
            <pc:docMk/>
            <pc:sldMk cId="2332778949" sldId="287"/>
            <ac:picMk id="19" creationId="{6387ACEE-59DF-D720-FC2B-BCC5F4CD4D15}"/>
          </ac:picMkLst>
        </pc:picChg>
        <pc:picChg chg="add del mod">
          <ac:chgData name="Leonie Smith" userId="fed1330f33f5650e" providerId="LiveId" clId="{2F7998BE-7F56-41D7-A81D-BB5C13EAAC41}" dt="2023-01-09T06:09:44.724" v="262"/>
          <ac:picMkLst>
            <pc:docMk/>
            <pc:sldMk cId="2332778949" sldId="287"/>
            <ac:picMk id="20" creationId="{24F17E9A-2F70-3E34-9637-E30F30CD18EC}"/>
          </ac:picMkLst>
        </pc:picChg>
        <pc:picChg chg="add del mod ord">
          <ac:chgData name="Leonie Smith" userId="fed1330f33f5650e" providerId="LiveId" clId="{2F7998BE-7F56-41D7-A81D-BB5C13EAAC41}" dt="2023-01-09T06:10:02.564" v="263"/>
          <ac:picMkLst>
            <pc:docMk/>
            <pc:sldMk cId="2332778949" sldId="287"/>
            <ac:picMk id="23" creationId="{5ADC49FD-FD91-7D0B-E2B6-773B13194175}"/>
          </ac:picMkLst>
        </pc:picChg>
        <pc:picChg chg="add del mod">
          <ac:chgData name="Leonie Smith" userId="fed1330f33f5650e" providerId="LiveId" clId="{2F7998BE-7F56-41D7-A81D-BB5C13EAAC41}" dt="2023-01-09T06:10:09.687" v="265"/>
          <ac:picMkLst>
            <pc:docMk/>
            <pc:sldMk cId="2332778949" sldId="287"/>
            <ac:picMk id="24" creationId="{87735960-DF59-EFE5-1687-2980DA0CCC4D}"/>
          </ac:picMkLst>
        </pc:picChg>
        <pc:picChg chg="add del mod ord">
          <ac:chgData name="Leonie Smith" userId="fed1330f33f5650e" providerId="LiveId" clId="{2F7998BE-7F56-41D7-A81D-BB5C13EAAC41}" dt="2023-01-09T06:10:17.965" v="266"/>
          <ac:picMkLst>
            <pc:docMk/>
            <pc:sldMk cId="2332778949" sldId="287"/>
            <ac:picMk id="27" creationId="{35EDEE72-1252-16B1-B63A-3B9C80D3DB68}"/>
          </ac:picMkLst>
        </pc:picChg>
        <pc:picChg chg="add del mod">
          <ac:chgData name="Leonie Smith" userId="fed1330f33f5650e" providerId="LiveId" clId="{2F7998BE-7F56-41D7-A81D-BB5C13EAAC41}" dt="2023-01-09T06:10:21.166" v="268"/>
          <ac:picMkLst>
            <pc:docMk/>
            <pc:sldMk cId="2332778949" sldId="287"/>
            <ac:picMk id="28" creationId="{0DF99B23-7703-7C0B-9D98-15AD0A331DE1}"/>
          </ac:picMkLst>
        </pc:picChg>
        <pc:picChg chg="add del mod ord">
          <ac:chgData name="Leonie Smith" userId="fed1330f33f5650e" providerId="LiveId" clId="{2F7998BE-7F56-41D7-A81D-BB5C13EAAC41}" dt="2023-01-09T06:10:44.271" v="269"/>
          <ac:picMkLst>
            <pc:docMk/>
            <pc:sldMk cId="2332778949" sldId="287"/>
            <ac:picMk id="31" creationId="{AA9BE71F-B130-084D-FADB-0EB21FC3D51D}"/>
          </ac:picMkLst>
        </pc:picChg>
        <pc:picChg chg="add del mod">
          <ac:chgData name="Leonie Smith" userId="fed1330f33f5650e" providerId="LiveId" clId="{2F7998BE-7F56-41D7-A81D-BB5C13EAAC41}" dt="2023-01-09T06:11:18.673" v="271"/>
          <ac:picMkLst>
            <pc:docMk/>
            <pc:sldMk cId="2332778949" sldId="287"/>
            <ac:picMk id="32" creationId="{03CE3019-9057-AA2C-075C-1473FEAAD0D9}"/>
          </ac:picMkLst>
        </pc:picChg>
        <pc:picChg chg="add del mod ord">
          <ac:chgData name="Leonie Smith" userId="fed1330f33f5650e" providerId="LiveId" clId="{2F7998BE-7F56-41D7-A81D-BB5C13EAAC41}" dt="2023-01-09T06:11:34.249" v="272"/>
          <ac:picMkLst>
            <pc:docMk/>
            <pc:sldMk cId="2332778949" sldId="287"/>
            <ac:picMk id="37" creationId="{6758DECC-C7FA-5D00-27AD-D7482B31EB6C}"/>
          </ac:picMkLst>
        </pc:picChg>
        <pc:picChg chg="add del mod">
          <ac:chgData name="Leonie Smith" userId="fed1330f33f5650e" providerId="LiveId" clId="{2F7998BE-7F56-41D7-A81D-BB5C13EAAC41}" dt="2023-01-09T06:11:43.061" v="274"/>
          <ac:picMkLst>
            <pc:docMk/>
            <pc:sldMk cId="2332778949" sldId="287"/>
            <ac:picMk id="38" creationId="{3AB6C0CE-F398-C726-791C-6DDA4E82A425}"/>
          </ac:picMkLst>
        </pc:picChg>
        <pc:picChg chg="add del mod ord">
          <ac:chgData name="Leonie Smith" userId="fed1330f33f5650e" providerId="LiveId" clId="{2F7998BE-7F56-41D7-A81D-BB5C13EAAC41}" dt="2023-01-09T06:11:49.867" v="275"/>
          <ac:picMkLst>
            <pc:docMk/>
            <pc:sldMk cId="2332778949" sldId="287"/>
            <ac:picMk id="41" creationId="{B1C4EE93-9F01-A4A0-FBC3-26BFCE121034}"/>
          </ac:picMkLst>
        </pc:picChg>
        <pc:picChg chg="add del mod">
          <ac:chgData name="Leonie Smith" userId="fed1330f33f5650e" providerId="LiveId" clId="{2F7998BE-7F56-41D7-A81D-BB5C13EAAC41}" dt="2023-01-09T06:11:52.829" v="277"/>
          <ac:picMkLst>
            <pc:docMk/>
            <pc:sldMk cId="2332778949" sldId="287"/>
            <ac:picMk id="42" creationId="{8934F8A1-6BF9-2D9E-F0E7-A105374F6C9D}"/>
          </ac:picMkLst>
        </pc:picChg>
        <pc:picChg chg="add del mod ord">
          <ac:chgData name="Leonie Smith" userId="fed1330f33f5650e" providerId="LiveId" clId="{2F7998BE-7F56-41D7-A81D-BB5C13EAAC41}" dt="2023-01-09T06:12:05.604" v="278"/>
          <ac:picMkLst>
            <pc:docMk/>
            <pc:sldMk cId="2332778949" sldId="287"/>
            <ac:picMk id="45" creationId="{00DBA484-4154-EE71-AB0A-788B160D125F}"/>
          </ac:picMkLst>
        </pc:picChg>
        <pc:picChg chg="add del mod">
          <ac:chgData name="Leonie Smith" userId="fed1330f33f5650e" providerId="LiveId" clId="{2F7998BE-7F56-41D7-A81D-BB5C13EAAC41}" dt="2023-01-09T06:12:11.286" v="280"/>
          <ac:picMkLst>
            <pc:docMk/>
            <pc:sldMk cId="2332778949" sldId="287"/>
            <ac:picMk id="46" creationId="{46063B80-3E3C-F2EE-1389-EC87A0021D86}"/>
          </ac:picMkLst>
        </pc:picChg>
        <pc:picChg chg="add del mod ord">
          <ac:chgData name="Leonie Smith" userId="fed1330f33f5650e" providerId="LiveId" clId="{2F7998BE-7F56-41D7-A81D-BB5C13EAAC41}" dt="2023-01-09T06:12:35.309" v="281"/>
          <ac:picMkLst>
            <pc:docMk/>
            <pc:sldMk cId="2332778949" sldId="287"/>
            <ac:picMk id="49" creationId="{CA61C930-945D-EB63-6DA5-7DCBA2CEF448}"/>
          </ac:picMkLst>
        </pc:picChg>
        <pc:picChg chg="add del mod">
          <ac:chgData name="Leonie Smith" userId="fed1330f33f5650e" providerId="LiveId" clId="{2F7998BE-7F56-41D7-A81D-BB5C13EAAC41}" dt="2023-01-09T06:31:42.886" v="308"/>
          <ac:picMkLst>
            <pc:docMk/>
            <pc:sldMk cId="2332778949" sldId="287"/>
            <ac:picMk id="50" creationId="{95A377F6-B829-51BD-6941-DAD9DEB60367}"/>
          </ac:picMkLst>
        </pc:picChg>
        <pc:picChg chg="add del mod ord">
          <ac:chgData name="Leonie Smith" userId="fed1330f33f5650e" providerId="LiveId" clId="{2F7998BE-7F56-41D7-A81D-BB5C13EAAC41}" dt="2023-01-09T06:32:07.213" v="309"/>
          <ac:picMkLst>
            <pc:docMk/>
            <pc:sldMk cId="2332778949" sldId="287"/>
            <ac:picMk id="60" creationId="{904AF804-543E-6F72-8A66-4E6ADECAB943}"/>
          </ac:picMkLst>
        </pc:picChg>
        <pc:picChg chg="add del mod">
          <ac:chgData name="Leonie Smith" userId="fed1330f33f5650e" providerId="LiveId" clId="{2F7998BE-7F56-41D7-A81D-BB5C13EAAC41}" dt="2023-01-09T06:32:11.241" v="311"/>
          <ac:picMkLst>
            <pc:docMk/>
            <pc:sldMk cId="2332778949" sldId="287"/>
            <ac:picMk id="61" creationId="{8952DDE2-0145-D74D-1B9D-D803D38395DA}"/>
          </ac:picMkLst>
        </pc:picChg>
        <pc:picChg chg="add del mod ord">
          <ac:chgData name="Leonie Smith" userId="fed1330f33f5650e" providerId="LiveId" clId="{2F7998BE-7F56-41D7-A81D-BB5C13EAAC41}" dt="2023-01-09T06:32:34.989" v="312"/>
          <ac:picMkLst>
            <pc:docMk/>
            <pc:sldMk cId="2332778949" sldId="287"/>
            <ac:picMk id="64" creationId="{249B5AC5-5B43-D578-C16A-DCB759ECD2CD}"/>
          </ac:picMkLst>
        </pc:picChg>
        <pc:picChg chg="add mod">
          <ac:chgData name="Leonie Smith" userId="fed1330f33f5650e" providerId="LiveId" clId="{2F7998BE-7F56-41D7-A81D-BB5C13EAAC41}" dt="2023-01-09T06:32:34.989" v="312"/>
          <ac:picMkLst>
            <pc:docMk/>
            <pc:sldMk cId="2332778949" sldId="287"/>
            <ac:picMk id="65" creationId="{D4F8EB80-7078-2C1D-4D78-8BCD325C216E}"/>
          </ac:picMkLst>
        </pc:picChg>
      </pc:sldChg>
      <pc:sldChg chg="addSp delSp modSp mod modTransition modAnim">
        <pc:chgData name="Leonie Smith" userId="fed1330f33f5650e" providerId="LiveId" clId="{2F7998BE-7F56-41D7-A81D-BB5C13EAAC41}" dt="2023-01-09T06:15:30.429" v="285"/>
        <pc:sldMkLst>
          <pc:docMk/>
          <pc:sldMk cId="3153919605" sldId="289"/>
        </pc:sldMkLst>
        <pc:picChg chg="add del mod">
          <ac:chgData name="Leonie Smith" userId="fed1330f33f5650e" providerId="LiveId" clId="{2F7998BE-7F56-41D7-A81D-BB5C13EAAC41}" dt="2023-01-09T06:15:14.325" v="284"/>
          <ac:picMkLst>
            <pc:docMk/>
            <pc:sldMk cId="3153919605" sldId="289"/>
            <ac:picMk id="9" creationId="{8BF174D8-4380-6B53-8AB1-D399C9DCC6EC}"/>
          </ac:picMkLst>
        </pc:picChg>
        <pc:picChg chg="add del mod">
          <ac:chgData name="Leonie Smith" userId="fed1330f33f5650e" providerId="LiveId" clId="{2F7998BE-7F56-41D7-A81D-BB5C13EAAC41}" dt="2023-01-09T06:15:30.429" v="285"/>
          <ac:picMkLst>
            <pc:docMk/>
            <pc:sldMk cId="3153919605" sldId="289"/>
            <ac:picMk id="12" creationId="{0525F353-0820-7B84-6E51-71D808F72598}"/>
          </ac:picMkLst>
        </pc:picChg>
        <pc:picChg chg="add mod">
          <ac:chgData name="Leonie Smith" userId="fed1330f33f5650e" providerId="LiveId" clId="{2F7998BE-7F56-41D7-A81D-BB5C13EAAC41}" dt="2023-01-09T06:15:30.429" v="285"/>
          <ac:picMkLst>
            <pc:docMk/>
            <pc:sldMk cId="3153919605" sldId="289"/>
            <ac:picMk id="13" creationId="{F1275AC8-89D8-DF1C-C2A3-793CE81E90A0}"/>
          </ac:picMkLst>
        </pc:picChg>
      </pc:sldChg>
      <pc:sldChg chg="addSp delSp modSp mod modTransition modAnim">
        <pc:chgData name="Leonie Smith" userId="fed1330f33f5650e" providerId="LiveId" clId="{2F7998BE-7F56-41D7-A81D-BB5C13EAAC41}" dt="2023-01-09T06:17:45.541" v="289"/>
        <pc:sldMkLst>
          <pc:docMk/>
          <pc:sldMk cId="1878919862" sldId="291"/>
        </pc:sldMkLst>
        <pc:picChg chg="add del mod">
          <ac:chgData name="Leonie Smith" userId="fed1330f33f5650e" providerId="LiveId" clId="{2F7998BE-7F56-41D7-A81D-BB5C13EAAC41}" dt="2023-01-09T06:17:32.447" v="288"/>
          <ac:picMkLst>
            <pc:docMk/>
            <pc:sldMk cId="1878919862" sldId="291"/>
            <ac:picMk id="8" creationId="{F5668D79-28C0-374D-C5DF-A1C8FCAFEAE6}"/>
          </ac:picMkLst>
        </pc:picChg>
        <pc:picChg chg="add del mod">
          <ac:chgData name="Leonie Smith" userId="fed1330f33f5650e" providerId="LiveId" clId="{2F7998BE-7F56-41D7-A81D-BB5C13EAAC41}" dt="2023-01-09T06:17:45.541" v="289"/>
          <ac:picMkLst>
            <pc:docMk/>
            <pc:sldMk cId="1878919862" sldId="291"/>
            <ac:picMk id="11" creationId="{3893D7DF-4232-AF8B-C4FC-3440E55618B3}"/>
          </ac:picMkLst>
        </pc:picChg>
        <pc:picChg chg="add mod">
          <ac:chgData name="Leonie Smith" userId="fed1330f33f5650e" providerId="LiveId" clId="{2F7998BE-7F56-41D7-A81D-BB5C13EAAC41}" dt="2023-01-09T06:17:45.541" v="289"/>
          <ac:picMkLst>
            <pc:docMk/>
            <pc:sldMk cId="1878919862" sldId="291"/>
            <ac:picMk id="12" creationId="{9CC88A9B-48BA-A502-4D8E-8E90FC012C76}"/>
          </ac:picMkLst>
        </pc:picChg>
      </pc:sldChg>
      <pc:sldChg chg="addSp delSp modSp mod modTransition modAnim">
        <pc:chgData name="Leonie Smith" userId="fed1330f33f5650e" providerId="LiveId" clId="{2F7998BE-7F56-41D7-A81D-BB5C13EAAC41}" dt="2023-01-09T06:22:15.960" v="299"/>
        <pc:sldMkLst>
          <pc:docMk/>
          <pc:sldMk cId="2219299321" sldId="293"/>
        </pc:sldMkLst>
        <pc:picChg chg="add del mod">
          <ac:chgData name="Leonie Smith" userId="fed1330f33f5650e" providerId="LiveId" clId="{2F7998BE-7F56-41D7-A81D-BB5C13EAAC41}" dt="2023-01-09T06:20:28.903" v="292"/>
          <ac:picMkLst>
            <pc:docMk/>
            <pc:sldMk cId="2219299321" sldId="293"/>
            <ac:picMk id="7" creationId="{92432D6A-E246-EA99-1C99-0CE8B2D26EB5}"/>
          </ac:picMkLst>
        </pc:picChg>
        <pc:picChg chg="add del mod">
          <ac:chgData name="Leonie Smith" userId="fed1330f33f5650e" providerId="LiveId" clId="{2F7998BE-7F56-41D7-A81D-BB5C13EAAC41}" dt="2023-01-09T06:20:40.315" v="293"/>
          <ac:picMkLst>
            <pc:docMk/>
            <pc:sldMk cId="2219299321" sldId="293"/>
            <ac:picMk id="10" creationId="{4A65A191-9ACB-3696-6B57-1D0C9FC6E41E}"/>
          </ac:picMkLst>
        </pc:picChg>
        <pc:picChg chg="add del mod">
          <ac:chgData name="Leonie Smith" userId="fed1330f33f5650e" providerId="LiveId" clId="{2F7998BE-7F56-41D7-A81D-BB5C13EAAC41}" dt="2023-01-09T06:21:34.975" v="295"/>
          <ac:picMkLst>
            <pc:docMk/>
            <pc:sldMk cId="2219299321" sldId="293"/>
            <ac:picMk id="11" creationId="{425802A7-1DEE-CE85-2F87-35811F383662}"/>
          </ac:picMkLst>
        </pc:picChg>
        <pc:picChg chg="add del mod ord">
          <ac:chgData name="Leonie Smith" userId="fed1330f33f5650e" providerId="LiveId" clId="{2F7998BE-7F56-41D7-A81D-BB5C13EAAC41}" dt="2023-01-09T06:21:44.256" v="296"/>
          <ac:picMkLst>
            <pc:docMk/>
            <pc:sldMk cId="2219299321" sldId="293"/>
            <ac:picMk id="17" creationId="{9F079983-9A25-CA4C-42AB-D513E9D61F9C}"/>
          </ac:picMkLst>
        </pc:picChg>
        <pc:picChg chg="add del mod">
          <ac:chgData name="Leonie Smith" userId="fed1330f33f5650e" providerId="LiveId" clId="{2F7998BE-7F56-41D7-A81D-BB5C13EAAC41}" dt="2023-01-09T06:22:02.805" v="298"/>
          <ac:picMkLst>
            <pc:docMk/>
            <pc:sldMk cId="2219299321" sldId="293"/>
            <ac:picMk id="18" creationId="{6FC4F3B4-B74A-20E7-4E5B-08E1731BB3AC}"/>
          </ac:picMkLst>
        </pc:picChg>
        <pc:picChg chg="add del mod ord">
          <ac:chgData name="Leonie Smith" userId="fed1330f33f5650e" providerId="LiveId" clId="{2F7998BE-7F56-41D7-A81D-BB5C13EAAC41}" dt="2023-01-09T06:22:15.960" v="299"/>
          <ac:picMkLst>
            <pc:docMk/>
            <pc:sldMk cId="2219299321" sldId="293"/>
            <ac:picMk id="21" creationId="{1BCA7FBD-C502-8880-E850-FDB001EB5903}"/>
          </ac:picMkLst>
        </pc:picChg>
        <pc:picChg chg="add mod">
          <ac:chgData name="Leonie Smith" userId="fed1330f33f5650e" providerId="LiveId" clId="{2F7998BE-7F56-41D7-A81D-BB5C13EAAC41}" dt="2023-01-09T06:22:15.960" v="299"/>
          <ac:picMkLst>
            <pc:docMk/>
            <pc:sldMk cId="2219299321" sldId="293"/>
            <ac:picMk id="22" creationId="{44587157-E41B-E617-6ABC-19EB33E77F79}"/>
          </ac:picMkLst>
        </pc:picChg>
      </pc:sldChg>
      <pc:sldChg chg="addSp delSp modSp mod modTransition modAnim">
        <pc:chgData name="Leonie Smith" userId="fed1330f33f5650e" providerId="LiveId" clId="{2F7998BE-7F56-41D7-A81D-BB5C13EAAC41}" dt="2023-01-09T06:23:58.285" v="303"/>
        <pc:sldMkLst>
          <pc:docMk/>
          <pc:sldMk cId="3279066978" sldId="295"/>
        </pc:sldMkLst>
        <pc:picChg chg="add del mod">
          <ac:chgData name="Leonie Smith" userId="fed1330f33f5650e" providerId="LiveId" clId="{2F7998BE-7F56-41D7-A81D-BB5C13EAAC41}" dt="2023-01-09T06:23:43.991" v="302"/>
          <ac:picMkLst>
            <pc:docMk/>
            <pc:sldMk cId="3279066978" sldId="295"/>
            <ac:picMk id="9" creationId="{BA918BF8-BCA4-5787-9A47-54588CBE8F58}"/>
          </ac:picMkLst>
        </pc:picChg>
        <pc:picChg chg="add del mod">
          <ac:chgData name="Leonie Smith" userId="fed1330f33f5650e" providerId="LiveId" clId="{2F7998BE-7F56-41D7-A81D-BB5C13EAAC41}" dt="2023-01-09T06:23:58.285" v="303"/>
          <ac:picMkLst>
            <pc:docMk/>
            <pc:sldMk cId="3279066978" sldId="295"/>
            <ac:picMk id="12" creationId="{166AE488-964B-6522-1864-3BCFEA6A89FC}"/>
          </ac:picMkLst>
        </pc:picChg>
        <pc:picChg chg="add mod">
          <ac:chgData name="Leonie Smith" userId="fed1330f33f5650e" providerId="LiveId" clId="{2F7998BE-7F56-41D7-A81D-BB5C13EAAC41}" dt="2023-01-09T06:23:58.285" v="303"/>
          <ac:picMkLst>
            <pc:docMk/>
            <pc:sldMk cId="3279066978" sldId="295"/>
            <ac:picMk id="13" creationId="{FE135C6A-0905-80AA-2661-862CA55235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46-2</a:t>
            </a:r>
            <a:endParaRPr lang="en-IN" dirty="0"/>
          </a:p>
        </p:txBody>
      </p:sp>
      <p:pic>
        <p:nvPicPr>
          <p:cNvPr id="6" name="Audio 5">
            <a:hlinkClick r:id="" action="ppaction://media"/>
            <a:extLst>
              <a:ext uri="{FF2B5EF4-FFF2-40B4-BE49-F238E27FC236}">
                <a16:creationId xmlns:a16="http://schemas.microsoft.com/office/drawing/2014/main" id="{EFBE3552-2276-0023-6E84-5071057570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CFBF7D92-F42C-2609-6043-EF5D06CEF893}"/>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34"/>
    </mc:Choice>
    <mc:Fallback xmlns="">
      <p:transition spd="slow" advTm="3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E14DCC-A23B-CDB3-9476-6CCFECAE5A2C}"/>
              </a:ext>
            </a:extLst>
          </p:cNvPr>
          <p:cNvPicPr>
            <a:picLocks noChangeAspect="1"/>
          </p:cNvPicPr>
          <p:nvPr/>
        </p:nvPicPr>
        <p:blipFill rotWithShape="1">
          <a:blip r:embed="rId2"/>
          <a:srcRect b="461"/>
          <a:stretch/>
        </p:blipFill>
        <p:spPr>
          <a:xfrm>
            <a:off x="20" y="-1146220"/>
            <a:ext cx="14232362" cy="8004220"/>
          </a:xfrm>
          <a:prstGeom prst="rect">
            <a:avLst/>
          </a:prstGeom>
        </p:spPr>
      </p:pic>
      <p:sp>
        <p:nvSpPr>
          <p:cNvPr id="2" name="TextBox 1">
            <a:extLst>
              <a:ext uri="{FF2B5EF4-FFF2-40B4-BE49-F238E27FC236}">
                <a16:creationId xmlns:a16="http://schemas.microsoft.com/office/drawing/2014/main" id="{01CF9892-94AE-F8C7-4045-17C29C6DCB1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a:t>
            </a:r>
            <a:r>
              <a:rPr lang="bo-CN" sz="7200" dirty="0">
                <a:solidFill>
                  <a:srgbClr val="121212"/>
                </a:solidFill>
                <a:latin typeface="Arial" panose="020B0604020202020204" pitchFamily="34" charset="0"/>
              </a:rPr>
              <a:t>གློ་བུར་དུ་དཀོན་མཆོག་གི་ཞིང་ཁམས་ནས་ཧུར་ཧུར་དུ་རྒྱག་པའི་རླུང་དང་འདྲ་བའི་སྒྲ་ཞིག་བྱུང་བ་དང༌། དེས་ནི་ཁོ་ཚོ་སྡོད་སའི་ཁང་པ་ཆ་ཚང་ཁྱབ།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2Suddenly a sound like a mighty rushing wind came from heaven and filled the whole house where they were sitting. </a:t>
            </a:r>
            <a:endParaRPr lang="en-IN" dirty="0"/>
          </a:p>
        </p:txBody>
      </p:sp>
      <p:pic>
        <p:nvPicPr>
          <p:cNvPr id="6" name="Audio 5">
            <a:hlinkClick r:id="" action="ppaction://media"/>
            <a:extLst>
              <a:ext uri="{FF2B5EF4-FFF2-40B4-BE49-F238E27FC236}">
                <a16:creationId xmlns:a16="http://schemas.microsoft.com/office/drawing/2014/main" id="{88610484-3A25-505F-6781-FB030B44DC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923"/>
    </mc:Choice>
    <mc:Fallback xmlns="">
      <p:transition spd="slow" advTm="1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340887A-544F-7949-BDD6-F494CE315391}"/>
              </a:ext>
            </a:extLst>
          </p:cNvPr>
          <p:cNvPicPr>
            <a:picLocks noChangeAspect="1"/>
          </p:cNvPicPr>
          <p:nvPr/>
        </p:nvPicPr>
        <p:blipFill>
          <a:blip r:embed="rId2"/>
          <a:stretch>
            <a:fillRect/>
          </a:stretch>
        </p:blipFill>
        <p:spPr>
          <a:xfrm>
            <a:off x="-405655" y="0"/>
            <a:ext cx="12597655" cy="7333488"/>
          </a:xfrm>
          <a:prstGeom prst="rect">
            <a:avLst/>
          </a:prstGeom>
        </p:spPr>
      </p:pic>
      <p:sp>
        <p:nvSpPr>
          <p:cNvPr id="2" name="TextBox 1">
            <a:extLst>
              <a:ext uri="{FF2B5EF4-FFF2-40B4-BE49-F238E27FC236}">
                <a16:creationId xmlns:a16="http://schemas.microsoft.com/office/drawing/2014/main" id="{1F2CCC7E-CE7C-BDC8-CDAB-3839DB5EE8C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a:t>
            </a:r>
            <a:r>
              <a:rPr lang="bo-CN" sz="8000" dirty="0">
                <a:solidFill>
                  <a:srgbClr val="121212"/>
                </a:solidFill>
                <a:latin typeface="Arial" panose="020B0604020202020204" pitchFamily="34" charset="0"/>
              </a:rPr>
              <a:t>མེ་ལྟར་གྱི་ལྕེ་རྣམས་ཁོ་ཚོའི་མདུན་དུ་མངོན་སུམ་དུ་གྱུར་ནས་བྲལ་ཏེ་སོ་སོའི་སྟེང་ལ་གནས།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3They saw tongues like flames of fire that separated and came to rest on each of them. </a:t>
            </a:r>
            <a:endParaRPr lang="en-IN" dirty="0"/>
          </a:p>
        </p:txBody>
      </p:sp>
      <p:pic>
        <p:nvPicPr>
          <p:cNvPr id="10" name="Audio 9">
            <a:hlinkClick r:id="" action="ppaction://media"/>
            <a:extLst>
              <a:ext uri="{FF2B5EF4-FFF2-40B4-BE49-F238E27FC236}">
                <a16:creationId xmlns:a16="http://schemas.microsoft.com/office/drawing/2014/main" id="{6FBE0A19-95C9-C7E0-9200-9003FF8E54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3D8C2E-061F-A8D9-5742-2AD7815EAC86}"/>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2427319-4E63-04FF-62B3-B8EE36F2C6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དཀོན་མཆོག་གི་དམ་པའི་ཐུགས་ཉིད་ཀྱིས་ཁོ་ཚོ་ཚང་མ་གང་བར་གྱུར་ཞིང༌། དམ་པའི་ཐུགས་ཉིད་ཀྱིས་ནུས་མཐུ་གནང་བ་བཞིན་དུ་ཁོ་ཚོས་སྐད་རིགས་གཞན་རྣམས་སྤྱད་ནས་སྐད་ཆ་བཤད།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they were all filled with the Holy Spirit and began to speak in other tongues as the Spirit enabled them.</a:t>
            </a:r>
            <a:endParaRPr lang="en-IN" dirty="0"/>
          </a:p>
        </p:txBody>
      </p:sp>
      <p:pic>
        <p:nvPicPr>
          <p:cNvPr id="6" name="Audio 5">
            <a:hlinkClick r:id="" action="ppaction://media"/>
            <a:extLst>
              <a:ext uri="{FF2B5EF4-FFF2-40B4-BE49-F238E27FC236}">
                <a16:creationId xmlns:a16="http://schemas.microsoft.com/office/drawing/2014/main" id="{D374F736-7775-12A4-5E41-10DEC3DFB3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512"/>
    </mc:Choice>
    <mc:Fallback xmlns="">
      <p:transition spd="slow" advTm="1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81CE5-8A17-EAD2-ACA8-A50B8972A5FD}"/>
              </a:ext>
            </a:extLst>
          </p:cNvPr>
          <p:cNvPicPr>
            <a:picLocks noChangeAspect="1"/>
          </p:cNvPicPr>
          <p:nvPr/>
        </p:nvPicPr>
        <p:blipFill>
          <a:blip r:embed="rId2"/>
          <a:stretch>
            <a:fillRect/>
          </a:stretch>
        </p:blipFill>
        <p:spPr>
          <a:xfrm>
            <a:off x="-1" y="0"/>
            <a:ext cx="13538733" cy="6858000"/>
          </a:xfrm>
          <a:prstGeom prst="rect">
            <a:avLst/>
          </a:prstGeom>
        </p:spPr>
      </p:pic>
      <p:sp>
        <p:nvSpPr>
          <p:cNvPr id="2" name="TextBox 1">
            <a:extLst>
              <a:ext uri="{FF2B5EF4-FFF2-40B4-BE49-F238E27FC236}">
                <a16:creationId xmlns:a16="http://schemas.microsoft.com/office/drawing/2014/main" id="{DB5CAE65-8493-F9B3-3D36-B5A649872F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ཡང་ནམ་མཁའི་འོག་ཏུ་མི་རིགས་ཀུན་ནས་སེམས་དྲང་པོ་དང་ཆོས་སེམས་དང་ལྡན་པའི་ཡ་ཧུ་དཱ་པ་རྣམས་ཡེ་རུ་ཤ་ལེམ་ལ་གན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5Now there were dwelling  in Jerusalem God-fearing Jews from every nation under heaven. </a:t>
            </a:r>
            <a:endParaRPr lang="en-IN" dirty="0"/>
          </a:p>
        </p:txBody>
      </p:sp>
      <p:pic>
        <p:nvPicPr>
          <p:cNvPr id="6" name="Audio 5">
            <a:hlinkClick r:id="" action="ppaction://media"/>
            <a:extLst>
              <a:ext uri="{FF2B5EF4-FFF2-40B4-BE49-F238E27FC236}">
                <a16:creationId xmlns:a16="http://schemas.microsoft.com/office/drawing/2014/main" id="{E1EF4C63-7911-27D7-8807-EE5CFBBC31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889"/>
    </mc:Choice>
    <mc:Fallback xmlns="">
      <p:transition spd="slow" advTm="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17C3B-D26A-858F-BA14-2CD70E321043}"/>
              </a:ext>
            </a:extLst>
          </p:cNvPr>
          <p:cNvPicPr>
            <a:picLocks noChangeAspect="1"/>
          </p:cNvPicPr>
          <p:nvPr/>
        </p:nvPicPr>
        <p:blipFill>
          <a:blip r:embed="rId2"/>
          <a:stretch>
            <a:fillRect/>
          </a:stretch>
        </p:blipFill>
        <p:spPr>
          <a:xfrm>
            <a:off x="0" y="-680335"/>
            <a:ext cx="12192000" cy="7538335"/>
          </a:xfrm>
          <a:prstGeom prst="rect">
            <a:avLst/>
          </a:prstGeom>
        </p:spPr>
      </p:pic>
      <p:sp>
        <p:nvSpPr>
          <p:cNvPr id="2" name="TextBox 1">
            <a:extLst>
              <a:ext uri="{FF2B5EF4-FFF2-40B4-BE49-F238E27FC236}">
                <a16:creationId xmlns:a16="http://schemas.microsoft.com/office/drawing/2014/main" id="{1B6CB6A3-3A8B-091D-B96C-9B90FDD7716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སྒྲ་དེ་བྱུང་བས་མི་ཚོགས་མང་པོ་ཞིག་འཛོམས་ཤིང༌། དེ་རྣམས་ཀྱིས་རང་རང་གི་སྐད་དད་ལྡན་པ་རྣམས་ཀྱིས་བཤད་པར་ཐོས་ནས་ཐེ་ཚོམ་སྐྱེས།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when this sound rang out, a crowd came together in bewilderment, because each one heard them speaking his own language.</a:t>
            </a:r>
            <a:endParaRPr lang="en-IN" dirty="0"/>
          </a:p>
        </p:txBody>
      </p:sp>
      <p:pic>
        <p:nvPicPr>
          <p:cNvPr id="6" name="Audio 5">
            <a:hlinkClick r:id="" action="ppaction://media"/>
            <a:extLst>
              <a:ext uri="{FF2B5EF4-FFF2-40B4-BE49-F238E27FC236}">
                <a16:creationId xmlns:a16="http://schemas.microsoft.com/office/drawing/2014/main" id="{69CA5BBF-FB68-8820-8F9B-2FAF5EEF3D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089"/>
    </mc:Choice>
    <mc:Fallback xmlns="">
      <p:transition spd="slow" advTm="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FECDF-80E8-3363-EE64-1E01C42BF91A}"/>
              </a:ext>
            </a:extLst>
          </p:cNvPr>
          <p:cNvPicPr>
            <a:picLocks noChangeAspect="1"/>
          </p:cNvPicPr>
          <p:nvPr/>
        </p:nvPicPr>
        <p:blipFill>
          <a:blip r:embed="rId2"/>
          <a:stretch>
            <a:fillRect/>
          </a:stretch>
        </p:blipFill>
        <p:spPr>
          <a:xfrm>
            <a:off x="1" y="-211470"/>
            <a:ext cx="12192000" cy="7069470"/>
          </a:xfrm>
          <a:prstGeom prst="rect">
            <a:avLst/>
          </a:prstGeom>
        </p:spPr>
      </p:pic>
      <p:sp>
        <p:nvSpPr>
          <p:cNvPr id="2" name="TextBox 1">
            <a:extLst>
              <a:ext uri="{FF2B5EF4-FFF2-40B4-BE49-F238E27FC236}">
                <a16:creationId xmlns:a16="http://schemas.microsoft.com/office/drawing/2014/main" id="{309F5051-B908-AC48-70EC-08BC307ED816}"/>
              </a:ext>
            </a:extLst>
          </p:cNvPr>
          <p:cNvSpPr txBox="1"/>
          <p:nvPr/>
        </p:nvSpPr>
        <p:spPr>
          <a:xfrm>
            <a:off x="232474" y="2607237"/>
            <a:ext cx="4773479" cy="4250763"/>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དམ་པའི་ཐུགས་ཉིད་ཕེབས་པའི་སྐོར།</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A2C0FB-D891-C744-7D0A-05EAD735B18A}"/>
              </a:ext>
            </a:extLst>
          </p:cNvPr>
          <p:cNvPicPr>
            <a:picLocks noChangeAspect="1"/>
          </p:cNvPicPr>
          <p:nvPr/>
        </p:nvPicPr>
        <p:blipFill rotWithShape="1">
          <a:blip r:embed="rId2"/>
          <a:srcRect l="1500" r="24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A8C2770-C4D7-5E7B-8EF6-1BA3619EB6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ཧ་ལས་ཏེ་ཡ་མཚན་ཆེན་པོར་གྱུར་བས་ཁོ་ཚོས་“གཏམ་ཤོད་མཁན་འདི་ཚོ་ཚང་མ་ག་ལིལ་པ་མ་ཡིན་ནམ།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ཡང་ཁོ་ཚོས་རང་རེའི་ཕ་སྐད་སྤྱད་ནས་གཏམ་བྱེད་པར་ང་ཚོས་ཐོས་པ་དེ་ཅི་ལ་སྲིད།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7Astounded and amazed, they asked, “Are not all these men who are speaking Galileans? 8How is it then that each of us hears them in his own native language?</a:t>
            </a:r>
            <a:endParaRPr lang="en-IN" dirty="0"/>
          </a:p>
        </p:txBody>
      </p:sp>
      <p:pic>
        <p:nvPicPr>
          <p:cNvPr id="6" name="Audio 5">
            <a:hlinkClick r:id="" action="ppaction://media"/>
            <a:extLst>
              <a:ext uri="{FF2B5EF4-FFF2-40B4-BE49-F238E27FC236}">
                <a16:creationId xmlns:a16="http://schemas.microsoft.com/office/drawing/2014/main" id="{F5ED3FAC-1440-72AC-90CE-8EC8BA4B81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457"/>
    </mc:Choice>
    <mc:Fallback xmlns="">
      <p:transition spd="slow" advTm="14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E4054-886A-9BEA-5E03-BE3DEB35517F}"/>
              </a:ext>
            </a:extLst>
          </p:cNvPr>
          <p:cNvPicPr>
            <a:picLocks noChangeAspect="1"/>
          </p:cNvPicPr>
          <p:nvPr/>
        </p:nvPicPr>
        <p:blipFill>
          <a:blip r:embed="rId2"/>
          <a:stretch>
            <a:fillRect/>
          </a:stretch>
        </p:blipFill>
        <p:spPr>
          <a:xfrm>
            <a:off x="0" y="-189067"/>
            <a:ext cx="12192000" cy="7047068"/>
          </a:xfrm>
          <a:prstGeom prst="rect">
            <a:avLst/>
          </a:prstGeom>
        </p:spPr>
      </p:pic>
      <p:sp>
        <p:nvSpPr>
          <p:cNvPr id="2" name="TextBox 1">
            <a:extLst>
              <a:ext uri="{FF2B5EF4-FFF2-40B4-BE49-F238E27FC236}">
                <a16:creationId xmlns:a16="http://schemas.microsoft.com/office/drawing/2014/main" id="{F95D6834-3ACB-4AB2-B2E3-A1035DF758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ཀེ་རེ་ཊེ་དང༌། ཨ་རབ་པ་རྣམས་བཅས་མི་དེ་ཚོས་ང་ཚོ་རང་རང་གི་སྐད་ལ་དཀོན་མཆོག་གི་ངོ་མཚར་ཆེ་བའི་མཛད་པ་སྒྲོག་པར་ཐོས་”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(We all come from many different countries, and speak many different languages)11… </a:t>
            </a:r>
            <a:r>
              <a:rPr lang="en-US" sz="4400" dirty="0">
                <a:solidFill>
                  <a:srgbClr val="121212"/>
                </a:solidFill>
                <a:latin typeface="Arial" panose="020B0604020202020204" pitchFamily="34" charset="0"/>
              </a:rPr>
              <a:t>we hear them declaring the wonders of God in our own tongues!”</a:t>
            </a:r>
            <a:endParaRPr lang="en-IN" sz="4400" dirty="0"/>
          </a:p>
        </p:txBody>
      </p:sp>
      <p:pic>
        <p:nvPicPr>
          <p:cNvPr id="6" name="Audio 5">
            <a:hlinkClick r:id="" action="ppaction://media"/>
            <a:extLst>
              <a:ext uri="{FF2B5EF4-FFF2-40B4-BE49-F238E27FC236}">
                <a16:creationId xmlns:a16="http://schemas.microsoft.com/office/drawing/2014/main" id="{79D75BEF-8EF6-7BBF-4038-09855DEDF8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195"/>
    </mc:Choice>
    <mc:Fallback xmlns="">
      <p:transition spd="slow" advTm="1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722C8D-6C95-802D-562C-38657BFE1B06}"/>
              </a:ext>
            </a:extLst>
          </p:cNvPr>
          <p:cNvPicPr>
            <a:picLocks noChangeAspect="1"/>
          </p:cNvPicPr>
          <p:nvPr/>
        </p:nvPicPr>
        <p:blipFill rotWithShape="1">
          <a:blip r:embed="rId2"/>
          <a:srcRect l="75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DD6D72B-860D-6D30-A0E7-8965178C77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ཡང་ཁོ་ཚོ་ཚང་མ་ཧ་ལས་ཏེ་ཐེ་ཚོམ་སྐྱེས་པས་གཅིག་གིས་གཅིག་ལ་“འདིའི་དོན་ཅི་ཡིན་”ཞེས་བཤད།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འོན་ཀྱང་གཞན་པ་རྣམས་ཀྱིས་ཁྲེལ་དགོད་བྱས་ཏེ་“ཁོ་ཚོ་རྒུན་ཆང་མངར་མོས་བཟི་བ་ཡིན་”ཞེས་ཟེར།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12Astounded and perplexed, they asked one another, “What does this mean?”</a:t>
            </a:r>
          </a:p>
          <a:p>
            <a:r>
              <a:rPr lang="en-US" sz="4400" dirty="0">
                <a:solidFill>
                  <a:srgbClr val="777A7B"/>
                </a:solidFill>
                <a:latin typeface="Arial" panose="020B0604020202020204" pitchFamily="34" charset="0"/>
              </a:rPr>
              <a:t>13But others mocked them and said, “They are drunk on new wine!”</a:t>
            </a:r>
            <a:endParaRPr lang="en-IN" dirty="0"/>
          </a:p>
        </p:txBody>
      </p:sp>
      <p:pic>
        <p:nvPicPr>
          <p:cNvPr id="6" name="Audio 5">
            <a:hlinkClick r:id="" action="ppaction://media"/>
            <a:extLst>
              <a:ext uri="{FF2B5EF4-FFF2-40B4-BE49-F238E27FC236}">
                <a16:creationId xmlns:a16="http://schemas.microsoft.com/office/drawing/2014/main" id="{48D32B64-DBA0-5578-4EDE-73B5600247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581"/>
    </mc:Choice>
    <mc:Fallback xmlns="">
      <p:transition spd="slow" advTm="1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BB38A6-C868-D10B-E2F2-01C31A7E319C}"/>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9F9559C-A5CE-F444-E5B5-F572627284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པེ་ཏྲོས་སྐུ་ཚབ་བཅུ་གཅིག་པོ་དང་མཉམ་དུ་ལངས་ཏེ་སྐད་ཆེན་པོས་མི་ཚོགས་ལ་“ཡ་ཧུ་དཱ་ཡུལ་པ་དང་ཡེ་རུ་ཤ་ལེམ་ལ་གནས་པ་ཐམས་ཅད། ངས་དོན་འདི་གསལ་བཤད་བྱེད་རྒྱུ་ཡིན་པས་ང་ལ་ནན་གྱིས་ཉོན་དང༌།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14Then Peter stood up with the Eleven, lifted up his voice, and addressed the crowd: “Men of Judea and all who dwell in Jerusalem, let this be known to you, and listen carefully to my words. </a:t>
            </a:r>
            <a:endParaRPr lang="en-IN" dirty="0"/>
          </a:p>
        </p:txBody>
      </p:sp>
      <p:pic>
        <p:nvPicPr>
          <p:cNvPr id="6" name="Audio 5">
            <a:hlinkClick r:id="" action="ppaction://media"/>
            <a:extLst>
              <a:ext uri="{FF2B5EF4-FFF2-40B4-BE49-F238E27FC236}">
                <a16:creationId xmlns:a16="http://schemas.microsoft.com/office/drawing/2014/main" id="{8BC842F7-FD74-0FFF-6654-D2DCFFD19A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191"/>
    </mc:Choice>
    <mc:Fallback xmlns="">
      <p:transition spd="slow" advTm="1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5E87B4-DCEE-C60A-7D5D-5D5C95A9A4CC}"/>
              </a:ext>
            </a:extLst>
          </p:cNvPr>
          <p:cNvPicPr>
            <a:picLocks noChangeAspect="1"/>
          </p:cNvPicPr>
          <p:nvPr/>
        </p:nvPicPr>
        <p:blipFill rotWithShape="1">
          <a:blip r:embed="rId2"/>
          <a:srcRect t="163" b="61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3CCD08D-0281-315F-BC2E-46647BD509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ད་ལྟ་ཞོགས་པའི་ཆུ་ཚོད་དགུ་པ་ལས་མ་ཡིན་པས་ཁྱེད་ཚོའི་སེམས་ལ་མི་འདི་ཚོ་ཆང་གིས་ར་བཟི་བར་སྙམ་ན་ཡང་དེ་ལྟར་མིན།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དེ་ལས་ལྡོག་སྟེ་ཁྱེད་ཀྱིས་གང་ཐོས་པ་དེ་ལུང་སྟོན་པ་ཡོ་ཨེལ་གྱིས་ལུང་བསྟན་དང་མཐུན་ཏེ།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15These men are not drunk, as you suppose. It is only the third hour of the day (9 o’clock)! 16No, this is what was spoken by the prophet Joel:</a:t>
            </a:r>
            <a:endParaRPr lang="en-IN" dirty="0"/>
          </a:p>
        </p:txBody>
      </p:sp>
      <p:pic>
        <p:nvPicPr>
          <p:cNvPr id="6" name="Audio 5">
            <a:hlinkClick r:id="" action="ppaction://media"/>
            <a:extLst>
              <a:ext uri="{FF2B5EF4-FFF2-40B4-BE49-F238E27FC236}">
                <a16:creationId xmlns:a16="http://schemas.microsoft.com/office/drawing/2014/main" id="{5577B6B0-A850-EC51-BDAD-649B11D968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70"/>
    </mc:Choice>
    <mc:Fallback xmlns="">
      <p:transition spd="slow" advTm="1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p>
          <a:p>
            <a:pPr algn="l"/>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དམ་པའི་ཐུགས་ཉིད་ཕེབས་པའི་སྐོར།</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Receiving the Holy Spirit - Acts 1:12-14, 2:1-21 </a:t>
            </a:r>
            <a:endParaRPr lang="en-IN" sz="4400" dirty="0"/>
          </a:p>
        </p:txBody>
      </p:sp>
      <p:pic>
        <p:nvPicPr>
          <p:cNvPr id="10" name="Audio 9">
            <a:hlinkClick r:id="" action="ppaction://media"/>
            <a:extLst>
              <a:ext uri="{FF2B5EF4-FFF2-40B4-BE49-F238E27FC236}">
                <a16:creationId xmlns:a16="http://schemas.microsoft.com/office/drawing/2014/main" id="{87170EF3-1485-03CF-81EC-74790AE33F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798"/>
    </mc:Choice>
    <mc:Fallback xmlns="">
      <p:transition spd="slow" advTm="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4168E-8D9E-759F-792F-284EB0F3026C}"/>
              </a:ext>
            </a:extLst>
          </p:cNvPr>
          <p:cNvPicPr>
            <a:picLocks noChangeAspect="1"/>
          </p:cNvPicPr>
          <p:nvPr/>
        </p:nvPicPr>
        <p:blipFill>
          <a:blip r:embed="rId2"/>
          <a:stretch>
            <a:fillRect/>
          </a:stretch>
        </p:blipFill>
        <p:spPr>
          <a:xfrm>
            <a:off x="0" y="1"/>
            <a:ext cx="13760056" cy="6858000"/>
          </a:xfrm>
          <a:prstGeom prst="rect">
            <a:avLst/>
          </a:prstGeom>
        </p:spPr>
      </p:pic>
      <p:sp>
        <p:nvSpPr>
          <p:cNvPr id="2" name="TextBox 1">
            <a:extLst>
              <a:ext uri="{FF2B5EF4-FFF2-40B4-BE49-F238E27FC236}">
                <a16:creationId xmlns:a16="http://schemas.microsoft.com/office/drawing/2014/main" id="{E95880E3-CD74-F16F-1C7E-BDCAC730CB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དཀོན་མཆོག་གིས་ནམ་དུས་མཐའ་མའི་སྐབས་སུ། །</a:t>
            </a:r>
          </a:p>
          <a:p>
            <a:r>
              <a:rPr lang="bo-CN" sz="4800" dirty="0">
                <a:solidFill>
                  <a:srgbClr val="121212"/>
                </a:solidFill>
                <a:latin typeface="Arial" panose="020B0604020202020204" pitchFamily="34" charset="0"/>
              </a:rPr>
              <a:t>ཁོང་གི་བཀའ་བསྩལ་ང་ཡི་ཐུགས་ཉིད་དེ། །</a:t>
            </a:r>
          </a:p>
          <a:p>
            <a:r>
              <a:rPr lang="bo-CN" sz="4800" dirty="0">
                <a:solidFill>
                  <a:srgbClr val="121212"/>
                </a:solidFill>
                <a:latin typeface="Arial" panose="020B0604020202020204" pitchFamily="34" charset="0"/>
              </a:rPr>
              <a:t>མི་ཡི་རིགས་ཅན་ཀུན་ལ་གནང་འགྱུར་ཏེ། །</a:t>
            </a:r>
          </a:p>
          <a:p>
            <a:r>
              <a:rPr lang="bo-CN" sz="4800" dirty="0">
                <a:solidFill>
                  <a:srgbClr val="121212"/>
                </a:solidFill>
                <a:latin typeface="Arial" panose="020B0604020202020204" pitchFamily="34" charset="0"/>
              </a:rPr>
              <a:t>ཁྱེད་ཀྱི་བུ་དང་བུ་མོས་ལུང་བསྟན་ཞིང༌། །</a:t>
            </a:r>
          </a:p>
          <a:p>
            <a:r>
              <a:rPr lang="bo-CN" sz="4800" dirty="0">
                <a:solidFill>
                  <a:srgbClr val="121212"/>
                </a:solidFill>
                <a:latin typeface="Arial" panose="020B0604020202020204" pitchFamily="34" charset="0"/>
              </a:rPr>
              <a:t>སྐྱེས་པ་གཞོན་ནུ་རྣམས་ལ་ཞལ་གཟིགས་འོང༌། །</a:t>
            </a:r>
          </a:p>
          <a:p>
            <a:r>
              <a:rPr lang="bo-CN" sz="4800" dirty="0">
                <a:solidFill>
                  <a:srgbClr val="121212"/>
                </a:solidFill>
                <a:latin typeface="Arial" panose="020B0604020202020204" pitchFamily="34" charset="0"/>
              </a:rPr>
              <a:t>ཁྱེད་ཀྱི་རྒན་རྒོན་རྣམས་ལ་རྨི་ལམ་འབྱུང༌།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17‘In the last days, God says,</a:t>
            </a:r>
          </a:p>
          <a:p>
            <a:pPr algn="l"/>
            <a:r>
              <a:rPr lang="en-US" sz="3600" b="0" i="0" dirty="0">
                <a:solidFill>
                  <a:srgbClr val="777A7B"/>
                </a:solidFill>
                <a:effectLst/>
                <a:latin typeface="Arial" panose="020B0604020202020204" pitchFamily="34" charset="0"/>
              </a:rPr>
              <a:t>I will pour out My Spirit on all people.</a:t>
            </a:r>
          </a:p>
          <a:p>
            <a:pPr algn="l"/>
            <a:r>
              <a:rPr lang="en-US" sz="3600" b="0" i="0" dirty="0">
                <a:solidFill>
                  <a:srgbClr val="777A7B"/>
                </a:solidFill>
                <a:effectLst/>
                <a:latin typeface="Arial" panose="020B0604020202020204" pitchFamily="34" charset="0"/>
              </a:rPr>
              <a:t>Your sons and daughters will prophesy,</a:t>
            </a:r>
          </a:p>
          <a:p>
            <a:pPr algn="l"/>
            <a:r>
              <a:rPr lang="en-US" sz="3600" b="0" i="0" dirty="0">
                <a:solidFill>
                  <a:srgbClr val="777A7B"/>
                </a:solidFill>
                <a:effectLst/>
                <a:latin typeface="Arial" panose="020B0604020202020204" pitchFamily="34" charset="0"/>
              </a:rPr>
              <a:t>your young men will see visions,</a:t>
            </a:r>
          </a:p>
          <a:p>
            <a:pPr algn="l"/>
            <a:r>
              <a:rPr lang="en-US" sz="3600" b="0" i="0" dirty="0">
                <a:solidFill>
                  <a:srgbClr val="777A7B"/>
                </a:solidFill>
                <a:effectLst/>
                <a:latin typeface="Arial" panose="020B0604020202020204" pitchFamily="34" charset="0"/>
              </a:rPr>
              <a:t>your old men will dream dreams.</a:t>
            </a:r>
            <a:endParaRPr lang="en-US" sz="36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02B13484-C523-232C-163C-D15EFD7D3E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821"/>
    </mc:Choice>
    <mc:Fallback xmlns="">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230FD0-6195-A267-9A12-B433EFF219EA}"/>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03E38F6-58C2-237E-20C7-00B28BF26D9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དུས་དེར་ང་ཡི་གཡོག་པོ་གཡོག་མོ་ལའང༌། །</a:t>
            </a:r>
          </a:p>
          <a:p>
            <a:r>
              <a:rPr lang="bo-CN" sz="6000" dirty="0">
                <a:solidFill>
                  <a:srgbClr val="121212"/>
                </a:solidFill>
                <a:latin typeface="Arial" panose="020B0604020202020204" pitchFamily="34" charset="0"/>
              </a:rPr>
              <a:t>ང་ཡི་ཐུགས་ཉིད་བསྩལ་གནང་འགྱུར་ནས་ནི། །</a:t>
            </a:r>
          </a:p>
          <a:p>
            <a:r>
              <a:rPr lang="bo-CN" sz="6000" dirty="0">
                <a:solidFill>
                  <a:srgbClr val="121212"/>
                </a:solidFill>
                <a:latin typeface="Arial" panose="020B0604020202020204" pitchFamily="34" charset="0"/>
              </a:rPr>
              <a:t>དེ་དག་གིས་ཀྱང་ལུང་བསྟན་འཆད་ངེས་ཡིན།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18Even on My menservants and maidservants</a:t>
            </a:r>
          </a:p>
          <a:p>
            <a:r>
              <a:rPr lang="en-US" sz="4400" dirty="0">
                <a:solidFill>
                  <a:srgbClr val="777A7B"/>
                </a:solidFill>
                <a:latin typeface="Arial" panose="020B0604020202020204" pitchFamily="34" charset="0"/>
              </a:rPr>
              <a:t>I will pour out My Spirit in those days,</a:t>
            </a:r>
          </a:p>
          <a:p>
            <a:r>
              <a:rPr lang="en-US" sz="4400" dirty="0">
                <a:solidFill>
                  <a:srgbClr val="777A7B"/>
                </a:solidFill>
                <a:latin typeface="Arial" panose="020B0604020202020204" pitchFamily="34" charset="0"/>
              </a:rPr>
              <a:t>and they will prophesy.</a:t>
            </a:r>
            <a:endParaRPr lang="en-IN" dirty="0"/>
          </a:p>
        </p:txBody>
      </p:sp>
      <p:pic>
        <p:nvPicPr>
          <p:cNvPr id="6" name="Audio 5">
            <a:hlinkClick r:id="" action="ppaction://media"/>
            <a:extLst>
              <a:ext uri="{FF2B5EF4-FFF2-40B4-BE49-F238E27FC236}">
                <a16:creationId xmlns:a16="http://schemas.microsoft.com/office/drawing/2014/main" id="{5B15D668-E5E7-16AF-AE19-624F30B85A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510"/>
    </mc:Choice>
    <mc:Fallback xmlns="">
      <p:transition spd="slow" advTm="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7ADE5D-1B75-ABB2-67D0-1C2197732A92}"/>
              </a:ext>
            </a:extLst>
          </p:cNvPr>
          <p:cNvPicPr>
            <a:picLocks noChangeAspect="1"/>
          </p:cNvPicPr>
          <p:nvPr/>
        </p:nvPicPr>
        <p:blipFill rotWithShape="1">
          <a:blip r:embed="rId2"/>
          <a:srcRect l="1680" r="230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3E27EE9-BEE1-90FB-F4D4-09B226AD58A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ང་ཡིས་ནམ་མཁར་ངོ་མཚར་བྱ་བ་དང༌། །</a:t>
            </a:r>
          </a:p>
          <a:p>
            <a:r>
              <a:rPr lang="bo-CN" sz="6000" dirty="0">
                <a:solidFill>
                  <a:srgbClr val="121212"/>
                </a:solidFill>
                <a:latin typeface="Arial" panose="020B0604020202020204" pitchFamily="34" charset="0"/>
              </a:rPr>
              <a:t>ས་སྟེང་འདི་རུ་གྲུབ་རྟགས་སྟོན་པར་འགྱུར། །</a:t>
            </a:r>
          </a:p>
          <a:p>
            <a:r>
              <a:rPr lang="bo-CN" sz="6000" dirty="0">
                <a:solidFill>
                  <a:srgbClr val="121212"/>
                </a:solidFill>
                <a:latin typeface="Arial" panose="020B0604020202020204" pitchFamily="34" charset="0"/>
              </a:rPr>
              <a:t>ཁྲག་དང་མེ་དང་དུད་རླངས་འབྱུང་བར་འགྱུར།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19I will show wonders in the heavens above</a:t>
            </a:r>
          </a:p>
          <a:p>
            <a:r>
              <a:rPr lang="en-US" sz="4000" dirty="0">
                <a:solidFill>
                  <a:srgbClr val="777A7B"/>
                </a:solidFill>
                <a:latin typeface="Arial" panose="020B0604020202020204" pitchFamily="34" charset="0"/>
              </a:rPr>
              <a:t>and signs on the earth below,</a:t>
            </a:r>
          </a:p>
          <a:p>
            <a:r>
              <a:rPr lang="en-US" sz="4000" dirty="0">
                <a:solidFill>
                  <a:srgbClr val="777A7B"/>
                </a:solidFill>
                <a:latin typeface="Arial" panose="020B0604020202020204" pitchFamily="34" charset="0"/>
              </a:rPr>
              <a:t>blood and fire and billows of smoke.</a:t>
            </a:r>
            <a:endParaRPr lang="en-IN" dirty="0"/>
          </a:p>
        </p:txBody>
      </p:sp>
      <p:pic>
        <p:nvPicPr>
          <p:cNvPr id="6" name="Audio 5">
            <a:hlinkClick r:id="" action="ppaction://media"/>
            <a:extLst>
              <a:ext uri="{FF2B5EF4-FFF2-40B4-BE49-F238E27FC236}">
                <a16:creationId xmlns:a16="http://schemas.microsoft.com/office/drawing/2014/main" id="{88D2941A-F7A7-B834-3274-2A33CF6403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629"/>
    </mc:Choice>
    <mc:Fallback xmlns="">
      <p:transition spd="slow" advTm="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D99F99-D427-6B68-64EA-68AB96F65204}"/>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2815256-9D62-A209-D383-1FB3382C5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གཙོ་བོའི་ཁྱད་འཕགས་ཉིན་མོ་མ་ཟིན་བར། །</a:t>
            </a:r>
          </a:p>
          <a:p>
            <a:r>
              <a:rPr lang="bo-CN" sz="6600" dirty="0">
                <a:solidFill>
                  <a:srgbClr val="121212"/>
                </a:solidFill>
                <a:latin typeface="Arial" panose="020B0604020202020204" pitchFamily="34" charset="0"/>
              </a:rPr>
              <a:t>ཉི་མ་མུན་དང་ཟླ་བ་ཁྲག་ཏུ་འགྱུར།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 sun will be turned to darkness,</a:t>
            </a:r>
          </a:p>
          <a:p>
            <a:pPr algn="l"/>
            <a:r>
              <a:rPr lang="en-US" sz="4000" b="0" i="0" dirty="0">
                <a:solidFill>
                  <a:srgbClr val="121212"/>
                </a:solidFill>
                <a:effectLst/>
                <a:highlight>
                  <a:srgbClr val="FFFFFF"/>
                </a:highlight>
                <a:latin typeface="Inter"/>
              </a:rPr>
              <a:t>and the moon to blood,</a:t>
            </a:r>
          </a:p>
          <a:p>
            <a:pPr algn="l"/>
            <a:r>
              <a:rPr lang="en-US" sz="4000" b="0" i="0" dirty="0">
                <a:solidFill>
                  <a:srgbClr val="121212"/>
                </a:solidFill>
                <a:effectLst/>
                <a:highlight>
                  <a:srgbClr val="FFFFFF"/>
                </a:highlight>
                <a:latin typeface="Inter"/>
              </a:rPr>
              <a:t>before the coming of the great and glorious Day of the Lord.</a:t>
            </a:r>
          </a:p>
        </p:txBody>
      </p:sp>
      <p:pic>
        <p:nvPicPr>
          <p:cNvPr id="6" name="Audio 5">
            <a:hlinkClick r:id="" action="ppaction://media"/>
            <a:extLst>
              <a:ext uri="{FF2B5EF4-FFF2-40B4-BE49-F238E27FC236}">
                <a16:creationId xmlns:a16="http://schemas.microsoft.com/office/drawing/2014/main" id="{14FD65A8-5223-EA63-B3FB-337D8844D5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6195"/>
    </mc:Choice>
    <mc:Fallback xmlns="">
      <p:transition spd="slow" advTm="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CEF87B-8C57-FF0A-8CB3-760A6B5D68B9}"/>
              </a:ext>
            </a:extLst>
          </p:cNvPr>
          <p:cNvPicPr>
            <a:picLocks noChangeAspect="1"/>
          </p:cNvPicPr>
          <p:nvPr/>
        </p:nvPicPr>
        <p:blipFill rotWithShape="1">
          <a:blip r:embed="rId2"/>
          <a:srcRect l="2833" r="870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94ECAB5-0138-8E4D-BE7E-667D7C7D70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དེ་དུས་གཙོ་བོའི་མཚན་ནས་བརྗོད་མཁན་རྣམས། །</a:t>
            </a:r>
          </a:p>
          <a:p>
            <a:r>
              <a:rPr lang="bo-CN" sz="6600" dirty="0">
                <a:solidFill>
                  <a:srgbClr val="121212"/>
                </a:solidFill>
                <a:latin typeface="Arial" panose="020B0604020202020204" pitchFamily="34" charset="0"/>
              </a:rPr>
              <a:t>སྐྱབས་ནས་ཐར་པ་ཐོབ་པར་ཐེ་ཚོམ་མེད། །</a:t>
            </a:r>
          </a:p>
          <a:p>
            <a:r>
              <a:rPr lang="bo-CN" sz="6600" dirty="0">
                <a:solidFill>
                  <a:srgbClr val="121212"/>
                </a:solidFill>
                <a:latin typeface="Arial" panose="020B0604020202020204" pitchFamily="34" charset="0"/>
              </a:rPr>
              <a:t>ཅེས་གསུངས་སོ།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And everyone who calls on the name of the Lord</a:t>
            </a:r>
          </a:p>
          <a:p>
            <a:pPr algn="l"/>
            <a:r>
              <a:rPr lang="en-US" sz="4400" b="0" i="0" dirty="0">
                <a:solidFill>
                  <a:srgbClr val="121212"/>
                </a:solidFill>
                <a:effectLst/>
                <a:highlight>
                  <a:srgbClr val="FFFFFF"/>
                </a:highlight>
                <a:latin typeface="Inter"/>
              </a:rPr>
              <a:t>will be saved.’</a:t>
            </a:r>
          </a:p>
        </p:txBody>
      </p:sp>
      <p:pic>
        <p:nvPicPr>
          <p:cNvPr id="6" name="Audio 5">
            <a:hlinkClick r:id="" action="ppaction://media"/>
            <a:extLst>
              <a:ext uri="{FF2B5EF4-FFF2-40B4-BE49-F238E27FC236}">
                <a16:creationId xmlns:a16="http://schemas.microsoft.com/office/drawing/2014/main" id="{8034D12C-B97D-C0CB-77E8-877A7BDDA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7326"/>
    </mc:Choice>
    <mc:Fallback xmlns="">
      <p:transition spd="slow" advTm="7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210722-F136-650A-42E3-7ACBA9BC89CF}"/>
              </a:ext>
            </a:extLst>
          </p:cNvPr>
          <p:cNvPicPr>
            <a:picLocks noChangeAspect="1"/>
          </p:cNvPicPr>
          <p:nvPr/>
        </p:nvPicPr>
        <p:blipFill>
          <a:blip r:embed="rId2"/>
          <a:stretch>
            <a:fillRect/>
          </a:stretch>
        </p:blipFill>
        <p:spPr>
          <a:xfrm>
            <a:off x="1" y="-211470"/>
            <a:ext cx="12192000" cy="7069470"/>
          </a:xfrm>
          <a:prstGeom prst="rect">
            <a:avLst/>
          </a:prstGeom>
        </p:spPr>
      </p:pic>
      <p:sp>
        <p:nvSpPr>
          <p:cNvPr id="3" name="TextBox 2">
            <a:extLst>
              <a:ext uri="{FF2B5EF4-FFF2-40B4-BE49-F238E27FC236}">
                <a16:creationId xmlns:a16="http://schemas.microsoft.com/office/drawing/2014/main" id="{C47C957A-3E67-69E0-7DDD-B704CFACA735}"/>
              </a:ext>
            </a:extLst>
          </p:cNvPr>
          <p:cNvSpPr txBox="1"/>
          <p:nvPr/>
        </p:nvSpPr>
        <p:spPr>
          <a:xfrm>
            <a:off x="337249" y="2197662"/>
            <a:ext cx="4773479" cy="4250763"/>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དམ་པའི་ཐུགས་ཉིད་ཕེབས་པའི་སྐོར།</a:t>
            </a:r>
          </a:p>
        </p:txBody>
      </p:sp>
      <p:sp>
        <p:nvSpPr>
          <p:cNvPr id="4" name="TextBox 2">
            <a:extLst>
              <a:ext uri="{FF2B5EF4-FFF2-40B4-BE49-F238E27FC236}">
                <a16:creationId xmlns:a16="http://schemas.microsoft.com/office/drawing/2014/main" id="{FC851E47-936A-015A-CB32-2CB039AC1F24}"/>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D14FE-EC79-46D1-2D4D-E970F824E2BE}"/>
              </a:ext>
            </a:extLst>
          </p:cNvPr>
          <p:cNvPicPr>
            <a:picLocks noChangeAspect="1"/>
          </p:cNvPicPr>
          <p:nvPr/>
        </p:nvPicPr>
        <p:blipFill>
          <a:blip r:embed="rId2"/>
          <a:stretch>
            <a:fillRect/>
          </a:stretch>
        </p:blipFill>
        <p:spPr>
          <a:xfrm>
            <a:off x="1" y="-211470"/>
            <a:ext cx="12192000" cy="7069470"/>
          </a:xfrm>
          <a:prstGeom prst="rect">
            <a:avLst/>
          </a:prstGeom>
        </p:spPr>
      </p:pic>
      <p:sp>
        <p:nvSpPr>
          <p:cNvPr id="3" name="TextBox 2">
            <a:extLst>
              <a:ext uri="{FF2B5EF4-FFF2-40B4-BE49-F238E27FC236}">
                <a16:creationId xmlns:a16="http://schemas.microsoft.com/office/drawing/2014/main" id="{98AC5EA9-2C91-A165-A511-92DA010F6C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96491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ནས་སྐུ་ཚབ་རྣམས་ཡེ་རུ་ཤ་ལེམ་དང་ཐག་ཉེ་བ་སྟེ་སྤྱི་ལེ་གཅིག་ཙམ་གྱི་ས་ལ་ཆགས་པའི་སྐྱུར་རུ་ཤིང་ཟེར་བའི་རི་ནས་ཡེ་རུ་ཤ་ལེམ་དུ་ཕྱིར་ལོ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12Then they returned to Jerusalem from the Mount of Olives, which is near the city, a Sabbath day’s journey (about 900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away.</a:t>
            </a:r>
            <a:endParaRPr lang="en-IN" dirty="0"/>
          </a:p>
        </p:txBody>
      </p:sp>
      <p:pic>
        <p:nvPicPr>
          <p:cNvPr id="6" name="Audio 5">
            <a:hlinkClick r:id="" action="ppaction://media"/>
            <a:extLst>
              <a:ext uri="{FF2B5EF4-FFF2-40B4-BE49-F238E27FC236}">
                <a16:creationId xmlns:a16="http://schemas.microsoft.com/office/drawing/2014/main" id="{D348A82F-CCBA-A487-7FD7-C319284BBD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870"/>
    </mc:Choice>
    <mc:Fallback xmlns="">
      <p:transition spd="slow" advTm="1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77889E-210E-9E57-7115-CEB5784E8BE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152A227-C929-0613-3E84-DD676260C43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གྲོང་ཁྱེར་ལ་སླེབས་ནས་ཁོང་ཚོའི་བཞུགས་སའི་ཐོག་ཁང་ནང་དུ་འཛུལ།</a:t>
            </a:r>
            <a:r>
              <a:rPr lang="en-US" sz="5400" dirty="0">
                <a:solidFill>
                  <a:srgbClr val="121212"/>
                </a:solidFill>
                <a:latin typeface="Arial" panose="020B0604020202020204" pitchFamily="34" charset="0"/>
              </a:rPr>
              <a:t>…</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ཁོང་ཚོ་ཚང་མ་དང༌། གཙོ་བོ་ཡེ་ཤུའི་ཡུམ་མིར་ཡམ་ཚུད་པའི་བུད་མེད་དང༌། ཁོང་གི་གཅུང་པོ་རྣམས་དུས་རྒྱུན་དུ་འཛོམས་ནས་བློ་སེམས་གཅིག་མཐུན་གྱི་སྒོ་ནས་སྨོན་ལམ་འདེབས་བཞིན་ཡོད།</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arrived, they went to the upper room where they were staying:… 14With one accord they all continued in prayer, along with the women and Mary the mother of Jesus, and with His brothers.</a:t>
            </a:r>
            <a:endParaRPr lang="en-IN" dirty="0"/>
          </a:p>
        </p:txBody>
      </p:sp>
      <p:pic>
        <p:nvPicPr>
          <p:cNvPr id="6" name="Audio 5">
            <a:hlinkClick r:id="" action="ppaction://media"/>
            <a:extLst>
              <a:ext uri="{FF2B5EF4-FFF2-40B4-BE49-F238E27FC236}">
                <a16:creationId xmlns:a16="http://schemas.microsoft.com/office/drawing/2014/main" id="{405F89B0-5EFE-881D-4FC0-F7A116D748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365"/>
    </mc:Choice>
    <mc:Fallback xmlns="">
      <p:transition spd="slow" advTm="1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051BA-0B22-1675-7F72-4AAA49D5309D}"/>
              </a:ext>
            </a:extLst>
          </p:cNvPr>
          <p:cNvPicPr>
            <a:picLocks noChangeAspect="1"/>
          </p:cNvPicPr>
          <p:nvPr/>
        </p:nvPicPr>
        <p:blipFill>
          <a:blip r:embed="rId2"/>
          <a:stretch>
            <a:fillRect/>
          </a:stretch>
        </p:blipFill>
        <p:spPr>
          <a:xfrm>
            <a:off x="0" y="0"/>
            <a:ext cx="12192000" cy="7508270"/>
          </a:xfrm>
          <a:prstGeom prst="rect">
            <a:avLst/>
          </a:prstGeom>
        </p:spPr>
      </p:pic>
      <p:sp>
        <p:nvSpPr>
          <p:cNvPr id="2" name="TextBox 1">
            <a:extLst>
              <a:ext uri="{FF2B5EF4-FFF2-40B4-BE49-F238E27FC236}">
                <a16:creationId xmlns:a16="http://schemas.microsoft.com/office/drawing/2014/main" id="{3F7DB1F1-37BA-4C43-BC1D-48BA756A039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solidFill>
                  <a:srgbClr val="777A7B"/>
                </a:solidFill>
                <a:latin typeface="Arial" panose="020B0604020202020204" pitchFamily="34" charset="0"/>
              </a:rPr>
              <a:t>2:</a:t>
            </a:r>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ཉི་མ་ལྔ་བཅུ་པའི་དུས་ཆེན་ལ་སླེབས་སྐབས་ཁོ་ཚོ་ཚང་མ་ས་ཆ་གཅིག་ཏུ་འཛོམས་པ་དང༌།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2:1(The feast of Pentecost was ten days after Jesus went up to heaven)</a:t>
            </a:r>
            <a:r>
              <a:rPr lang="en-US" sz="4800" b="0" i="0" dirty="0">
                <a:solidFill>
                  <a:srgbClr val="121212"/>
                </a:solidFill>
                <a:effectLst/>
                <a:latin typeface="Arial" panose="020B0604020202020204" pitchFamily="34" charset="0"/>
              </a:rPr>
              <a:t> 1When the day of Pentecost  came, they were all together in one place. </a:t>
            </a:r>
            <a:endParaRPr lang="en-IN" sz="4800" dirty="0"/>
          </a:p>
        </p:txBody>
      </p:sp>
      <p:pic>
        <p:nvPicPr>
          <p:cNvPr id="6" name="Audio 5">
            <a:hlinkClick r:id="" action="ppaction://media"/>
            <a:extLst>
              <a:ext uri="{FF2B5EF4-FFF2-40B4-BE49-F238E27FC236}">
                <a16:creationId xmlns:a16="http://schemas.microsoft.com/office/drawing/2014/main" id="{E89D2D33-9703-C127-7B6B-E73BC0BBC8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6110"/>
    </mc:Choice>
    <mc:Fallback xmlns="">
      <p:transition spd="slow" advTm="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1557</Words>
  <Application>Microsoft Office PowerPoint</Application>
  <PresentationFormat>Widescreen</PresentationFormat>
  <Paragraphs>103</Paragraphs>
  <Slides>40</Slides>
  <Notes>1</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vt:lpstr>
      <vt:lpstr>Arial</vt:lpstr>
      <vt:lpstr>ArialMT</vt:lpstr>
      <vt:lpstr>Calibri</vt:lpstr>
      <vt:lpstr>Calibri Light</vt:lpstr>
      <vt:lpstr>Inter</vt:lpstr>
      <vt:lpstr>Microsoft Himalaya</vt:lpstr>
      <vt:lpstr>TimesNewRomanPS-BoldMT</vt:lpstr>
      <vt:lpstr>TimesNewRomanPSMT</vt:lpstr>
      <vt:lpstr>Office Theme</vt:lpstr>
      <vt:lpstr>46-2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2024-07-24T06:43:35Z</dcterms:modified>
</cp:coreProperties>
</file>