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75647A-3D15-4DD7-942C-37DD73502BC5}" v="2" dt="2025-05-05T09:19:57.3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90467" autoAdjust="0"/>
  </p:normalViewPr>
  <p:slideViewPr>
    <p:cSldViewPr snapToGrid="0">
      <p:cViewPr varScale="1">
        <p:scale>
          <a:sx n="29" d="100"/>
          <a:sy n="29" d="100"/>
        </p:scale>
        <p:origin x="147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EE3A6F8-A848-4FDA-8056-9EE83D097FFF}"/>
    <pc:docChg chg="modSld">
      <pc:chgData name="Leonie Smith" userId="fed1330f33f5650e" providerId="LiveId" clId="{6EE3A6F8-A848-4FDA-8056-9EE83D097FFF}" dt="2024-01-15T03:49:44.004" v="84" actId="20577"/>
      <pc:docMkLst>
        <pc:docMk/>
      </pc:docMkLst>
      <pc:sldChg chg="addSp delSp modSp mod modTransition modAnim modNotesTx">
        <pc:chgData name="Leonie Smith" userId="fed1330f33f5650e" providerId="LiveId" clId="{6EE3A6F8-A848-4FDA-8056-9EE83D097FFF}" dt="2024-01-15T03:49:44.004" v="84" actId="20577"/>
        <pc:sldMkLst>
          <pc:docMk/>
          <pc:sldMk cId="1499918570" sldId="257"/>
        </pc:sldMkLst>
      </pc:sldChg>
      <pc:sldChg chg="addSp delSp modSp mod modTransition modAnim">
        <pc:chgData name="Leonie Smith" userId="fed1330f33f5650e" providerId="LiveId" clId="{6EE3A6F8-A848-4FDA-8056-9EE83D097FFF}" dt="2024-01-10T03:05:42.776" v="11"/>
        <pc:sldMkLst>
          <pc:docMk/>
          <pc:sldMk cId="454763615" sldId="259"/>
        </pc:sldMkLst>
      </pc:sldChg>
      <pc:sldChg chg="addSp delSp modSp mod modTransition modAnim">
        <pc:chgData name="Leonie Smith" userId="fed1330f33f5650e" providerId="LiveId" clId="{6EE3A6F8-A848-4FDA-8056-9EE83D097FFF}" dt="2024-01-10T03:06:19.675" v="17"/>
        <pc:sldMkLst>
          <pc:docMk/>
          <pc:sldMk cId="2346136586" sldId="260"/>
        </pc:sldMkLst>
      </pc:sldChg>
      <pc:sldChg chg="addSp delSp modSp mod modTransition modAnim">
        <pc:chgData name="Leonie Smith" userId="fed1330f33f5650e" providerId="LiveId" clId="{6EE3A6F8-A848-4FDA-8056-9EE83D097FFF}" dt="2024-01-10T03:06:40.880" v="20"/>
        <pc:sldMkLst>
          <pc:docMk/>
          <pc:sldMk cId="4037329247" sldId="261"/>
        </pc:sldMkLst>
      </pc:sldChg>
      <pc:sldChg chg="addSp delSp modSp mod modTransition modAnim">
        <pc:chgData name="Leonie Smith" userId="fed1330f33f5650e" providerId="LiveId" clId="{6EE3A6F8-A848-4FDA-8056-9EE83D097FFF}" dt="2024-01-10T03:06:58.225" v="23"/>
        <pc:sldMkLst>
          <pc:docMk/>
          <pc:sldMk cId="1909638311" sldId="262"/>
        </pc:sldMkLst>
      </pc:sldChg>
      <pc:sldChg chg="addSp delSp modSp mod modTransition modAnim">
        <pc:chgData name="Leonie Smith" userId="fed1330f33f5650e" providerId="LiveId" clId="{6EE3A6F8-A848-4FDA-8056-9EE83D097FFF}" dt="2024-01-10T03:07:44.745" v="29"/>
        <pc:sldMkLst>
          <pc:docMk/>
          <pc:sldMk cId="641208035" sldId="263"/>
        </pc:sldMkLst>
      </pc:sldChg>
      <pc:sldChg chg="addSp delSp modSp mod modTransition modAnim">
        <pc:chgData name="Leonie Smith" userId="fed1330f33f5650e" providerId="LiveId" clId="{6EE3A6F8-A848-4FDA-8056-9EE83D097FFF}" dt="2024-01-10T03:08:09.678" v="32"/>
        <pc:sldMkLst>
          <pc:docMk/>
          <pc:sldMk cId="4044745628" sldId="264"/>
        </pc:sldMkLst>
      </pc:sldChg>
      <pc:sldChg chg="addSp delSp modSp mod modTransition modAnim">
        <pc:chgData name="Leonie Smith" userId="fed1330f33f5650e" providerId="LiveId" clId="{6EE3A6F8-A848-4FDA-8056-9EE83D097FFF}" dt="2024-01-10T03:08:23.710" v="35"/>
        <pc:sldMkLst>
          <pc:docMk/>
          <pc:sldMk cId="978260341" sldId="265"/>
        </pc:sldMkLst>
      </pc:sldChg>
      <pc:sldChg chg="addSp delSp modSp mod modTransition modAnim">
        <pc:chgData name="Leonie Smith" userId="fed1330f33f5650e" providerId="LiveId" clId="{6EE3A6F8-A848-4FDA-8056-9EE83D097FFF}" dt="2024-01-10T03:08:42.073" v="38"/>
        <pc:sldMkLst>
          <pc:docMk/>
          <pc:sldMk cId="3575870363" sldId="266"/>
        </pc:sldMkLst>
      </pc:sldChg>
      <pc:sldChg chg="addSp delSp modSp mod modTransition modAnim">
        <pc:chgData name="Leonie Smith" userId="fed1330f33f5650e" providerId="LiveId" clId="{6EE3A6F8-A848-4FDA-8056-9EE83D097FFF}" dt="2024-01-10T03:08:58.523" v="41"/>
        <pc:sldMkLst>
          <pc:docMk/>
          <pc:sldMk cId="4017137865" sldId="267"/>
        </pc:sldMkLst>
      </pc:sldChg>
      <pc:sldChg chg="addSp delSp modSp mod modTransition modAnim">
        <pc:chgData name="Leonie Smith" userId="fed1330f33f5650e" providerId="LiveId" clId="{6EE3A6F8-A848-4FDA-8056-9EE83D097FFF}" dt="2024-01-10T03:09:17.819" v="44"/>
        <pc:sldMkLst>
          <pc:docMk/>
          <pc:sldMk cId="3137811553" sldId="268"/>
        </pc:sldMkLst>
      </pc:sldChg>
      <pc:sldChg chg="addSp delSp modSp mod modTransition modAnim">
        <pc:chgData name="Leonie Smith" userId="fed1330f33f5650e" providerId="LiveId" clId="{6EE3A6F8-A848-4FDA-8056-9EE83D097FFF}" dt="2024-01-10T03:09:31.731" v="47"/>
        <pc:sldMkLst>
          <pc:docMk/>
          <pc:sldMk cId="100491716" sldId="269"/>
        </pc:sldMkLst>
      </pc:sldChg>
      <pc:sldChg chg="addSp delSp modSp mod modTransition modAnim">
        <pc:chgData name="Leonie Smith" userId="fed1330f33f5650e" providerId="LiveId" clId="{6EE3A6F8-A848-4FDA-8056-9EE83D097FFF}" dt="2024-01-10T03:09:49.323" v="50"/>
        <pc:sldMkLst>
          <pc:docMk/>
          <pc:sldMk cId="1922139011" sldId="281"/>
        </pc:sldMkLst>
      </pc:sldChg>
      <pc:sldChg chg="addSp delSp modSp mod modTransition modAnim">
        <pc:chgData name="Leonie Smith" userId="fed1330f33f5650e" providerId="LiveId" clId="{6EE3A6F8-A848-4FDA-8056-9EE83D097FFF}" dt="2024-01-10T03:10:14.686" v="53"/>
        <pc:sldMkLst>
          <pc:docMk/>
          <pc:sldMk cId="3166251957" sldId="283"/>
        </pc:sldMkLst>
      </pc:sldChg>
      <pc:sldChg chg="addSp delSp modSp mod modTransition modAnim">
        <pc:chgData name="Leonie Smith" userId="fed1330f33f5650e" providerId="LiveId" clId="{6EE3A6F8-A848-4FDA-8056-9EE83D097FFF}" dt="2024-01-10T03:10:43.122" v="56"/>
        <pc:sldMkLst>
          <pc:docMk/>
          <pc:sldMk cId="1522780631" sldId="285"/>
        </pc:sldMkLst>
      </pc:sldChg>
      <pc:sldChg chg="addSp delSp modSp mod modTransition modAnim">
        <pc:chgData name="Leonie Smith" userId="fed1330f33f5650e" providerId="LiveId" clId="{6EE3A6F8-A848-4FDA-8056-9EE83D097FFF}" dt="2024-01-10T03:11:00.206" v="59"/>
        <pc:sldMkLst>
          <pc:docMk/>
          <pc:sldMk cId="2332778949" sldId="287"/>
        </pc:sldMkLst>
      </pc:sldChg>
      <pc:sldChg chg="addSp delSp modSp mod modTransition modAnim">
        <pc:chgData name="Leonie Smith" userId="fed1330f33f5650e" providerId="LiveId" clId="{6EE3A6F8-A848-4FDA-8056-9EE83D097FFF}" dt="2024-01-10T03:11:24.157" v="62"/>
        <pc:sldMkLst>
          <pc:docMk/>
          <pc:sldMk cId="3153919605" sldId="289"/>
        </pc:sldMkLst>
      </pc:sldChg>
      <pc:sldChg chg="addSp delSp modSp mod modTransition modAnim">
        <pc:chgData name="Leonie Smith" userId="fed1330f33f5650e" providerId="LiveId" clId="{6EE3A6F8-A848-4FDA-8056-9EE83D097FFF}" dt="2024-01-10T03:11:46.775" v="65"/>
        <pc:sldMkLst>
          <pc:docMk/>
          <pc:sldMk cId="1878919862" sldId="291"/>
        </pc:sldMkLst>
      </pc:sldChg>
      <pc:sldChg chg="addSp delSp modSp mod modTransition modAnim">
        <pc:chgData name="Leonie Smith" userId="fed1330f33f5650e" providerId="LiveId" clId="{6EE3A6F8-A848-4FDA-8056-9EE83D097FFF}" dt="2024-01-10T03:12:13.600" v="71"/>
        <pc:sldMkLst>
          <pc:docMk/>
          <pc:sldMk cId="2219299321" sldId="293"/>
        </pc:sldMkLst>
      </pc:sldChg>
      <pc:sldChg chg="addSp delSp modSp mod modTransition modAnim">
        <pc:chgData name="Leonie Smith" userId="fed1330f33f5650e" providerId="LiveId" clId="{6EE3A6F8-A848-4FDA-8056-9EE83D097FFF}" dt="2024-01-10T03:12:30.207" v="74"/>
        <pc:sldMkLst>
          <pc:docMk/>
          <pc:sldMk cId="3279066978" sldId="295"/>
        </pc:sldMkLst>
      </pc:sldChg>
    </pc:docChg>
  </pc:docChgLst>
  <pc:docChgLst>
    <pc:chgData name="Leonie Smith" userId="fed1330f33f5650e" providerId="LiveId" clId="{6F9CB238-3AC6-49A2-8601-31E378FB950C}"/>
    <pc:docChg chg="undo custSel addSld delSld modSld">
      <pc:chgData name="Leonie Smith" userId="fed1330f33f5650e" providerId="LiveId" clId="{6F9CB238-3AC6-49A2-8601-31E378FB950C}" dt="2023-01-24T08:47:33.082" v="235" actId="20577"/>
      <pc:docMkLst>
        <pc:docMk/>
      </pc:docMkLst>
      <pc:sldChg chg="addSp modSp mod modNotesTx">
        <pc:chgData name="Leonie Smith" userId="fed1330f33f5650e" providerId="LiveId" clId="{6F9CB238-3AC6-49A2-8601-31E378FB950C}" dt="2023-01-11T06:16:59.798" v="164" actId="5793"/>
        <pc:sldMkLst>
          <pc:docMk/>
          <pc:sldMk cId="1499918570" sldId="257"/>
        </pc:sldMkLst>
      </pc:sldChg>
      <pc:sldChg chg="addSp modSp mod">
        <pc:chgData name="Leonie Smith" userId="fed1330f33f5650e" providerId="LiveId" clId="{6F9CB238-3AC6-49A2-8601-31E378FB950C}" dt="2023-01-24T08:44:43.269" v="192" actId="207"/>
        <pc:sldMkLst>
          <pc:docMk/>
          <pc:sldMk cId="3788111665" sldId="258"/>
        </pc:sldMkLst>
      </pc:sldChg>
      <pc:sldChg chg="addSp modSp">
        <pc:chgData name="Leonie Smith" userId="fed1330f33f5650e" providerId="LiveId" clId="{6F9CB238-3AC6-49A2-8601-31E378FB950C}" dt="2023-01-10T04:44:44.144" v="45"/>
        <pc:sldMkLst>
          <pc:docMk/>
          <pc:sldMk cId="454763615" sldId="259"/>
        </pc:sldMkLst>
      </pc:sldChg>
      <pc:sldChg chg="addSp modSp mod">
        <pc:chgData name="Leonie Smith" userId="fed1330f33f5650e" providerId="LiveId" clId="{6F9CB238-3AC6-49A2-8601-31E378FB950C}" dt="2023-01-10T04:47:10.635" v="46"/>
        <pc:sldMkLst>
          <pc:docMk/>
          <pc:sldMk cId="2346136586" sldId="260"/>
        </pc:sldMkLst>
      </pc:sldChg>
      <pc:sldChg chg="addSp delSp modSp mod modTransition modAnim">
        <pc:chgData name="Leonie Smith" userId="fed1330f33f5650e" providerId="LiveId" clId="{6F9CB238-3AC6-49A2-8601-31E378FB950C}" dt="2023-01-10T04:52:39.284" v="56"/>
        <pc:sldMkLst>
          <pc:docMk/>
          <pc:sldMk cId="4037329247" sldId="261"/>
        </pc:sldMkLst>
      </pc:sldChg>
      <pc:sldChg chg="addSp delSp modSp mod modTransition modAnim">
        <pc:chgData name="Leonie Smith" userId="fed1330f33f5650e" providerId="LiveId" clId="{6F9CB238-3AC6-49A2-8601-31E378FB950C}" dt="2023-01-10T04:55:18.943" v="66"/>
        <pc:sldMkLst>
          <pc:docMk/>
          <pc:sldMk cId="1909638311" sldId="262"/>
        </pc:sldMkLst>
      </pc:sldChg>
      <pc:sldChg chg="addSp delSp modSp mod modTransition modAnim">
        <pc:chgData name="Leonie Smith" userId="fed1330f33f5650e" providerId="LiveId" clId="{6F9CB238-3AC6-49A2-8601-31E378FB950C}" dt="2023-01-10T04:58:07.582" v="70"/>
        <pc:sldMkLst>
          <pc:docMk/>
          <pc:sldMk cId="641208035" sldId="263"/>
        </pc:sldMkLst>
      </pc:sldChg>
      <pc:sldChg chg="addSp modSp">
        <pc:chgData name="Leonie Smith" userId="fed1330f33f5650e" providerId="LiveId" clId="{6F9CB238-3AC6-49A2-8601-31E378FB950C}" dt="2023-01-10T04:59:18.482" v="71"/>
        <pc:sldMkLst>
          <pc:docMk/>
          <pc:sldMk cId="4044745628" sldId="264"/>
        </pc:sldMkLst>
      </pc:sldChg>
      <pc:sldChg chg="addSp modSp">
        <pc:chgData name="Leonie Smith" userId="fed1330f33f5650e" providerId="LiveId" clId="{6F9CB238-3AC6-49A2-8601-31E378FB950C}" dt="2023-01-10T05:00:08.451" v="72"/>
        <pc:sldMkLst>
          <pc:docMk/>
          <pc:sldMk cId="978260341" sldId="265"/>
        </pc:sldMkLst>
      </pc:sldChg>
      <pc:sldChg chg="addSp delSp modSp mod modTransition modAnim">
        <pc:chgData name="Leonie Smith" userId="fed1330f33f5650e" providerId="LiveId" clId="{6F9CB238-3AC6-49A2-8601-31E378FB950C}" dt="2023-01-10T05:04:34.613" v="82"/>
        <pc:sldMkLst>
          <pc:docMk/>
          <pc:sldMk cId="3575870363" sldId="266"/>
        </pc:sldMkLst>
      </pc:sldChg>
      <pc:sldChg chg="addSp delSp modSp mod modTransition modAnim">
        <pc:chgData name="Leonie Smith" userId="fed1330f33f5650e" providerId="LiveId" clId="{6F9CB238-3AC6-49A2-8601-31E378FB950C}" dt="2023-01-10T05:06:30.866" v="86"/>
        <pc:sldMkLst>
          <pc:docMk/>
          <pc:sldMk cId="4017137865" sldId="267"/>
        </pc:sldMkLst>
      </pc:sldChg>
      <pc:sldChg chg="addSp delSp modSp mod modTransition modAnim">
        <pc:chgData name="Leonie Smith" userId="fed1330f33f5650e" providerId="LiveId" clId="{6F9CB238-3AC6-49A2-8601-31E378FB950C}" dt="2023-01-10T05:20:31.665" v="105"/>
        <pc:sldMkLst>
          <pc:docMk/>
          <pc:sldMk cId="3137811553" sldId="268"/>
        </pc:sldMkLst>
      </pc:sldChg>
      <pc:sldChg chg="addSp delSp modSp mod modTransition modAnim">
        <pc:chgData name="Leonie Smith" userId="fed1330f33f5650e" providerId="LiveId" clId="{6F9CB238-3AC6-49A2-8601-31E378FB950C}" dt="2023-01-10T05:22:04.284" v="109"/>
        <pc:sldMkLst>
          <pc:docMk/>
          <pc:sldMk cId="100491716" sldId="269"/>
        </pc:sldMkLst>
      </pc:sldChg>
      <pc:sldChg chg="addSp modSp">
        <pc:chgData name="Leonie Smith" userId="fed1330f33f5650e" providerId="LiveId" clId="{6F9CB238-3AC6-49A2-8601-31E378FB950C}" dt="2023-01-24T08:44:51.974" v="193"/>
        <pc:sldMkLst>
          <pc:docMk/>
          <pc:sldMk cId="4120481681" sldId="270"/>
        </pc:sldMkLst>
      </pc:sldChg>
      <pc:sldChg chg="addSp modSp mod">
        <pc:chgData name="Leonie Smith" userId="fed1330f33f5650e" providerId="LiveId" clId="{6F9CB238-3AC6-49A2-8601-31E378FB950C}" dt="2023-01-24T08:45:05.474" v="195" actId="20577"/>
        <pc:sldMkLst>
          <pc:docMk/>
          <pc:sldMk cId="939110669" sldId="271"/>
        </pc:sldMkLst>
      </pc:sldChg>
      <pc:sldChg chg="addSp modSp mod">
        <pc:chgData name="Leonie Smith" userId="fed1330f33f5650e" providerId="LiveId" clId="{6F9CB238-3AC6-49A2-8601-31E378FB950C}" dt="2023-01-24T08:45:17.331" v="197" actId="20577"/>
        <pc:sldMkLst>
          <pc:docMk/>
          <pc:sldMk cId="4024569785" sldId="272"/>
        </pc:sldMkLst>
      </pc:sldChg>
      <pc:sldChg chg="addSp modSp mod">
        <pc:chgData name="Leonie Smith" userId="fed1330f33f5650e" providerId="LiveId" clId="{6F9CB238-3AC6-49A2-8601-31E378FB950C}" dt="2023-01-24T08:45:23.360" v="199" actId="20577"/>
        <pc:sldMkLst>
          <pc:docMk/>
          <pc:sldMk cId="487179600" sldId="273"/>
        </pc:sldMkLst>
      </pc:sldChg>
      <pc:sldChg chg="addSp modSp mod">
        <pc:chgData name="Leonie Smith" userId="fed1330f33f5650e" providerId="LiveId" clId="{6F9CB238-3AC6-49A2-8601-31E378FB950C}" dt="2023-01-24T08:45:29.530" v="201" actId="20577"/>
        <pc:sldMkLst>
          <pc:docMk/>
          <pc:sldMk cId="2168401200" sldId="274"/>
        </pc:sldMkLst>
      </pc:sldChg>
      <pc:sldChg chg="addSp modSp mod">
        <pc:chgData name="Leonie Smith" userId="fed1330f33f5650e" providerId="LiveId" clId="{6F9CB238-3AC6-49A2-8601-31E378FB950C}" dt="2023-01-24T08:45:40.344" v="206" actId="20577"/>
        <pc:sldMkLst>
          <pc:docMk/>
          <pc:sldMk cId="2996969115" sldId="275"/>
        </pc:sldMkLst>
      </pc:sldChg>
      <pc:sldChg chg="addSp modSp mod">
        <pc:chgData name="Leonie Smith" userId="fed1330f33f5650e" providerId="LiveId" clId="{6F9CB238-3AC6-49A2-8601-31E378FB950C}" dt="2023-01-24T08:45:50.061" v="208" actId="20577"/>
        <pc:sldMkLst>
          <pc:docMk/>
          <pc:sldMk cId="2390376940" sldId="276"/>
        </pc:sldMkLst>
      </pc:sldChg>
      <pc:sldChg chg="addSp modSp mod">
        <pc:chgData name="Leonie Smith" userId="fed1330f33f5650e" providerId="LiveId" clId="{6F9CB238-3AC6-49A2-8601-31E378FB950C}" dt="2023-01-24T08:45:57.020" v="210" actId="20577"/>
        <pc:sldMkLst>
          <pc:docMk/>
          <pc:sldMk cId="4265919077" sldId="277"/>
        </pc:sldMkLst>
      </pc:sldChg>
      <pc:sldChg chg="addSp modSp mod">
        <pc:chgData name="Leonie Smith" userId="fed1330f33f5650e" providerId="LiveId" clId="{6F9CB238-3AC6-49A2-8601-31E378FB950C}" dt="2023-01-24T08:46:09.131" v="212" actId="20577"/>
        <pc:sldMkLst>
          <pc:docMk/>
          <pc:sldMk cId="210266664" sldId="278"/>
        </pc:sldMkLst>
      </pc:sldChg>
      <pc:sldChg chg="addSp modSp mod">
        <pc:chgData name="Leonie Smith" userId="fed1330f33f5650e" providerId="LiveId" clId="{6F9CB238-3AC6-49A2-8601-31E378FB950C}" dt="2023-01-24T08:46:17.791" v="214" actId="20577"/>
        <pc:sldMkLst>
          <pc:docMk/>
          <pc:sldMk cId="888433145" sldId="279"/>
        </pc:sldMkLst>
      </pc:sldChg>
      <pc:sldChg chg="addSp modSp mod">
        <pc:chgData name="Leonie Smith" userId="fed1330f33f5650e" providerId="LiveId" clId="{6F9CB238-3AC6-49A2-8601-31E378FB950C}" dt="2023-01-24T08:46:25.468" v="216" actId="20577"/>
        <pc:sldMkLst>
          <pc:docMk/>
          <pc:sldMk cId="791300187" sldId="280"/>
        </pc:sldMkLst>
      </pc:sldChg>
      <pc:sldChg chg="addSp delSp modSp mod modTransition modAnim">
        <pc:chgData name="Leonie Smith" userId="fed1330f33f5650e" providerId="LiveId" clId="{6F9CB238-3AC6-49A2-8601-31E378FB950C}" dt="2023-01-10T05:27:01.929" v="119"/>
        <pc:sldMkLst>
          <pc:docMk/>
          <pc:sldMk cId="1922139011" sldId="281"/>
        </pc:sldMkLst>
      </pc:sldChg>
      <pc:sldChg chg="addSp modSp mod">
        <pc:chgData name="Leonie Smith" userId="fed1330f33f5650e" providerId="LiveId" clId="{6F9CB238-3AC6-49A2-8601-31E378FB950C}" dt="2023-01-24T08:46:35.521" v="218" actId="20577"/>
        <pc:sldMkLst>
          <pc:docMk/>
          <pc:sldMk cId="1126511635" sldId="282"/>
        </pc:sldMkLst>
      </pc:sldChg>
      <pc:sldChg chg="addSp delSp modSp mod modTransition modAnim">
        <pc:chgData name="Leonie Smith" userId="fed1330f33f5650e" providerId="LiveId" clId="{6F9CB238-3AC6-49A2-8601-31E378FB950C}" dt="2023-01-10T05:30:58.041" v="123"/>
        <pc:sldMkLst>
          <pc:docMk/>
          <pc:sldMk cId="3166251957" sldId="283"/>
        </pc:sldMkLst>
      </pc:sldChg>
      <pc:sldChg chg="addSp modSp mod">
        <pc:chgData name="Leonie Smith" userId="fed1330f33f5650e" providerId="LiveId" clId="{6F9CB238-3AC6-49A2-8601-31E378FB950C}" dt="2023-01-24T08:46:44.724" v="223" actId="20577"/>
        <pc:sldMkLst>
          <pc:docMk/>
          <pc:sldMk cId="3922583308" sldId="284"/>
        </pc:sldMkLst>
      </pc:sldChg>
      <pc:sldChg chg="addSp delSp modSp mod modTransition modAnim">
        <pc:chgData name="Leonie Smith" userId="fed1330f33f5650e" providerId="LiveId" clId="{6F9CB238-3AC6-49A2-8601-31E378FB950C}" dt="2023-01-10T05:35:15.760" v="139"/>
        <pc:sldMkLst>
          <pc:docMk/>
          <pc:sldMk cId="1522780631" sldId="285"/>
        </pc:sldMkLst>
      </pc:sldChg>
      <pc:sldChg chg="addSp modSp mod">
        <pc:chgData name="Leonie Smith" userId="fed1330f33f5650e" providerId="LiveId" clId="{6F9CB238-3AC6-49A2-8601-31E378FB950C}" dt="2023-01-24T08:46:50.880" v="225" actId="20577"/>
        <pc:sldMkLst>
          <pc:docMk/>
          <pc:sldMk cId="1850742486" sldId="286"/>
        </pc:sldMkLst>
      </pc:sldChg>
      <pc:sldChg chg="addSp modSp">
        <pc:chgData name="Leonie Smith" userId="fed1330f33f5650e" providerId="LiveId" clId="{6F9CB238-3AC6-49A2-8601-31E378FB950C}" dt="2023-01-10T05:37:26.022" v="140"/>
        <pc:sldMkLst>
          <pc:docMk/>
          <pc:sldMk cId="2332778949" sldId="287"/>
        </pc:sldMkLst>
      </pc:sldChg>
      <pc:sldChg chg="addSp modSp mod">
        <pc:chgData name="Leonie Smith" userId="fed1330f33f5650e" providerId="LiveId" clId="{6F9CB238-3AC6-49A2-8601-31E378FB950C}" dt="2023-01-24T08:46:58.279" v="227" actId="20577"/>
        <pc:sldMkLst>
          <pc:docMk/>
          <pc:sldMk cId="1828872212" sldId="288"/>
        </pc:sldMkLst>
      </pc:sldChg>
      <pc:sldChg chg="addSp delSp modSp mod modTransition modAnim">
        <pc:chgData name="Leonie Smith" userId="fed1330f33f5650e" providerId="LiveId" clId="{6F9CB238-3AC6-49A2-8601-31E378FB950C}" dt="2023-01-10T05:40:00.030" v="144"/>
        <pc:sldMkLst>
          <pc:docMk/>
          <pc:sldMk cId="3153919605" sldId="289"/>
        </pc:sldMkLst>
      </pc:sldChg>
      <pc:sldChg chg="addSp modSp mod">
        <pc:chgData name="Leonie Smith" userId="fed1330f33f5650e" providerId="LiveId" clId="{6F9CB238-3AC6-49A2-8601-31E378FB950C}" dt="2023-01-24T08:47:08.339" v="229" actId="20577"/>
        <pc:sldMkLst>
          <pc:docMk/>
          <pc:sldMk cId="1292473336" sldId="290"/>
        </pc:sldMkLst>
      </pc:sldChg>
      <pc:sldChg chg="addSp modSp">
        <pc:chgData name="Leonie Smith" userId="fed1330f33f5650e" providerId="LiveId" clId="{6F9CB238-3AC6-49A2-8601-31E378FB950C}" dt="2023-01-10T05:44:21.011" v="145"/>
        <pc:sldMkLst>
          <pc:docMk/>
          <pc:sldMk cId="1878919862" sldId="291"/>
        </pc:sldMkLst>
      </pc:sldChg>
      <pc:sldChg chg="addSp modSp mod">
        <pc:chgData name="Leonie Smith" userId="fed1330f33f5650e" providerId="LiveId" clId="{6F9CB238-3AC6-49A2-8601-31E378FB950C}" dt="2023-01-24T08:47:17.651" v="231" actId="20577"/>
        <pc:sldMkLst>
          <pc:docMk/>
          <pc:sldMk cId="1014080634" sldId="292"/>
        </pc:sldMkLst>
      </pc:sldChg>
      <pc:sldChg chg="addSp delSp modSp mod modTransition modAnim">
        <pc:chgData name="Leonie Smith" userId="fed1330f33f5650e" providerId="LiveId" clId="{6F9CB238-3AC6-49A2-8601-31E378FB950C}" dt="2023-01-10T05:47:04.249" v="152"/>
        <pc:sldMkLst>
          <pc:docMk/>
          <pc:sldMk cId="2219299321" sldId="293"/>
        </pc:sldMkLst>
      </pc:sldChg>
      <pc:sldChg chg="addSp modSp mod">
        <pc:chgData name="Leonie Smith" userId="fed1330f33f5650e" providerId="LiveId" clId="{6F9CB238-3AC6-49A2-8601-31E378FB950C}" dt="2023-01-24T08:47:24.493" v="233" actId="20577"/>
        <pc:sldMkLst>
          <pc:docMk/>
          <pc:sldMk cId="2859407553" sldId="294"/>
        </pc:sldMkLst>
      </pc:sldChg>
      <pc:sldChg chg="addSp delSp modSp mod modTransition modAnim">
        <pc:chgData name="Leonie Smith" userId="fed1330f33f5650e" providerId="LiveId" clId="{6F9CB238-3AC6-49A2-8601-31E378FB950C}" dt="2023-01-10T05:51:00.767" v="159"/>
        <pc:sldMkLst>
          <pc:docMk/>
          <pc:sldMk cId="3279066978" sldId="295"/>
        </pc:sldMkLst>
      </pc:sldChg>
      <pc:sldChg chg="addSp modSp mod">
        <pc:chgData name="Leonie Smith" userId="fed1330f33f5650e" providerId="LiveId" clId="{6F9CB238-3AC6-49A2-8601-31E378FB950C}" dt="2023-01-24T08:47:33.082" v="235" actId="20577"/>
        <pc:sldMkLst>
          <pc:docMk/>
          <pc:sldMk cId="3099526334" sldId="296"/>
        </pc:sldMkLst>
      </pc:sldChg>
      <pc:sldChg chg="add del">
        <pc:chgData name="Leonie Smith" userId="fed1330f33f5650e" providerId="LiveId" clId="{6F9CB238-3AC6-49A2-8601-31E378FB950C}" dt="2023-01-11T06:32:01.654" v="166" actId="2696"/>
        <pc:sldMkLst>
          <pc:docMk/>
          <pc:sldMk cId="969553425" sldId="297"/>
        </pc:sldMkLst>
      </pc:sldChg>
    </pc:docChg>
  </pc:docChgLst>
  <pc:docChgLst>
    <pc:chgData name="Alfred Smith" userId="3c60a3631c0db8ad" providerId="LiveId" clId="{4775647A-3D15-4DD7-942C-37DD73502BC5}"/>
    <pc:docChg chg="custSel modSld">
      <pc:chgData name="Alfred Smith" userId="3c60a3631c0db8ad" providerId="LiveId" clId="{4775647A-3D15-4DD7-942C-37DD73502BC5}" dt="2025-05-05T09:21:13.019" v="5" actId="27636"/>
      <pc:docMkLst>
        <pc:docMk/>
      </pc:docMkLst>
      <pc:sldChg chg="addSp delSp modSp mod">
        <pc:chgData name="Alfred Smith" userId="3c60a3631c0db8ad" providerId="LiveId" clId="{4775647A-3D15-4DD7-942C-37DD73502BC5}" dt="2025-05-05T09:21:13.019" v="5" actId="27636"/>
        <pc:sldMkLst>
          <pc:docMk/>
          <pc:sldMk cId="1499918570" sldId="257"/>
        </pc:sldMkLst>
        <pc:spChg chg="add mod">
          <ac:chgData name="Alfred Smith" userId="3c60a3631c0db8ad" providerId="LiveId" clId="{4775647A-3D15-4DD7-942C-37DD73502BC5}" dt="2025-05-05T09:21:13.019" v="5" actId="27636"/>
          <ac:spMkLst>
            <pc:docMk/>
            <pc:sldMk cId="1499918570" sldId="257"/>
            <ac:spMk id="6" creationId="{D1156B75-B217-37C6-88B6-A7B3F1D8F581}"/>
          </ac:spMkLst>
        </pc:spChg>
      </pc:sldChg>
      <pc:sldChg chg="modSp">
        <pc:chgData name="Alfred Smith" userId="3c60a3631c0db8ad" providerId="LiveId" clId="{4775647A-3D15-4DD7-942C-37DD73502BC5}" dt="2025-05-05T09:19:57.316" v="3"/>
        <pc:sldMkLst>
          <pc:docMk/>
          <pc:sldMk cId="3788111665" sldId="258"/>
        </pc:sldMkLst>
        <pc:spChg chg="mod">
          <ac:chgData name="Alfred Smith" userId="3c60a3631c0db8ad" providerId="LiveId" clId="{4775647A-3D15-4DD7-942C-37DD73502BC5}" dt="2025-05-05T09:19:57.316" v="3"/>
          <ac:spMkLst>
            <pc:docMk/>
            <pc:sldMk cId="3788111665" sldId="258"/>
            <ac:spMk id="2" creationId="{31FDAADF-3DB4-70D9-3E14-E12E28657D0E}"/>
          </ac:spMkLst>
        </pc:spChg>
      </pc:sldChg>
      <pc:sldChg chg="modSp">
        <pc:chgData name="Alfred Smith" userId="3c60a3631c0db8ad" providerId="LiveId" clId="{4775647A-3D15-4DD7-942C-37DD73502BC5}" dt="2025-05-05T09:19:57.316" v="3"/>
        <pc:sldMkLst>
          <pc:docMk/>
          <pc:sldMk cId="454763615" sldId="259"/>
        </pc:sldMkLst>
        <pc:spChg chg="mod">
          <ac:chgData name="Alfred Smith" userId="3c60a3631c0db8ad" providerId="LiveId" clId="{4775647A-3D15-4DD7-942C-37DD73502BC5}" dt="2025-05-05T09:19:57.316" v="3"/>
          <ac:spMkLst>
            <pc:docMk/>
            <pc:sldMk cId="454763615" sldId="259"/>
            <ac:spMk id="3" creationId="{A58184BD-88F1-BA02-40C1-D8403D0EEC0D}"/>
          </ac:spMkLst>
        </pc:spChg>
      </pc:sldChg>
      <pc:sldChg chg="modSp">
        <pc:chgData name="Alfred Smith" userId="3c60a3631c0db8ad" providerId="LiveId" clId="{4775647A-3D15-4DD7-942C-37DD73502BC5}" dt="2025-05-05T09:19:57.316" v="3"/>
        <pc:sldMkLst>
          <pc:docMk/>
          <pc:sldMk cId="4120481681" sldId="270"/>
        </pc:sldMkLst>
        <pc:spChg chg="mod">
          <ac:chgData name="Alfred Smith" userId="3c60a3631c0db8ad" providerId="LiveId" clId="{4775647A-3D15-4DD7-942C-37DD73502BC5}" dt="2025-05-05T09:19:57.316" v="3"/>
          <ac:spMkLst>
            <pc:docMk/>
            <pc:sldMk cId="4120481681" sldId="270"/>
            <ac:spMk id="3" creationId="{E735F1B3-B258-B775-898E-4FC9813A177F}"/>
          </ac:spMkLst>
        </pc:spChg>
      </pc:sldChg>
      <pc:sldChg chg="modSp">
        <pc:chgData name="Alfred Smith" userId="3c60a3631c0db8ad" providerId="LiveId" clId="{4775647A-3D15-4DD7-942C-37DD73502BC5}" dt="2025-05-05T09:19:57.316" v="3"/>
        <pc:sldMkLst>
          <pc:docMk/>
          <pc:sldMk cId="939110669" sldId="271"/>
        </pc:sldMkLst>
        <pc:spChg chg="mod">
          <ac:chgData name="Alfred Smith" userId="3c60a3631c0db8ad" providerId="LiveId" clId="{4775647A-3D15-4DD7-942C-37DD73502BC5}" dt="2025-05-05T09:19:57.316" v="3"/>
          <ac:spMkLst>
            <pc:docMk/>
            <pc:sldMk cId="939110669" sldId="271"/>
            <ac:spMk id="2" creationId="{892D4795-EE6E-0D45-1DE6-680A5ED061AF}"/>
          </ac:spMkLst>
        </pc:spChg>
      </pc:sldChg>
      <pc:sldChg chg="modSp">
        <pc:chgData name="Alfred Smith" userId="3c60a3631c0db8ad" providerId="LiveId" clId="{4775647A-3D15-4DD7-942C-37DD73502BC5}" dt="2025-05-05T09:19:57.316" v="3"/>
        <pc:sldMkLst>
          <pc:docMk/>
          <pc:sldMk cId="4024569785" sldId="272"/>
        </pc:sldMkLst>
        <pc:spChg chg="mod">
          <ac:chgData name="Alfred Smith" userId="3c60a3631c0db8ad" providerId="LiveId" clId="{4775647A-3D15-4DD7-942C-37DD73502BC5}" dt="2025-05-05T09:19:57.316" v="3"/>
          <ac:spMkLst>
            <pc:docMk/>
            <pc:sldMk cId="4024569785" sldId="272"/>
            <ac:spMk id="2" creationId="{934665ED-A988-01B2-0FA3-4011D36F468A}"/>
          </ac:spMkLst>
        </pc:spChg>
      </pc:sldChg>
      <pc:sldChg chg="modSp">
        <pc:chgData name="Alfred Smith" userId="3c60a3631c0db8ad" providerId="LiveId" clId="{4775647A-3D15-4DD7-942C-37DD73502BC5}" dt="2025-05-05T09:19:57.316" v="3"/>
        <pc:sldMkLst>
          <pc:docMk/>
          <pc:sldMk cId="487179600" sldId="273"/>
        </pc:sldMkLst>
        <pc:spChg chg="mod">
          <ac:chgData name="Alfred Smith" userId="3c60a3631c0db8ad" providerId="LiveId" clId="{4775647A-3D15-4DD7-942C-37DD73502BC5}" dt="2025-05-05T09:19:57.316" v="3"/>
          <ac:spMkLst>
            <pc:docMk/>
            <pc:sldMk cId="487179600" sldId="273"/>
            <ac:spMk id="2" creationId="{9DC2158C-4223-6F87-6E59-A764BB51EF98}"/>
          </ac:spMkLst>
        </pc:spChg>
      </pc:sldChg>
      <pc:sldChg chg="modSp">
        <pc:chgData name="Alfred Smith" userId="3c60a3631c0db8ad" providerId="LiveId" clId="{4775647A-3D15-4DD7-942C-37DD73502BC5}" dt="2025-05-05T09:19:57.316" v="3"/>
        <pc:sldMkLst>
          <pc:docMk/>
          <pc:sldMk cId="2168401200" sldId="274"/>
        </pc:sldMkLst>
        <pc:spChg chg="mod">
          <ac:chgData name="Alfred Smith" userId="3c60a3631c0db8ad" providerId="LiveId" clId="{4775647A-3D15-4DD7-942C-37DD73502BC5}" dt="2025-05-05T09:19:57.316" v="3"/>
          <ac:spMkLst>
            <pc:docMk/>
            <pc:sldMk cId="2168401200" sldId="274"/>
            <ac:spMk id="2" creationId="{97456AE4-48D7-F351-DC8F-716365782C21}"/>
          </ac:spMkLst>
        </pc:spChg>
      </pc:sldChg>
      <pc:sldChg chg="modSp">
        <pc:chgData name="Alfred Smith" userId="3c60a3631c0db8ad" providerId="LiveId" clId="{4775647A-3D15-4DD7-942C-37DD73502BC5}" dt="2025-05-05T09:19:57.316" v="3"/>
        <pc:sldMkLst>
          <pc:docMk/>
          <pc:sldMk cId="2996969115" sldId="275"/>
        </pc:sldMkLst>
        <pc:spChg chg="mod">
          <ac:chgData name="Alfred Smith" userId="3c60a3631c0db8ad" providerId="LiveId" clId="{4775647A-3D15-4DD7-942C-37DD73502BC5}" dt="2025-05-05T09:19:57.316" v="3"/>
          <ac:spMkLst>
            <pc:docMk/>
            <pc:sldMk cId="2996969115" sldId="275"/>
            <ac:spMk id="2" creationId="{C9B2A4DE-2978-7850-6251-F7B2F16CE4EA}"/>
          </ac:spMkLst>
        </pc:spChg>
      </pc:sldChg>
      <pc:sldChg chg="modSp">
        <pc:chgData name="Alfred Smith" userId="3c60a3631c0db8ad" providerId="LiveId" clId="{4775647A-3D15-4DD7-942C-37DD73502BC5}" dt="2025-05-05T09:19:57.316" v="3"/>
        <pc:sldMkLst>
          <pc:docMk/>
          <pc:sldMk cId="2390376940" sldId="276"/>
        </pc:sldMkLst>
        <pc:spChg chg="mod">
          <ac:chgData name="Alfred Smith" userId="3c60a3631c0db8ad" providerId="LiveId" clId="{4775647A-3D15-4DD7-942C-37DD73502BC5}" dt="2025-05-05T09:19:57.316" v="3"/>
          <ac:spMkLst>
            <pc:docMk/>
            <pc:sldMk cId="2390376940" sldId="276"/>
            <ac:spMk id="2" creationId="{9F163EBD-F3D2-9E2B-9E12-5429B5B0261D}"/>
          </ac:spMkLst>
        </pc:spChg>
      </pc:sldChg>
      <pc:sldChg chg="modSp">
        <pc:chgData name="Alfred Smith" userId="3c60a3631c0db8ad" providerId="LiveId" clId="{4775647A-3D15-4DD7-942C-37DD73502BC5}" dt="2025-05-05T09:19:57.316" v="3"/>
        <pc:sldMkLst>
          <pc:docMk/>
          <pc:sldMk cId="4265919077" sldId="277"/>
        </pc:sldMkLst>
        <pc:spChg chg="mod">
          <ac:chgData name="Alfred Smith" userId="3c60a3631c0db8ad" providerId="LiveId" clId="{4775647A-3D15-4DD7-942C-37DD73502BC5}" dt="2025-05-05T09:19:57.316" v="3"/>
          <ac:spMkLst>
            <pc:docMk/>
            <pc:sldMk cId="4265919077" sldId="277"/>
            <ac:spMk id="2" creationId="{5A689DBA-FDE2-EFC9-9727-BD1CA42F553D}"/>
          </ac:spMkLst>
        </pc:spChg>
      </pc:sldChg>
      <pc:sldChg chg="modSp">
        <pc:chgData name="Alfred Smith" userId="3c60a3631c0db8ad" providerId="LiveId" clId="{4775647A-3D15-4DD7-942C-37DD73502BC5}" dt="2025-05-05T09:19:57.316" v="3"/>
        <pc:sldMkLst>
          <pc:docMk/>
          <pc:sldMk cId="210266664" sldId="278"/>
        </pc:sldMkLst>
        <pc:spChg chg="mod">
          <ac:chgData name="Alfred Smith" userId="3c60a3631c0db8ad" providerId="LiveId" clId="{4775647A-3D15-4DD7-942C-37DD73502BC5}" dt="2025-05-05T09:19:57.316" v="3"/>
          <ac:spMkLst>
            <pc:docMk/>
            <pc:sldMk cId="210266664" sldId="278"/>
            <ac:spMk id="2" creationId="{23121EE0-1061-2E81-575A-575C3432CE69}"/>
          </ac:spMkLst>
        </pc:spChg>
      </pc:sldChg>
      <pc:sldChg chg="modSp">
        <pc:chgData name="Alfred Smith" userId="3c60a3631c0db8ad" providerId="LiveId" clId="{4775647A-3D15-4DD7-942C-37DD73502BC5}" dt="2025-05-05T09:19:57.316" v="3"/>
        <pc:sldMkLst>
          <pc:docMk/>
          <pc:sldMk cId="888433145" sldId="279"/>
        </pc:sldMkLst>
        <pc:spChg chg="mod">
          <ac:chgData name="Alfred Smith" userId="3c60a3631c0db8ad" providerId="LiveId" clId="{4775647A-3D15-4DD7-942C-37DD73502BC5}" dt="2025-05-05T09:19:57.316" v="3"/>
          <ac:spMkLst>
            <pc:docMk/>
            <pc:sldMk cId="888433145" sldId="279"/>
            <ac:spMk id="2" creationId="{E2BD4B98-BCED-AD6D-B7A9-37432D7AB53B}"/>
          </ac:spMkLst>
        </pc:spChg>
      </pc:sldChg>
      <pc:sldChg chg="modSp">
        <pc:chgData name="Alfred Smith" userId="3c60a3631c0db8ad" providerId="LiveId" clId="{4775647A-3D15-4DD7-942C-37DD73502BC5}" dt="2025-05-05T09:19:57.316" v="3"/>
        <pc:sldMkLst>
          <pc:docMk/>
          <pc:sldMk cId="791300187" sldId="280"/>
        </pc:sldMkLst>
        <pc:spChg chg="mod">
          <ac:chgData name="Alfred Smith" userId="3c60a3631c0db8ad" providerId="LiveId" clId="{4775647A-3D15-4DD7-942C-37DD73502BC5}" dt="2025-05-05T09:19:57.316" v="3"/>
          <ac:spMkLst>
            <pc:docMk/>
            <pc:sldMk cId="791300187" sldId="280"/>
            <ac:spMk id="2" creationId="{3365F0DB-C7CC-AD48-B629-7AB661EC8157}"/>
          </ac:spMkLst>
        </pc:spChg>
      </pc:sldChg>
      <pc:sldChg chg="modSp">
        <pc:chgData name="Alfred Smith" userId="3c60a3631c0db8ad" providerId="LiveId" clId="{4775647A-3D15-4DD7-942C-37DD73502BC5}" dt="2025-05-05T09:19:57.316" v="3"/>
        <pc:sldMkLst>
          <pc:docMk/>
          <pc:sldMk cId="1126511635" sldId="282"/>
        </pc:sldMkLst>
        <pc:spChg chg="mod">
          <ac:chgData name="Alfred Smith" userId="3c60a3631c0db8ad" providerId="LiveId" clId="{4775647A-3D15-4DD7-942C-37DD73502BC5}" dt="2025-05-05T09:19:57.316" v="3"/>
          <ac:spMkLst>
            <pc:docMk/>
            <pc:sldMk cId="1126511635" sldId="282"/>
            <ac:spMk id="2" creationId="{113BD064-F6DD-A184-0AAF-60B58FC86431}"/>
          </ac:spMkLst>
        </pc:spChg>
      </pc:sldChg>
      <pc:sldChg chg="modSp">
        <pc:chgData name="Alfred Smith" userId="3c60a3631c0db8ad" providerId="LiveId" clId="{4775647A-3D15-4DD7-942C-37DD73502BC5}" dt="2025-05-05T09:19:57.316" v="3"/>
        <pc:sldMkLst>
          <pc:docMk/>
          <pc:sldMk cId="3922583308" sldId="284"/>
        </pc:sldMkLst>
        <pc:spChg chg="mod">
          <ac:chgData name="Alfred Smith" userId="3c60a3631c0db8ad" providerId="LiveId" clId="{4775647A-3D15-4DD7-942C-37DD73502BC5}" dt="2025-05-05T09:19:57.316" v="3"/>
          <ac:spMkLst>
            <pc:docMk/>
            <pc:sldMk cId="3922583308" sldId="284"/>
            <ac:spMk id="2" creationId="{A8CF4340-46C9-F5F3-FC7D-E98A5FD5A9ED}"/>
          </ac:spMkLst>
        </pc:spChg>
      </pc:sldChg>
      <pc:sldChg chg="modSp">
        <pc:chgData name="Alfred Smith" userId="3c60a3631c0db8ad" providerId="LiveId" clId="{4775647A-3D15-4DD7-942C-37DD73502BC5}" dt="2025-05-05T09:19:57.316" v="3"/>
        <pc:sldMkLst>
          <pc:docMk/>
          <pc:sldMk cId="1850742486" sldId="286"/>
        </pc:sldMkLst>
        <pc:spChg chg="mod">
          <ac:chgData name="Alfred Smith" userId="3c60a3631c0db8ad" providerId="LiveId" clId="{4775647A-3D15-4DD7-942C-37DD73502BC5}" dt="2025-05-05T09:19:57.316" v="3"/>
          <ac:spMkLst>
            <pc:docMk/>
            <pc:sldMk cId="1850742486" sldId="286"/>
            <ac:spMk id="2" creationId="{238E1ADF-481A-C9CB-81FE-565E3E8D9F88}"/>
          </ac:spMkLst>
        </pc:spChg>
      </pc:sldChg>
      <pc:sldChg chg="modSp">
        <pc:chgData name="Alfred Smith" userId="3c60a3631c0db8ad" providerId="LiveId" clId="{4775647A-3D15-4DD7-942C-37DD73502BC5}" dt="2025-05-05T09:19:57.316" v="3"/>
        <pc:sldMkLst>
          <pc:docMk/>
          <pc:sldMk cId="1828872212" sldId="288"/>
        </pc:sldMkLst>
        <pc:spChg chg="mod">
          <ac:chgData name="Alfred Smith" userId="3c60a3631c0db8ad" providerId="LiveId" clId="{4775647A-3D15-4DD7-942C-37DD73502BC5}" dt="2025-05-05T09:19:57.316" v="3"/>
          <ac:spMkLst>
            <pc:docMk/>
            <pc:sldMk cId="1828872212" sldId="288"/>
            <ac:spMk id="2" creationId="{A25C3312-2997-E9EE-3B8E-B83BB0CD7DB4}"/>
          </ac:spMkLst>
        </pc:spChg>
      </pc:sldChg>
      <pc:sldChg chg="modSp">
        <pc:chgData name="Alfred Smith" userId="3c60a3631c0db8ad" providerId="LiveId" clId="{4775647A-3D15-4DD7-942C-37DD73502BC5}" dt="2025-05-05T09:19:57.316" v="3"/>
        <pc:sldMkLst>
          <pc:docMk/>
          <pc:sldMk cId="1292473336" sldId="290"/>
        </pc:sldMkLst>
        <pc:spChg chg="mod">
          <ac:chgData name="Alfred Smith" userId="3c60a3631c0db8ad" providerId="LiveId" clId="{4775647A-3D15-4DD7-942C-37DD73502BC5}" dt="2025-05-05T09:19:57.316" v="3"/>
          <ac:spMkLst>
            <pc:docMk/>
            <pc:sldMk cId="1292473336" sldId="290"/>
            <ac:spMk id="2" creationId="{5885239A-7C8F-23C2-9659-74E1EE30563A}"/>
          </ac:spMkLst>
        </pc:spChg>
      </pc:sldChg>
      <pc:sldChg chg="modSp">
        <pc:chgData name="Alfred Smith" userId="3c60a3631c0db8ad" providerId="LiveId" clId="{4775647A-3D15-4DD7-942C-37DD73502BC5}" dt="2025-05-05T09:19:57.316" v="3"/>
        <pc:sldMkLst>
          <pc:docMk/>
          <pc:sldMk cId="1014080634" sldId="292"/>
        </pc:sldMkLst>
        <pc:spChg chg="mod">
          <ac:chgData name="Alfred Smith" userId="3c60a3631c0db8ad" providerId="LiveId" clId="{4775647A-3D15-4DD7-942C-37DD73502BC5}" dt="2025-05-05T09:19:57.316" v="3"/>
          <ac:spMkLst>
            <pc:docMk/>
            <pc:sldMk cId="1014080634" sldId="292"/>
            <ac:spMk id="2" creationId="{5812A9AF-D7E1-A0BC-BE94-F9757DC1D7D6}"/>
          </ac:spMkLst>
        </pc:spChg>
      </pc:sldChg>
      <pc:sldChg chg="modSp">
        <pc:chgData name="Alfred Smith" userId="3c60a3631c0db8ad" providerId="LiveId" clId="{4775647A-3D15-4DD7-942C-37DD73502BC5}" dt="2025-05-05T09:19:57.316" v="3"/>
        <pc:sldMkLst>
          <pc:docMk/>
          <pc:sldMk cId="2859407553" sldId="294"/>
        </pc:sldMkLst>
        <pc:spChg chg="mod">
          <ac:chgData name="Alfred Smith" userId="3c60a3631c0db8ad" providerId="LiveId" clId="{4775647A-3D15-4DD7-942C-37DD73502BC5}" dt="2025-05-05T09:19:57.316" v="3"/>
          <ac:spMkLst>
            <pc:docMk/>
            <pc:sldMk cId="2859407553" sldId="294"/>
            <ac:spMk id="2" creationId="{F6644FDC-6799-4DD9-3EF3-1CA27EA1F65E}"/>
          </ac:spMkLst>
        </pc:spChg>
      </pc:sldChg>
      <pc:sldChg chg="modSp">
        <pc:chgData name="Alfred Smith" userId="3c60a3631c0db8ad" providerId="LiveId" clId="{4775647A-3D15-4DD7-942C-37DD73502BC5}" dt="2025-05-05T09:19:57.316" v="3"/>
        <pc:sldMkLst>
          <pc:docMk/>
          <pc:sldMk cId="3099526334" sldId="296"/>
        </pc:sldMkLst>
        <pc:spChg chg="mod">
          <ac:chgData name="Alfred Smith" userId="3c60a3631c0db8ad" providerId="LiveId" clId="{4775647A-3D15-4DD7-942C-37DD73502BC5}" dt="2025-05-05T09:19:57.316" v="3"/>
          <ac:spMkLst>
            <pc:docMk/>
            <pc:sldMk cId="3099526334" sldId="296"/>
            <ac:spMk id="2" creationId="{A6667146-971C-58A7-ADD0-DB73245C9D8F}"/>
          </ac:spMkLst>
        </pc:spChg>
      </pc:sldChg>
    </pc:docChg>
  </pc:docChgLst>
  <pc:docChgLst>
    <pc:chgData name="Alfred Smith" userId="3c60a3631c0db8ad" providerId="LiveId" clId="{BC23A7C2-5F51-416B-9FCF-B182BA1AC275}"/>
    <pc:docChg chg="undo custSel modSld">
      <pc:chgData name="Alfred Smith" userId="3c60a3631c0db8ad" providerId="LiveId" clId="{BC23A7C2-5F51-416B-9FCF-B182BA1AC275}" dt="2024-07-24T06:49:05.802" v="42"/>
      <pc:docMkLst>
        <pc:docMk/>
      </pc:docMkLst>
      <pc:sldChg chg="addSp delSp modSp mod">
        <pc:chgData name="Alfred Smith" userId="3c60a3631c0db8ad" providerId="LiveId" clId="{BC23A7C2-5F51-416B-9FCF-B182BA1AC275}" dt="2024-07-24T06:28:50.222" v="1"/>
        <pc:sldMkLst>
          <pc:docMk/>
          <pc:sldMk cId="1499918570" sldId="257"/>
        </pc:sldMkLst>
      </pc:sldChg>
      <pc:sldChg chg="modSp mod">
        <pc:chgData name="Alfred Smith" userId="3c60a3631c0db8ad" providerId="LiveId" clId="{BC23A7C2-5F51-416B-9FCF-B182BA1AC275}" dt="2024-07-24T06:44:16.810" v="5"/>
        <pc:sldMkLst>
          <pc:docMk/>
          <pc:sldMk cId="2346136586" sldId="260"/>
        </pc:sldMkLst>
      </pc:sldChg>
      <pc:sldChg chg="modSp mod">
        <pc:chgData name="Alfred Smith" userId="3c60a3631c0db8ad" providerId="LiveId" clId="{BC23A7C2-5F51-416B-9FCF-B182BA1AC275}" dt="2024-07-24T06:44:32.770" v="7"/>
        <pc:sldMkLst>
          <pc:docMk/>
          <pc:sldMk cId="4037329247" sldId="261"/>
        </pc:sldMkLst>
      </pc:sldChg>
      <pc:sldChg chg="modSp mod">
        <pc:chgData name="Alfred Smith" userId="3c60a3631c0db8ad" providerId="LiveId" clId="{BC23A7C2-5F51-416B-9FCF-B182BA1AC275}" dt="2024-07-24T06:44:47.284" v="10"/>
        <pc:sldMkLst>
          <pc:docMk/>
          <pc:sldMk cId="1909638311" sldId="262"/>
        </pc:sldMkLst>
      </pc:sldChg>
      <pc:sldChg chg="modSp mod">
        <pc:chgData name="Alfred Smith" userId="3c60a3631c0db8ad" providerId="LiveId" clId="{BC23A7C2-5F51-416B-9FCF-B182BA1AC275}" dt="2024-07-24T06:45:04.159" v="12"/>
        <pc:sldMkLst>
          <pc:docMk/>
          <pc:sldMk cId="641208035" sldId="263"/>
        </pc:sldMkLst>
      </pc:sldChg>
      <pc:sldChg chg="modSp mod">
        <pc:chgData name="Alfred Smith" userId="3c60a3631c0db8ad" providerId="LiveId" clId="{BC23A7C2-5F51-416B-9FCF-B182BA1AC275}" dt="2024-07-24T06:45:17.181" v="13"/>
        <pc:sldMkLst>
          <pc:docMk/>
          <pc:sldMk cId="4044745628" sldId="264"/>
        </pc:sldMkLst>
      </pc:sldChg>
      <pc:sldChg chg="modSp mod">
        <pc:chgData name="Alfred Smith" userId="3c60a3631c0db8ad" providerId="LiveId" clId="{BC23A7C2-5F51-416B-9FCF-B182BA1AC275}" dt="2024-07-24T06:45:33.608" v="15"/>
        <pc:sldMkLst>
          <pc:docMk/>
          <pc:sldMk cId="978260341" sldId="265"/>
        </pc:sldMkLst>
      </pc:sldChg>
      <pc:sldChg chg="modSp mod">
        <pc:chgData name="Alfred Smith" userId="3c60a3631c0db8ad" providerId="LiveId" clId="{BC23A7C2-5F51-416B-9FCF-B182BA1AC275}" dt="2024-07-24T06:45:58.995" v="18" actId="6549"/>
        <pc:sldMkLst>
          <pc:docMk/>
          <pc:sldMk cId="3575870363" sldId="266"/>
        </pc:sldMkLst>
      </pc:sldChg>
      <pc:sldChg chg="modSp mod">
        <pc:chgData name="Alfred Smith" userId="3c60a3631c0db8ad" providerId="LiveId" clId="{BC23A7C2-5F51-416B-9FCF-B182BA1AC275}" dt="2024-07-24T06:46:16.127" v="20"/>
        <pc:sldMkLst>
          <pc:docMk/>
          <pc:sldMk cId="4017137865" sldId="267"/>
        </pc:sldMkLst>
      </pc:sldChg>
      <pc:sldChg chg="modSp mod">
        <pc:chgData name="Alfred Smith" userId="3c60a3631c0db8ad" providerId="LiveId" clId="{BC23A7C2-5F51-416B-9FCF-B182BA1AC275}" dt="2024-07-24T06:46:32.265" v="22"/>
        <pc:sldMkLst>
          <pc:docMk/>
          <pc:sldMk cId="3137811553" sldId="268"/>
        </pc:sldMkLst>
      </pc:sldChg>
      <pc:sldChg chg="modSp mod">
        <pc:chgData name="Alfred Smith" userId="3c60a3631c0db8ad" providerId="LiveId" clId="{BC23A7C2-5F51-416B-9FCF-B182BA1AC275}" dt="2024-07-24T06:46:55.900" v="24"/>
        <pc:sldMkLst>
          <pc:docMk/>
          <pc:sldMk cId="100491716" sldId="269"/>
        </pc:sldMkLst>
      </pc:sldChg>
      <pc:sldChg chg="addSp modSp">
        <pc:chgData name="Alfred Smith" userId="3c60a3631c0db8ad" providerId="LiveId" clId="{BC23A7C2-5F51-416B-9FCF-B182BA1AC275}" dt="2024-07-24T06:30:12.808" v="4"/>
        <pc:sldMkLst>
          <pc:docMk/>
          <pc:sldMk cId="4120481681" sldId="270"/>
        </pc:sldMkLst>
      </pc:sldChg>
      <pc:sldChg chg="modSp mod">
        <pc:chgData name="Alfred Smith" userId="3c60a3631c0db8ad" providerId="LiveId" clId="{BC23A7C2-5F51-416B-9FCF-B182BA1AC275}" dt="2024-07-24T06:47:13.092" v="28"/>
        <pc:sldMkLst>
          <pc:docMk/>
          <pc:sldMk cId="1922139011" sldId="281"/>
        </pc:sldMkLst>
      </pc:sldChg>
      <pc:sldChg chg="modSp mod">
        <pc:chgData name="Alfred Smith" userId="3c60a3631c0db8ad" providerId="LiveId" clId="{BC23A7C2-5F51-416B-9FCF-B182BA1AC275}" dt="2024-07-24T06:47:31.435" v="30"/>
        <pc:sldMkLst>
          <pc:docMk/>
          <pc:sldMk cId="3166251957" sldId="283"/>
        </pc:sldMkLst>
      </pc:sldChg>
      <pc:sldChg chg="modSp mod">
        <pc:chgData name="Alfred Smith" userId="3c60a3631c0db8ad" providerId="LiveId" clId="{BC23A7C2-5F51-416B-9FCF-B182BA1AC275}" dt="2024-07-24T06:47:48.924" v="32"/>
        <pc:sldMkLst>
          <pc:docMk/>
          <pc:sldMk cId="1522780631" sldId="285"/>
        </pc:sldMkLst>
      </pc:sldChg>
      <pc:sldChg chg="modSp mod">
        <pc:chgData name="Alfred Smith" userId="3c60a3631c0db8ad" providerId="LiveId" clId="{BC23A7C2-5F51-416B-9FCF-B182BA1AC275}" dt="2024-07-24T06:48:02.589" v="34"/>
        <pc:sldMkLst>
          <pc:docMk/>
          <pc:sldMk cId="2332778949" sldId="287"/>
        </pc:sldMkLst>
      </pc:sldChg>
      <pc:sldChg chg="modSp mod">
        <pc:chgData name="Alfred Smith" userId="3c60a3631c0db8ad" providerId="LiveId" clId="{BC23A7C2-5F51-416B-9FCF-B182BA1AC275}" dt="2024-07-24T06:48:20.884" v="36"/>
        <pc:sldMkLst>
          <pc:docMk/>
          <pc:sldMk cId="3153919605" sldId="289"/>
        </pc:sldMkLst>
      </pc:sldChg>
      <pc:sldChg chg="modSp mod">
        <pc:chgData name="Alfred Smith" userId="3c60a3631c0db8ad" providerId="LiveId" clId="{BC23A7C2-5F51-416B-9FCF-B182BA1AC275}" dt="2024-07-24T06:48:35.517" v="38"/>
        <pc:sldMkLst>
          <pc:docMk/>
          <pc:sldMk cId="1878919862" sldId="291"/>
        </pc:sldMkLst>
      </pc:sldChg>
      <pc:sldChg chg="modSp mod">
        <pc:chgData name="Alfred Smith" userId="3c60a3631c0db8ad" providerId="LiveId" clId="{BC23A7C2-5F51-416B-9FCF-B182BA1AC275}" dt="2024-07-24T06:48:49.589" v="40"/>
        <pc:sldMkLst>
          <pc:docMk/>
          <pc:sldMk cId="2219299321" sldId="293"/>
        </pc:sldMkLst>
      </pc:sldChg>
      <pc:sldChg chg="modSp mod">
        <pc:chgData name="Alfred Smith" userId="3c60a3631c0db8ad" providerId="LiveId" clId="{BC23A7C2-5F51-416B-9FCF-B182BA1AC275}" dt="2024-07-24T06:49:05.802" v="42"/>
        <pc:sldMkLst>
          <pc:docMk/>
          <pc:sldMk cId="3279066978" sldId="29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05-05-2025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endParaRPr lang="en-IN" sz="1200" b="1" i="0" u="none" strike="noStrike" baseline="0" dirty="0">
              <a:latin typeface="TimesNewRomanPS-BoldMT"/>
            </a:endParaRPr>
          </a:p>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46 </a:t>
            </a:r>
            <a:r>
              <a:rPr lang="en-IN" sz="1200" b="1" i="0" u="none" strike="noStrike" baseline="0" dirty="0" err="1">
                <a:latin typeface="TimesNewRomanPS-BoldMT"/>
              </a:rPr>
              <a:t>Ascention</a:t>
            </a:r>
            <a:r>
              <a:rPr lang="en-IN" sz="1200" b="1" i="0" u="none" strike="noStrike" baseline="0" dirty="0">
                <a:latin typeface="TimesNewRomanPS-BoldMT"/>
              </a:rPr>
              <a:t> &amp; </a:t>
            </a:r>
            <a:r>
              <a:rPr lang="en-IN" sz="1200" b="1" i="0" u="none" strike="noStrike" baseline="0" dirty="0" err="1">
                <a:latin typeface="TimesNewRomanPS-BoldMT"/>
              </a:rPr>
              <a:t>Pentacost</a:t>
            </a:r>
            <a:endParaRPr lang="en-IN" sz="1200" b="1" i="0" u="none" strike="noStrike" baseline="0" dirty="0">
              <a:latin typeface="TimesNewRomanPS-BoldMT"/>
            </a:endParaRPr>
          </a:p>
          <a:p>
            <a:pPr algn="l"/>
            <a:r>
              <a:rPr lang="en-US" sz="1200" b="0" i="0" u="none" strike="noStrike" baseline="0" dirty="0">
                <a:latin typeface="TimesNewRomanPSMT"/>
              </a:rPr>
              <a:t>1. Great Commission/Ascension - Acts 1:1-8; Matthew 28:18-20; Acts 1:9-11 (Left</a:t>
            </a:r>
          </a:p>
          <a:p>
            <a:pPr algn="l"/>
            <a:r>
              <a:rPr lang="en-IN" sz="1200" b="0" i="0" u="none" strike="noStrike" baseline="0" dirty="0">
                <a:latin typeface="TimesNewRomanPSMT"/>
              </a:rPr>
              <a:t>Top)</a:t>
            </a:r>
          </a:p>
          <a:p>
            <a:pPr algn="l"/>
            <a:r>
              <a:rPr lang="en-US" sz="1200" b="0" i="0" u="none" strike="noStrike" baseline="0" dirty="0">
                <a:latin typeface="TimesNewRomanPSMT"/>
              </a:rPr>
              <a:t>2. Receiving Holy Spirit - Acts 2:1-4 (Right Top)</a:t>
            </a:r>
          </a:p>
          <a:p>
            <a:pPr algn="l"/>
            <a:r>
              <a:rPr lang="en-US" sz="1200" b="0" i="0" u="none" strike="noStrike" baseline="0" dirty="0">
                <a:latin typeface="TimesNewRomanPSMT"/>
              </a:rPr>
              <a:t>3. Peter Addresses the crowd - Acts 2:5-41 (Right Bottom)</a:t>
            </a:r>
          </a:p>
          <a:p>
            <a:pPr algn="l"/>
            <a:r>
              <a:rPr lang="en-US" sz="1200" b="0" i="0" u="none" strike="noStrike" baseline="0" dirty="0">
                <a:latin typeface="TimesNewRomanPSMT"/>
              </a:rPr>
              <a:t>4. Community of Believers - Acts 2:42-47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3</a:t>
            </a:fld>
            <a:endParaRPr lang="en-IN"/>
          </a:p>
        </p:txBody>
      </p:sp>
    </p:spTree>
    <p:extLst>
      <p:ext uri="{BB962C8B-B14F-4D97-AF65-F5344CB8AC3E}">
        <p14:creationId xmlns:p14="http://schemas.microsoft.com/office/powerpoint/2010/main" val="2455785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05-05-2025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05-05-2025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46-3</a:t>
            </a:r>
          </a:p>
        </p:txBody>
      </p:sp>
      <p:pic>
        <p:nvPicPr>
          <p:cNvPr id="10" name="Audio 9">
            <a:hlinkClick r:id="" action="ppaction://media"/>
            <a:extLst>
              <a:ext uri="{FF2B5EF4-FFF2-40B4-BE49-F238E27FC236}">
                <a16:creationId xmlns:a16="http://schemas.microsoft.com/office/drawing/2014/main" id="{22737786-4F72-08F0-2F8A-8471A53939A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D1156B75-B217-37C6-88B6-A7B3F1D8F581}"/>
              </a:ext>
            </a:extLst>
          </p:cNvPr>
          <p:cNvSpPr>
            <a:spLocks noGrp="1"/>
          </p:cNvSpPr>
          <p:nvPr>
            <p:ph idx="1"/>
          </p:nvPr>
        </p:nvSpPr>
        <p:spPr>
          <a:xfrm>
            <a:off x="838200" y="1825625"/>
            <a:ext cx="10515600" cy="4351338"/>
          </a:xfrm>
        </p:spPr>
        <p:txBody>
          <a:bodyPr>
            <a:normAutofit fontScale="925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09"/>
    </mc:Choice>
    <mc:Fallback xmlns="">
      <p:transition spd="slow" advTm="3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D8C8C-3EC1-1B3D-69AC-97BBECACB180}"/>
              </a:ext>
            </a:extLst>
          </p:cNvPr>
          <p:cNvPicPr>
            <a:picLocks noChangeAspect="1"/>
          </p:cNvPicPr>
          <p:nvPr/>
        </p:nvPicPr>
        <p:blipFill>
          <a:blip r:embed="rId2"/>
          <a:stretch>
            <a:fillRect/>
          </a:stretch>
        </p:blipFill>
        <p:spPr>
          <a:xfrm>
            <a:off x="-659546" y="0"/>
            <a:ext cx="12851546" cy="6858000"/>
          </a:xfrm>
          <a:prstGeom prst="rect">
            <a:avLst/>
          </a:prstGeom>
        </p:spPr>
      </p:pic>
      <p:sp>
        <p:nvSpPr>
          <p:cNvPr id="2" name="TextBox 1">
            <a:extLst>
              <a:ext uri="{FF2B5EF4-FFF2-40B4-BE49-F238E27FC236}">
                <a16:creationId xmlns:a16="http://schemas.microsoft.com/office/drawing/2014/main" id="{9DC2158C-4223-6F87-6E59-A764BB51EF9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དེའི་ཕྱིར་རྒྱལ་པོ་དཱ་བིད་ཀྱིས་ཁོང་གི་སྐོར་ལ།</a:t>
            </a:r>
          </a:p>
          <a:p>
            <a:r>
              <a:rPr lang="bo-CN" sz="5400" dirty="0">
                <a:solidFill>
                  <a:srgbClr val="121212"/>
                </a:solidFill>
                <a:latin typeface="Arial" panose="020B0604020202020204" pitchFamily="34" charset="0"/>
              </a:rPr>
              <a:t>རྟག་ཏུ་གཙོ་བོ་ང་ཡི་མདུན་དུ་མཐོང༌། །</a:t>
            </a:r>
          </a:p>
          <a:p>
            <a:r>
              <a:rPr lang="bo-CN" sz="5400" dirty="0">
                <a:solidFill>
                  <a:srgbClr val="121212"/>
                </a:solidFill>
                <a:latin typeface="Arial" panose="020B0604020202020204" pitchFamily="34" charset="0"/>
              </a:rPr>
              <a:t>ཁོང་ནི་ང་ཡི་གཡས་སུ་བཞུགས་འགྱུར་བས། །</a:t>
            </a:r>
          </a:p>
          <a:p>
            <a:r>
              <a:rPr lang="bo-CN" sz="5400" dirty="0">
                <a:solidFill>
                  <a:srgbClr val="121212"/>
                </a:solidFill>
                <a:latin typeface="Arial" panose="020B0604020202020204" pitchFamily="34" charset="0"/>
              </a:rPr>
              <a:t>ང་ནི་གཡོ་མེད་བརྟན་པོར་གནས་པར་འགྱུར།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25</a:t>
            </a:r>
            <a:r>
              <a:rPr lang="en-US" sz="4400" b="0" i="0" dirty="0">
                <a:solidFill>
                  <a:srgbClr val="121212"/>
                </a:solidFill>
                <a:effectLst/>
                <a:highlight>
                  <a:srgbClr val="FFFFFF"/>
                </a:highlight>
                <a:latin typeface="Inter"/>
              </a:rPr>
              <a:t>David says about Him:</a:t>
            </a:r>
          </a:p>
          <a:p>
            <a:pPr algn="l"/>
            <a:r>
              <a:rPr lang="en-US" sz="4400" b="0" i="0" dirty="0">
                <a:solidFill>
                  <a:srgbClr val="121212"/>
                </a:solidFill>
                <a:effectLst/>
                <a:highlight>
                  <a:srgbClr val="FFFFFF"/>
                </a:highlight>
                <a:latin typeface="Inter"/>
              </a:rPr>
              <a:t>‘I saw  the Lord always before me;</a:t>
            </a:r>
          </a:p>
          <a:p>
            <a:pPr algn="l"/>
            <a:r>
              <a:rPr lang="en-US" sz="4400" b="0" i="0" dirty="0">
                <a:solidFill>
                  <a:srgbClr val="121212"/>
                </a:solidFill>
                <a:effectLst/>
                <a:highlight>
                  <a:srgbClr val="FFFFFF"/>
                </a:highlight>
                <a:latin typeface="Inter"/>
              </a:rPr>
              <a:t>because He is at my right hand, I will not be shaken.</a:t>
            </a:r>
          </a:p>
        </p:txBody>
      </p:sp>
      <p:pic>
        <p:nvPicPr>
          <p:cNvPr id="11" name="Audio 10">
            <a:hlinkClick r:id="" action="ppaction://media"/>
            <a:extLst>
              <a:ext uri="{FF2B5EF4-FFF2-40B4-BE49-F238E27FC236}">
                <a16:creationId xmlns:a16="http://schemas.microsoft.com/office/drawing/2014/main" id="{F92F9CE8-D804-E346-3C31-403B626DE8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570"/>
    </mc:Choice>
    <mc:Fallback xmlns="">
      <p:transition spd="slow" advTm="12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E666B-98C5-E954-4DE3-AF427041738A}"/>
              </a:ext>
            </a:extLst>
          </p:cNvPr>
          <p:cNvPicPr>
            <a:picLocks noChangeAspect="1"/>
          </p:cNvPicPr>
          <p:nvPr/>
        </p:nvPicPr>
        <p:blipFill>
          <a:blip r:embed="rId2"/>
          <a:stretch>
            <a:fillRect/>
          </a:stretch>
        </p:blipFill>
        <p:spPr>
          <a:xfrm>
            <a:off x="0" y="-101150"/>
            <a:ext cx="12192000" cy="6959150"/>
          </a:xfrm>
          <a:prstGeom prst="rect">
            <a:avLst/>
          </a:prstGeom>
        </p:spPr>
      </p:pic>
      <p:sp>
        <p:nvSpPr>
          <p:cNvPr id="2" name="TextBox 1">
            <a:extLst>
              <a:ext uri="{FF2B5EF4-FFF2-40B4-BE49-F238E27FC236}">
                <a16:creationId xmlns:a16="http://schemas.microsoft.com/office/drawing/2014/main" id="{97456AE4-48D7-F351-DC8F-716365782C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དེར་བརྟེན་ངའི་སེམས་དགའ་ཞིང་ངག་ནས་བསྟོད། །</a:t>
            </a:r>
          </a:p>
          <a:p>
            <a:r>
              <a:rPr lang="bo-CN" sz="5400" dirty="0">
                <a:solidFill>
                  <a:srgbClr val="121212"/>
                </a:solidFill>
                <a:latin typeface="Arial" panose="020B0604020202020204" pitchFamily="34" charset="0"/>
              </a:rPr>
              <a:t>ང་ཡི་ལུས་ཀྱང་རེ་བའི་ནང་དུ་གནས། །</a:t>
            </a:r>
          </a:p>
          <a:p>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ཁྱེད་ཀྱི་སྐྱེས་བུ་དམ་པ་མི་འཇིག་ལ། །</a:t>
            </a:r>
          </a:p>
          <a:p>
            <a:r>
              <a:rPr lang="bo-CN" sz="5400" dirty="0">
                <a:solidFill>
                  <a:srgbClr val="121212"/>
                </a:solidFill>
                <a:latin typeface="Arial" panose="020B0604020202020204" pitchFamily="34" charset="0"/>
              </a:rPr>
              <a:t>ངའི་སེམས་གཤིན་པོའི་གནས་སུ་དོར་མི་འགྱུར། །</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26Therefore my heart is glad and my tongue rejoices;</a:t>
            </a:r>
          </a:p>
          <a:p>
            <a:pPr algn="l"/>
            <a:r>
              <a:rPr lang="en-US" sz="4000" b="0" i="0" dirty="0">
                <a:solidFill>
                  <a:srgbClr val="777A7B"/>
                </a:solidFill>
                <a:effectLst/>
                <a:latin typeface="Arial" panose="020B0604020202020204" pitchFamily="34" charset="0"/>
              </a:rPr>
              <a:t>my body also will dwell in hope,</a:t>
            </a:r>
          </a:p>
          <a:p>
            <a:pPr algn="l"/>
            <a:r>
              <a:rPr lang="en-US" sz="4000" b="0" i="0" dirty="0">
                <a:solidFill>
                  <a:srgbClr val="777A7B"/>
                </a:solidFill>
                <a:effectLst/>
                <a:latin typeface="Arial" panose="020B0604020202020204" pitchFamily="34" charset="0"/>
              </a:rPr>
              <a:t>27because You will not abandon my soul to Hades,</a:t>
            </a:r>
          </a:p>
          <a:p>
            <a:pPr algn="l"/>
            <a:r>
              <a:rPr lang="en-US" sz="4000" b="0" i="0" dirty="0">
                <a:solidFill>
                  <a:srgbClr val="777A7B"/>
                </a:solidFill>
                <a:effectLst/>
                <a:latin typeface="Arial" panose="020B0604020202020204" pitchFamily="34" charset="0"/>
              </a:rPr>
              <a:t>nor will You let Your Holy One see decay.</a:t>
            </a:r>
            <a:endParaRPr lang="en-IN" dirty="0"/>
          </a:p>
        </p:txBody>
      </p:sp>
      <p:pic>
        <p:nvPicPr>
          <p:cNvPr id="6" name="Audio 5">
            <a:hlinkClick r:id="" action="ppaction://media"/>
            <a:extLst>
              <a:ext uri="{FF2B5EF4-FFF2-40B4-BE49-F238E27FC236}">
                <a16:creationId xmlns:a16="http://schemas.microsoft.com/office/drawing/2014/main" id="{587B7004-21C7-8D05-155A-C741358B89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079"/>
    </mc:Choice>
    <mc:Fallback xmlns="">
      <p:transition spd="slow" advTm="12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185F63-CCB2-9AE5-B4C3-95EE0BAA4A9F}"/>
              </a:ext>
            </a:extLst>
          </p:cNvPr>
          <p:cNvPicPr>
            <a:picLocks noChangeAspect="1"/>
          </p:cNvPicPr>
          <p:nvPr/>
        </p:nvPicPr>
        <p:blipFill>
          <a:blip r:embed="rId2"/>
          <a:stretch>
            <a:fillRect/>
          </a:stretch>
        </p:blipFill>
        <p:spPr>
          <a:xfrm>
            <a:off x="-1" y="0"/>
            <a:ext cx="13126065" cy="6858000"/>
          </a:xfrm>
          <a:prstGeom prst="rect">
            <a:avLst/>
          </a:prstGeom>
        </p:spPr>
      </p:pic>
      <p:sp>
        <p:nvSpPr>
          <p:cNvPr id="2" name="TextBox 1">
            <a:extLst>
              <a:ext uri="{FF2B5EF4-FFF2-40B4-BE49-F238E27FC236}">
                <a16:creationId xmlns:a16="http://schemas.microsoft.com/office/drawing/2014/main" id="{C9B2A4DE-2978-7850-6251-F7B2F16CE4E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ཁྱེད་ཀྱིས་ཚེ་ཡི་ལམ་ཁ་ང་ལ་བསྟན། །</a:t>
            </a:r>
          </a:p>
          <a:p>
            <a:r>
              <a:rPr lang="bo-CN" sz="6600" dirty="0">
                <a:solidFill>
                  <a:srgbClr val="121212"/>
                </a:solidFill>
                <a:latin typeface="Arial" panose="020B0604020202020204" pitchFamily="34" charset="0"/>
              </a:rPr>
              <a:t>མཉམ་དུ་འགྲོགས་པས་དགའ་སྤྲོ་ཁྱབ་པར་འགྱུར། །</a:t>
            </a:r>
          </a:p>
          <a:p>
            <a:r>
              <a:rPr lang="bo-CN" sz="6600" dirty="0">
                <a:solidFill>
                  <a:srgbClr val="121212"/>
                </a:solidFill>
                <a:latin typeface="Arial" panose="020B0604020202020204" pitchFamily="34" charset="0"/>
              </a:rPr>
              <a:t>ཞེས་གསུངས།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28</a:t>
            </a:r>
            <a:r>
              <a:rPr lang="en-US" sz="4400" b="0" i="0" dirty="0">
                <a:solidFill>
                  <a:srgbClr val="121212"/>
                </a:solidFill>
                <a:effectLst/>
                <a:highlight>
                  <a:srgbClr val="FFFFFF"/>
                </a:highlight>
                <a:latin typeface="Inter"/>
              </a:rPr>
              <a:t>You have made known to me the paths of life;</a:t>
            </a:r>
          </a:p>
          <a:p>
            <a:pPr algn="l"/>
            <a:r>
              <a:rPr lang="en-US" sz="4400" b="0" i="0" dirty="0">
                <a:solidFill>
                  <a:srgbClr val="121212"/>
                </a:solidFill>
                <a:effectLst/>
                <a:highlight>
                  <a:srgbClr val="FFFFFF"/>
                </a:highlight>
                <a:latin typeface="Inter"/>
              </a:rPr>
              <a:t>You will fill me with joy in Your presence.’</a:t>
            </a:r>
          </a:p>
        </p:txBody>
      </p:sp>
      <p:pic>
        <p:nvPicPr>
          <p:cNvPr id="6" name="Audio 5">
            <a:hlinkClick r:id="" action="ppaction://media"/>
            <a:extLst>
              <a:ext uri="{FF2B5EF4-FFF2-40B4-BE49-F238E27FC236}">
                <a16:creationId xmlns:a16="http://schemas.microsoft.com/office/drawing/2014/main" id="{A9627191-4056-C9B0-FAC7-FC73742528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7089"/>
    </mc:Choice>
    <mc:Fallback xmlns="">
      <p:transition spd="slow" advTm="7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E0757F-232F-728A-63B4-1E2FCDAE228D}"/>
              </a:ext>
            </a:extLst>
          </p:cNvPr>
          <p:cNvPicPr>
            <a:picLocks noChangeAspect="1"/>
          </p:cNvPicPr>
          <p:nvPr/>
        </p:nvPicPr>
        <p:blipFill>
          <a:blip r:embed="rId2"/>
          <a:stretch>
            <a:fillRect/>
          </a:stretch>
        </p:blipFill>
        <p:spPr>
          <a:xfrm>
            <a:off x="0" y="-10270"/>
            <a:ext cx="12192000" cy="6868270"/>
          </a:xfrm>
          <a:prstGeom prst="rect">
            <a:avLst/>
          </a:prstGeom>
        </p:spPr>
      </p:pic>
      <p:sp>
        <p:nvSpPr>
          <p:cNvPr id="2" name="TextBox 1">
            <a:extLst>
              <a:ext uri="{FF2B5EF4-FFF2-40B4-BE49-F238E27FC236}">
                <a16:creationId xmlns:a16="http://schemas.microsoft.com/office/drawing/2014/main" id="{9F163EBD-F3D2-9E2B-9E12-5429B5B0261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ཀྱེ་སྤུན་ཟླ་རྣམས། ང་ཚོའི་མེས་པོ་དཱ་བིད་གྲོངས་ནས་ཁོང་གི་སྐུ་སྤུར་ད་ལྟའི་བར་དུ་གནས་པའི་དུར་ཁང་ནང་དུ་བཅུག་པར་ངས་ཁྱེད་ཚོར་ཡིད་རྟོན་བྱས་ན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29Brothers, I can tell you with confidence that the patriarch David died and was buried, and his tomb is with us to this day.</a:t>
            </a:r>
            <a:endParaRPr lang="en-IN" sz="4400" dirty="0"/>
          </a:p>
        </p:txBody>
      </p:sp>
      <p:pic>
        <p:nvPicPr>
          <p:cNvPr id="6" name="Audio 5">
            <a:hlinkClick r:id="" action="ppaction://media"/>
            <a:extLst>
              <a:ext uri="{FF2B5EF4-FFF2-40B4-BE49-F238E27FC236}">
                <a16:creationId xmlns:a16="http://schemas.microsoft.com/office/drawing/2014/main" id="{ACC72AD9-D1A7-FE32-0BD8-DAAC4FBA70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571"/>
    </mc:Choice>
    <mc:Fallback xmlns="">
      <p:transition spd="slow" advTm="11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6703F-CEA7-DEBA-A244-725ED4C999D8}"/>
              </a:ext>
            </a:extLst>
          </p:cNvPr>
          <p:cNvPicPr>
            <a:picLocks noChangeAspect="1"/>
          </p:cNvPicPr>
          <p:nvPr/>
        </p:nvPicPr>
        <p:blipFill>
          <a:blip r:embed="rId2"/>
          <a:stretch>
            <a:fillRect/>
          </a:stretch>
        </p:blipFill>
        <p:spPr>
          <a:xfrm>
            <a:off x="0" y="0"/>
            <a:ext cx="13019484" cy="6858000"/>
          </a:xfrm>
          <a:prstGeom prst="rect">
            <a:avLst/>
          </a:prstGeom>
        </p:spPr>
      </p:pic>
      <p:sp>
        <p:nvSpPr>
          <p:cNvPr id="2" name="TextBox 1">
            <a:extLst>
              <a:ext uri="{FF2B5EF4-FFF2-40B4-BE49-F238E27FC236}">
                <a16:creationId xmlns:a16="http://schemas.microsoft.com/office/drawing/2014/main" id="{5A689DBA-FDE2-EFC9-9727-BD1CA42F553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30</a:t>
            </a:r>
            <a:r>
              <a:rPr lang="bo-CN" sz="7200" dirty="0">
                <a:solidFill>
                  <a:srgbClr val="121212"/>
                </a:solidFill>
                <a:latin typeface="Arial" panose="020B0604020202020204" pitchFamily="34" charset="0"/>
              </a:rPr>
              <a:t>དཱ་བིད་ནི་ལུང་སྟོན་པ་ཞིག་ཡིན་པས་དཀོན་མཆོག་གིས་ཁོང་ལ་རང་གི་བུ་རྒྱུད་ལས་གཅིག་བཞུགས་ཁྲིར་སྐོ་བའི་མནའ་བཞེས་པར་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30But he was a prophet and knew that God had promised him on oath that He would place one of his descendants on his throne.</a:t>
            </a:r>
            <a:endParaRPr lang="en-IN" dirty="0"/>
          </a:p>
        </p:txBody>
      </p:sp>
      <p:pic>
        <p:nvPicPr>
          <p:cNvPr id="6" name="Audio 5">
            <a:hlinkClick r:id="" action="ppaction://media"/>
            <a:extLst>
              <a:ext uri="{FF2B5EF4-FFF2-40B4-BE49-F238E27FC236}">
                <a16:creationId xmlns:a16="http://schemas.microsoft.com/office/drawing/2014/main" id="{F397D3BA-2A2C-B41F-0DA3-D65C1B1912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486"/>
    </mc:Choice>
    <mc:Fallback xmlns="">
      <p:transition spd="slow" advTm="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31FDAADF-3DB4-70D9-3E14-E12E28657D0E}"/>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B0937-4342-9FCD-0D0C-5A0B5208619F}"/>
              </a:ext>
            </a:extLst>
          </p:cNvPr>
          <p:cNvPicPr>
            <a:picLocks noChangeAspect="1"/>
          </p:cNvPicPr>
          <p:nvPr/>
        </p:nvPicPr>
        <p:blipFill>
          <a:blip r:embed="rId2"/>
          <a:stretch>
            <a:fillRect/>
          </a:stretch>
        </p:blipFill>
        <p:spPr>
          <a:xfrm>
            <a:off x="0" y="-108857"/>
            <a:ext cx="12192000" cy="6966857"/>
          </a:xfrm>
          <a:prstGeom prst="rect">
            <a:avLst/>
          </a:prstGeom>
        </p:spPr>
      </p:pic>
      <p:sp>
        <p:nvSpPr>
          <p:cNvPr id="2" name="TextBox 1">
            <a:extLst>
              <a:ext uri="{FF2B5EF4-FFF2-40B4-BE49-F238E27FC236}">
                <a16:creationId xmlns:a16="http://schemas.microsoft.com/office/drawing/2014/main" id="{23121EE0-1061-2E81-575A-575C3432CE6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31</a:t>
            </a:r>
            <a:r>
              <a:rPr lang="bo-CN" sz="6600" dirty="0">
                <a:solidFill>
                  <a:srgbClr val="121212"/>
                </a:solidFill>
                <a:latin typeface="Arial" panose="020B0604020202020204" pitchFamily="34" charset="0"/>
              </a:rPr>
              <a:t>མཱ་ཤི་ཀ་སླར་གསོན་དུ་འགྱུར་བའི་སྐོར་སྔོན་དུ་མཁྱེན་པས་རྒྱལ་པོ་དཱ་བིད་ཀྱིས་ཁོང་ནི་གཤིན་པོའི་ཁམས་ལ་མ་བོར་ཞིང༌། ཁོང་གི་ཤ་ལུས་ཀྱང་རུལ་བར་མ་གནང་ཞེས་གསུངས།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31Foreseeing this, David spoke about the resurrection of the Christ, that He was not abandoned to Hades, nor did His body see decay. </a:t>
            </a:r>
            <a:endParaRPr lang="en-IN" dirty="0"/>
          </a:p>
        </p:txBody>
      </p:sp>
      <p:pic>
        <p:nvPicPr>
          <p:cNvPr id="6" name="Audio 5">
            <a:hlinkClick r:id="" action="ppaction://media"/>
            <a:extLst>
              <a:ext uri="{FF2B5EF4-FFF2-40B4-BE49-F238E27FC236}">
                <a16:creationId xmlns:a16="http://schemas.microsoft.com/office/drawing/2014/main" id="{FBD482C8-C271-9CF3-2677-547B5272FA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809"/>
    </mc:Choice>
    <mc:Fallback xmlns="">
      <p:transition spd="slow" advTm="11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FE6A85-F383-0161-D020-BB3EC4A52609}"/>
              </a:ext>
            </a:extLst>
          </p:cNvPr>
          <p:cNvPicPr>
            <a:picLocks noChangeAspect="1"/>
          </p:cNvPicPr>
          <p:nvPr/>
        </p:nvPicPr>
        <p:blipFill>
          <a:blip r:embed="rId2"/>
          <a:stretch>
            <a:fillRect/>
          </a:stretch>
        </p:blipFill>
        <p:spPr>
          <a:xfrm>
            <a:off x="0" y="-469212"/>
            <a:ext cx="12192000" cy="7327212"/>
          </a:xfrm>
          <a:prstGeom prst="rect">
            <a:avLst/>
          </a:prstGeom>
        </p:spPr>
      </p:pic>
      <p:sp>
        <p:nvSpPr>
          <p:cNvPr id="2" name="TextBox 1">
            <a:extLst>
              <a:ext uri="{FF2B5EF4-FFF2-40B4-BE49-F238E27FC236}">
                <a16:creationId xmlns:a16="http://schemas.microsoft.com/office/drawing/2014/main" id="{E2BD4B98-BCED-AD6D-B7A9-37432D7AB53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32</a:t>
            </a:r>
            <a:r>
              <a:rPr lang="bo-CN" sz="7200" dirty="0">
                <a:solidFill>
                  <a:srgbClr val="121212"/>
                </a:solidFill>
                <a:latin typeface="Arial" panose="020B0604020202020204" pitchFamily="34" charset="0"/>
              </a:rPr>
              <a:t>དཀོན་མཆོག་གིས་གཙོ་བོ་ཡེ་ཤུ་དེ་ཉིད་གསོན་པོར་བསླངས་པ་ལ་ང་ཚོ་ཚང་མས་དཔང་པོ་བྱེད།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32God has raised this Jesus to life, to which we are all witnesses.</a:t>
            </a:r>
            <a:endParaRPr lang="en-IN" dirty="0"/>
          </a:p>
        </p:txBody>
      </p:sp>
      <p:pic>
        <p:nvPicPr>
          <p:cNvPr id="6" name="Audio 5">
            <a:hlinkClick r:id="" action="ppaction://media"/>
            <a:extLst>
              <a:ext uri="{FF2B5EF4-FFF2-40B4-BE49-F238E27FC236}">
                <a16:creationId xmlns:a16="http://schemas.microsoft.com/office/drawing/2014/main" id="{40EFE859-3591-6371-B255-32AA946B63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7131"/>
    </mc:Choice>
    <mc:Fallback xmlns="">
      <p:transition spd="slow" advTm="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CD7ED-15DF-5BA1-A117-7B8E86D1A340}"/>
              </a:ext>
            </a:extLst>
          </p:cNvPr>
          <p:cNvPicPr>
            <a:picLocks noChangeAspect="1"/>
          </p:cNvPicPr>
          <p:nvPr/>
        </p:nvPicPr>
        <p:blipFill>
          <a:blip r:embed="rId2"/>
          <a:stretch>
            <a:fillRect/>
          </a:stretch>
        </p:blipFill>
        <p:spPr>
          <a:xfrm>
            <a:off x="0" y="-319548"/>
            <a:ext cx="12192000" cy="7177548"/>
          </a:xfrm>
          <a:prstGeom prst="rect">
            <a:avLst/>
          </a:prstGeom>
        </p:spPr>
      </p:pic>
      <p:sp>
        <p:nvSpPr>
          <p:cNvPr id="2" name="TextBox 1">
            <a:extLst>
              <a:ext uri="{FF2B5EF4-FFF2-40B4-BE49-F238E27FC236}">
                <a16:creationId xmlns:a16="http://schemas.microsoft.com/office/drawing/2014/main" id="{3365F0DB-C7CC-AD48-B629-7AB661EC815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33</a:t>
            </a:r>
            <a:r>
              <a:rPr lang="bo-CN" sz="6600" dirty="0">
                <a:solidFill>
                  <a:srgbClr val="121212"/>
                </a:solidFill>
                <a:latin typeface="Arial" panose="020B0604020202020204" pitchFamily="34" charset="0"/>
              </a:rPr>
              <a:t>དཀོན་མཆོག་གི་ཕྱག་གཡས་སུ་འཕགས་ཏེ་ཡབ་ནས་དམ་པའི་ཐུགས་ཉིད་གནང་རྒྱུ་ཡིན་པའི་ཞལ་ཆད་ཐོབ་ནས་ཁྱེད་ཀྱིས་མཐོང་བ་དང་ཐོས་པ་འདི་ཁོང་གིས་འབྱུང་བར་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33Exalted, then, to the right hand of God, He has received from the Father the promised Holy Spirit and has poured out what you now see and hear. </a:t>
            </a:r>
            <a:endParaRPr lang="en-IN" dirty="0"/>
          </a:p>
        </p:txBody>
      </p:sp>
      <p:pic>
        <p:nvPicPr>
          <p:cNvPr id="6" name="Audio 5">
            <a:hlinkClick r:id="" action="ppaction://media"/>
            <a:extLst>
              <a:ext uri="{FF2B5EF4-FFF2-40B4-BE49-F238E27FC236}">
                <a16:creationId xmlns:a16="http://schemas.microsoft.com/office/drawing/2014/main" id="{B738F503-3840-987C-0655-32DE1150F8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750"/>
    </mc:Choice>
    <mc:Fallback xmlns="">
      <p:transition spd="slow" advTm="1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CC5E74-3AF9-F9CC-2CDA-BC2B78520A86}"/>
              </a:ext>
            </a:extLst>
          </p:cNvPr>
          <p:cNvPicPr>
            <a:picLocks noChangeAspect="1"/>
          </p:cNvPicPr>
          <p:nvPr/>
        </p:nvPicPr>
        <p:blipFill>
          <a:blip r:embed="rId2"/>
          <a:stretch>
            <a:fillRect/>
          </a:stretch>
        </p:blipFill>
        <p:spPr>
          <a:xfrm>
            <a:off x="0" y="0"/>
            <a:ext cx="12344400" cy="6858000"/>
          </a:xfrm>
          <a:prstGeom prst="rect">
            <a:avLst/>
          </a:prstGeom>
        </p:spPr>
      </p:pic>
      <p:sp>
        <p:nvSpPr>
          <p:cNvPr id="2" name="TextBox 1">
            <a:extLst>
              <a:ext uri="{FF2B5EF4-FFF2-40B4-BE49-F238E27FC236}">
                <a16:creationId xmlns:a16="http://schemas.microsoft.com/office/drawing/2014/main" id="{113BD064-F6DD-A184-0AAF-60B58FC864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400" dirty="0">
                <a:solidFill>
                  <a:srgbClr val="777A7B"/>
                </a:solidFill>
                <a:latin typeface="Arial" panose="020B0604020202020204" pitchFamily="34" charset="0"/>
              </a:rPr>
              <a:t>34-35</a:t>
            </a:r>
            <a:r>
              <a:rPr lang="bo-CN" sz="4400" dirty="0">
                <a:solidFill>
                  <a:srgbClr val="121212"/>
                </a:solidFill>
                <a:latin typeface="Arial" panose="020B0604020202020204" pitchFamily="34" charset="0"/>
              </a:rPr>
              <a:t>རྒྱུ་མཚན་ནི་རྒྱལ་པོ་དཱ་བིད་དཀོན་མཆོག་གི་ཞིང་ཁམས་སུ་འཕགས་མ་མྱོང་ཡང༌། ཁོང་ཉིད་ཀྱིས།</a:t>
            </a:r>
          </a:p>
          <a:p>
            <a:r>
              <a:rPr lang="bo-CN" sz="4400" dirty="0">
                <a:solidFill>
                  <a:srgbClr val="121212"/>
                </a:solidFill>
                <a:latin typeface="Arial" panose="020B0604020202020204" pitchFamily="34" charset="0"/>
              </a:rPr>
              <a:t>དཀོན་མཆོག་གིས་ནི་ང་ཡི་གཙོ་བོ་ལ། །</a:t>
            </a:r>
          </a:p>
          <a:p>
            <a:r>
              <a:rPr lang="bo-CN" sz="4400" dirty="0">
                <a:solidFill>
                  <a:srgbClr val="121212"/>
                </a:solidFill>
                <a:latin typeface="Arial" panose="020B0604020202020204" pitchFamily="34" charset="0"/>
              </a:rPr>
              <a:t>ང་ཡིས་ཁྱེད་ཀྱི་དགྲ་ཚོགས་བཅོམ་ནས་ནི། །</a:t>
            </a:r>
          </a:p>
          <a:p>
            <a:r>
              <a:rPr lang="bo-CN" sz="4400" dirty="0">
                <a:solidFill>
                  <a:srgbClr val="121212"/>
                </a:solidFill>
                <a:latin typeface="Arial" panose="020B0604020202020204" pitchFamily="34" charset="0"/>
              </a:rPr>
              <a:t>ཁྱེད་ཀྱི་ཞབས་སྟེགས་འོག་ཏུ་མ་བཅུག་བར། །</a:t>
            </a:r>
          </a:p>
          <a:p>
            <a:r>
              <a:rPr lang="bo-CN" sz="4400" dirty="0">
                <a:solidFill>
                  <a:srgbClr val="121212"/>
                </a:solidFill>
                <a:latin typeface="Arial" panose="020B0604020202020204" pitchFamily="34" charset="0"/>
              </a:rPr>
              <a:t>ཁྱེད་ངའི་གཡས་སུ་བཞུགས་པར་འགྱུར་ཞིག་ཨང༌། །</a:t>
            </a:r>
          </a:p>
          <a:p>
            <a:r>
              <a:rPr lang="bo-CN" sz="4400" dirty="0">
                <a:solidFill>
                  <a:srgbClr val="121212"/>
                </a:solidFill>
                <a:latin typeface="Arial" panose="020B0604020202020204" pitchFamily="34" charset="0"/>
              </a:rPr>
              <a:t>ཞེས་གསུངས།</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34For David did not ascend into heaven, but he himself says:</a:t>
            </a:r>
          </a:p>
          <a:p>
            <a:r>
              <a:rPr lang="en-US" sz="4400" dirty="0">
                <a:solidFill>
                  <a:srgbClr val="777A7B"/>
                </a:solidFill>
                <a:latin typeface="Arial" panose="020B0604020202020204" pitchFamily="34" charset="0"/>
              </a:rPr>
              <a:t>‘The Lord said to my Lord,</a:t>
            </a:r>
          </a:p>
          <a:p>
            <a:r>
              <a:rPr lang="en-US" sz="4400" dirty="0">
                <a:solidFill>
                  <a:srgbClr val="777A7B"/>
                </a:solidFill>
                <a:latin typeface="Arial" panose="020B0604020202020204" pitchFamily="34" charset="0"/>
              </a:rPr>
              <a:t>“Sit at My right hand</a:t>
            </a:r>
          </a:p>
          <a:p>
            <a:r>
              <a:rPr lang="en-US" sz="4400" dirty="0">
                <a:solidFill>
                  <a:srgbClr val="777A7B"/>
                </a:solidFill>
                <a:latin typeface="Arial" panose="020B0604020202020204" pitchFamily="34" charset="0"/>
              </a:rPr>
              <a:t>35until I make Your enemies</a:t>
            </a:r>
          </a:p>
          <a:p>
            <a:r>
              <a:rPr lang="en-US" sz="4400" dirty="0">
                <a:solidFill>
                  <a:srgbClr val="777A7B"/>
                </a:solidFill>
                <a:latin typeface="Arial" panose="020B0604020202020204" pitchFamily="34" charset="0"/>
              </a:rPr>
              <a:t>a footstool for Your feet.”’</a:t>
            </a:r>
            <a:endParaRPr lang="en-IN" dirty="0"/>
          </a:p>
        </p:txBody>
      </p:sp>
      <p:pic>
        <p:nvPicPr>
          <p:cNvPr id="6" name="Audio 5">
            <a:hlinkClick r:id="" action="ppaction://media"/>
            <a:extLst>
              <a:ext uri="{FF2B5EF4-FFF2-40B4-BE49-F238E27FC236}">
                <a16:creationId xmlns:a16="http://schemas.microsoft.com/office/drawing/2014/main" id="{EC37E909-4F46-9DEB-D238-F31868FF73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7976"/>
    </mc:Choice>
    <mc:Fallback xmlns="">
      <p:transition spd="slow" advTm="17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BF626-8DCE-C6F6-940C-C66C383083EC}"/>
              </a:ext>
            </a:extLst>
          </p:cNvPr>
          <p:cNvPicPr>
            <a:picLocks noChangeAspect="1"/>
          </p:cNvPicPr>
          <p:nvPr/>
        </p:nvPicPr>
        <p:blipFill>
          <a:blip r:embed="rId2"/>
          <a:stretch>
            <a:fillRect/>
          </a:stretch>
        </p:blipFill>
        <p:spPr>
          <a:xfrm>
            <a:off x="-219037" y="0"/>
            <a:ext cx="12411037" cy="6858000"/>
          </a:xfrm>
          <a:prstGeom prst="rect">
            <a:avLst/>
          </a:prstGeom>
        </p:spPr>
      </p:pic>
      <p:sp>
        <p:nvSpPr>
          <p:cNvPr id="2" name="TextBox 1">
            <a:extLst>
              <a:ext uri="{FF2B5EF4-FFF2-40B4-BE49-F238E27FC236}">
                <a16:creationId xmlns:a16="http://schemas.microsoft.com/office/drawing/2014/main" id="{A8CF4340-46C9-F5F3-FC7D-E98A5FD5A9E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36</a:t>
            </a:r>
            <a:r>
              <a:rPr lang="bo-CN" sz="6000" dirty="0">
                <a:solidFill>
                  <a:srgbClr val="121212"/>
                </a:solidFill>
                <a:latin typeface="Arial" panose="020B0604020202020204" pitchFamily="34" charset="0"/>
              </a:rPr>
              <a:t>དེའི་ཕྱིར་ཁྱེད་རྣམས་ཀྱིས་རྒྱང་ཤིང་སྒང་ལ་བརྒྱངས་པའི་ཡེ་ཤུ་འདི་ནི་དཀོན་མཆོག་གིས་གཙོ་བོ་དང་སྐྱབས་མགོན་མཱ་ཤི་ཀར་བསྐོས་པ་ཡིན་པར་ཡི་སི་ར་ཨེལ་ཡོངས་ཀྱིས་ནན་ཏན་གྱིས་ཤེས་པར་གྱིས་ཤི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36Therefore let all Israel know with certainty that God has made this Jesus, whom you crucified, both Lord and Christ!”</a:t>
            </a:r>
            <a:endParaRPr lang="en-IN" dirty="0"/>
          </a:p>
        </p:txBody>
      </p:sp>
      <p:pic>
        <p:nvPicPr>
          <p:cNvPr id="6" name="Audio 5">
            <a:hlinkClick r:id="" action="ppaction://media"/>
            <a:extLst>
              <a:ext uri="{FF2B5EF4-FFF2-40B4-BE49-F238E27FC236}">
                <a16:creationId xmlns:a16="http://schemas.microsoft.com/office/drawing/2014/main" id="{74236A1D-C7EB-34FC-2104-F5531639CF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705"/>
    </mc:Choice>
    <mc:Fallback xmlns="">
      <p:transition spd="slow" advTm="1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i="0" cap="all" dirty="0">
                <a:solidFill>
                  <a:srgbClr val="121212"/>
                </a:solidFill>
                <a:effectLst/>
                <a:latin typeface="ArialMT"/>
              </a:rPr>
              <a:t>མཛད་པ 2</a:t>
            </a:r>
          </a:p>
          <a:p>
            <a:r>
              <a:rPr lang="bo-CN" sz="8000" b="1" dirty="0">
                <a:solidFill>
                  <a:srgbClr val="121212"/>
                </a:solidFill>
                <a:latin typeface="Arial" panose="020B0604020202020204" pitchFamily="34" charset="0"/>
              </a:rPr>
              <a:t>སྐུ་ཚབ་པེ་ཏྲོས་ཆོས་བསྒྲགས་པ།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3. Peter Addresses the crowd - Acts 2:22-41 </a:t>
            </a:r>
            <a:endParaRPr lang="en-IN" sz="4400" dirty="0"/>
          </a:p>
        </p:txBody>
      </p:sp>
      <p:pic>
        <p:nvPicPr>
          <p:cNvPr id="12" name="Audio 11">
            <a:hlinkClick r:id="" action="ppaction://media"/>
            <a:extLst>
              <a:ext uri="{FF2B5EF4-FFF2-40B4-BE49-F238E27FC236}">
                <a16:creationId xmlns:a16="http://schemas.microsoft.com/office/drawing/2014/main" id="{F329F78C-3FB9-1D08-47A8-D3BD9079998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939"/>
    </mc:Choice>
    <mc:Fallback xmlns="">
      <p:transition spd="slow" advTm="3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AFC855-9B4A-5654-60AC-6B7B0B707741}"/>
              </a:ext>
            </a:extLst>
          </p:cNvPr>
          <p:cNvPicPr>
            <a:picLocks noChangeAspect="1"/>
          </p:cNvPicPr>
          <p:nvPr/>
        </p:nvPicPr>
        <p:blipFill>
          <a:blip r:embed="rId2"/>
          <a:stretch>
            <a:fillRect/>
          </a:stretch>
        </p:blipFill>
        <p:spPr>
          <a:xfrm>
            <a:off x="0" y="-4792"/>
            <a:ext cx="12192000" cy="6862792"/>
          </a:xfrm>
          <a:prstGeom prst="rect">
            <a:avLst/>
          </a:prstGeom>
        </p:spPr>
      </p:pic>
      <p:sp>
        <p:nvSpPr>
          <p:cNvPr id="2" name="TextBox 1">
            <a:extLst>
              <a:ext uri="{FF2B5EF4-FFF2-40B4-BE49-F238E27FC236}">
                <a16:creationId xmlns:a16="http://schemas.microsoft.com/office/drawing/2014/main" id="{238E1ADF-481A-C9CB-81FE-565E3E8D9F8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37</a:t>
            </a:r>
            <a:r>
              <a:rPr lang="bo-CN" sz="6600" dirty="0">
                <a:solidFill>
                  <a:srgbClr val="121212"/>
                </a:solidFill>
                <a:latin typeface="Arial" panose="020B0604020202020204" pitchFamily="34" charset="0"/>
              </a:rPr>
              <a:t>དེ་ཐོས་ནས་ཁོ་ཚོ་སེམས་ཤིན་ཏུ་འཁྲུགས་པས་པེ་ཏྲོ་དང་སྐུ་ཚབ་གཞན་རྣམས་ལ་“སྤུན་ཟླ་རྣམས། ང་ཚོས་ཅི་བྱ་”ཞེས་སྨྲས་ནས།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37When the people heard this, they were cut to the heart and asked Peter and the other apostles, “Brothers, what shall we do?”</a:t>
            </a:r>
            <a:endParaRPr lang="en-IN" dirty="0"/>
          </a:p>
        </p:txBody>
      </p:sp>
      <p:pic>
        <p:nvPicPr>
          <p:cNvPr id="6" name="Audio 5">
            <a:hlinkClick r:id="" action="ppaction://media"/>
            <a:extLst>
              <a:ext uri="{FF2B5EF4-FFF2-40B4-BE49-F238E27FC236}">
                <a16:creationId xmlns:a16="http://schemas.microsoft.com/office/drawing/2014/main" id="{A0B72FC9-E882-B20B-6D6C-94AC338822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0104"/>
    </mc:Choice>
    <mc:Fallback xmlns="">
      <p:transition spd="slow" advTm="1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56A851-885E-B152-11A2-6FDBF136D8B3}"/>
              </a:ext>
            </a:extLst>
          </p:cNvPr>
          <p:cNvPicPr>
            <a:picLocks noChangeAspect="1"/>
          </p:cNvPicPr>
          <p:nvPr/>
        </p:nvPicPr>
        <p:blipFill>
          <a:blip r:embed="rId2"/>
          <a:stretch>
            <a:fillRect/>
          </a:stretch>
        </p:blipFill>
        <p:spPr>
          <a:xfrm>
            <a:off x="0" y="-433866"/>
            <a:ext cx="12192000" cy="7291866"/>
          </a:xfrm>
          <a:prstGeom prst="rect">
            <a:avLst/>
          </a:prstGeom>
        </p:spPr>
      </p:pic>
      <p:sp>
        <p:nvSpPr>
          <p:cNvPr id="2" name="TextBox 1">
            <a:extLst>
              <a:ext uri="{FF2B5EF4-FFF2-40B4-BE49-F238E27FC236}">
                <a16:creationId xmlns:a16="http://schemas.microsoft.com/office/drawing/2014/main" id="{A25C3312-2997-E9EE-3B8E-B83BB0CD7DB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38</a:t>
            </a:r>
            <a:r>
              <a:rPr lang="bo-CN" sz="5400" dirty="0">
                <a:solidFill>
                  <a:srgbClr val="121212"/>
                </a:solidFill>
                <a:latin typeface="Arial" panose="020B0604020202020204" pitchFamily="34" charset="0"/>
              </a:rPr>
              <a:t>པེ་ཏྲོས་ཁོ་ཚོར་“སྤྱོད་པ་ངན་པ་རྣམས་སྤངས་ནས་སེམས་སྒྱུར་ལ་ཁྱེད་ཀྱི་སྡིག་ཉེས་སེལ་བའི་ཕྱིར་རེ་རེས་གཙོ་བོ་ཡེ་ཤུ་མཱ་ཤི་ཀའི་མཚན་གྱི་ཐོག་ནས་ཁྲུས་གསོལ་ལོངས་ཤིག་དང༌། ཁྱེད་རྣམས་ལ་དཀོན་མཆོག་གི་གནང་སྦྱིན་ཏེ་དམ་པའི་ཐུགས་ཉིད་འཐོབ་པར་འགྱུར།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38Peter replied, “Repent and be baptized, every one of you, in the name of Jesus Christ for the forgiveness of your sins, and you will receive the gift of the Holy Spirit.</a:t>
            </a:r>
            <a:endParaRPr lang="en-IN" dirty="0"/>
          </a:p>
        </p:txBody>
      </p:sp>
      <p:pic>
        <p:nvPicPr>
          <p:cNvPr id="6" name="Audio 5">
            <a:hlinkClick r:id="" action="ppaction://media"/>
            <a:extLst>
              <a:ext uri="{FF2B5EF4-FFF2-40B4-BE49-F238E27FC236}">
                <a16:creationId xmlns:a16="http://schemas.microsoft.com/office/drawing/2014/main" id="{1E250A49-4E4F-F49F-0AA4-3173C3F746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6991"/>
    </mc:Choice>
    <mc:Fallback xmlns="">
      <p:transition spd="slow" advTm="16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20930D-E90E-4A1E-8293-79D9C9FE6FBD}"/>
              </a:ext>
            </a:extLst>
          </p:cNvPr>
          <p:cNvPicPr>
            <a:picLocks noChangeAspect="1"/>
          </p:cNvPicPr>
          <p:nvPr/>
        </p:nvPicPr>
        <p:blipFill>
          <a:blip r:embed="rId2"/>
          <a:stretch>
            <a:fillRect/>
          </a:stretch>
        </p:blipFill>
        <p:spPr>
          <a:xfrm>
            <a:off x="0" y="-6865"/>
            <a:ext cx="12192000" cy="6864865"/>
          </a:xfrm>
          <a:prstGeom prst="rect">
            <a:avLst/>
          </a:prstGeom>
        </p:spPr>
      </p:pic>
      <p:sp>
        <p:nvSpPr>
          <p:cNvPr id="2" name="TextBox 1">
            <a:extLst>
              <a:ext uri="{FF2B5EF4-FFF2-40B4-BE49-F238E27FC236}">
                <a16:creationId xmlns:a16="http://schemas.microsoft.com/office/drawing/2014/main" id="{5885239A-7C8F-23C2-9659-74E1EE30563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39</a:t>
            </a:r>
            <a:r>
              <a:rPr lang="bo-CN" sz="6000" dirty="0">
                <a:solidFill>
                  <a:srgbClr val="121212"/>
                </a:solidFill>
                <a:latin typeface="Arial" panose="020B0604020202020204" pitchFamily="34" charset="0"/>
              </a:rPr>
              <a:t>གང་ཡིན་ཞེ་ན། ཞལ་ཆད་འདི་ནི་ཁྱེད་དང༌། ཁྱེད་ཀྱི་བུ་རྒྱུད། ཐག་རིང་དུ་སྡོད་པའི་མི་ཐམས་ཅད་དེ། ང་ཚོའི་གཙོ་བོ་དཀོན་མཆོག་གིས་རང་ལ་འབོད་གནང་བའི་མི་སུ་ལ་ཡང་གནང་བ་ཡིན་”ཞེས་གསུངས།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39This promise belongs to you and your children and to all who are far off—to all whom the Lord our God will call to Himself.”</a:t>
            </a:r>
            <a:endParaRPr lang="en-IN" dirty="0"/>
          </a:p>
        </p:txBody>
      </p:sp>
      <p:pic>
        <p:nvPicPr>
          <p:cNvPr id="6" name="Audio 5">
            <a:hlinkClick r:id="" action="ppaction://media"/>
            <a:extLst>
              <a:ext uri="{FF2B5EF4-FFF2-40B4-BE49-F238E27FC236}">
                <a16:creationId xmlns:a16="http://schemas.microsoft.com/office/drawing/2014/main" id="{F9768958-9DFD-22CD-3682-C565F18197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750"/>
    </mc:Choice>
    <mc:Fallback xmlns="">
      <p:transition spd="slow" advTm="14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0D522-ADEA-1344-646A-80D4C6A1A1C7}"/>
              </a:ext>
            </a:extLst>
          </p:cNvPr>
          <p:cNvPicPr>
            <a:picLocks noChangeAspect="1"/>
          </p:cNvPicPr>
          <p:nvPr/>
        </p:nvPicPr>
        <p:blipFill>
          <a:blip r:embed="rId2"/>
          <a:stretch>
            <a:fillRect/>
          </a:stretch>
        </p:blipFill>
        <p:spPr>
          <a:xfrm>
            <a:off x="-1" y="0"/>
            <a:ext cx="12873789" cy="6858000"/>
          </a:xfrm>
          <a:prstGeom prst="rect">
            <a:avLst/>
          </a:prstGeom>
        </p:spPr>
      </p:pic>
      <p:sp>
        <p:nvSpPr>
          <p:cNvPr id="2" name="TextBox 1">
            <a:extLst>
              <a:ext uri="{FF2B5EF4-FFF2-40B4-BE49-F238E27FC236}">
                <a16:creationId xmlns:a16="http://schemas.microsoft.com/office/drawing/2014/main" id="{5812A9AF-D7E1-A0BC-BE94-F9757DC1D7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40</a:t>
            </a:r>
            <a:r>
              <a:rPr lang="bo-CN" sz="7200" dirty="0">
                <a:solidFill>
                  <a:srgbClr val="121212"/>
                </a:solidFill>
                <a:latin typeface="Arial" panose="020B0604020202020204" pitchFamily="34" charset="0"/>
              </a:rPr>
              <a:t>ཡང་ཁོང་གིས་གཏམ་གཞན་མང་པོས་དཔང་པོ་བྱས་ཏེ་ཁོ་ཚོར་“མི་རབས་ངན་པ་འདི་ལས་ཐར་བར་འགྱུར་ཞིག་”ཅེས་ཡང་ཡང་བ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40</a:t>
            </a:r>
            <a:r>
              <a:rPr lang="en-US" sz="4800" b="0" i="0" dirty="0">
                <a:solidFill>
                  <a:srgbClr val="121212"/>
                </a:solidFill>
                <a:effectLst/>
                <a:highlight>
                  <a:srgbClr val="FFFFFF"/>
                </a:highlight>
                <a:latin typeface="Inter"/>
              </a:rPr>
              <a:t>With many other words he testified, and he urged them, “Be saved from this corrupt generation.”</a:t>
            </a:r>
            <a:endParaRPr lang="en-IN" dirty="0"/>
          </a:p>
        </p:txBody>
      </p:sp>
      <p:pic>
        <p:nvPicPr>
          <p:cNvPr id="10" name="Audio 9">
            <a:hlinkClick r:id="" action="ppaction://media"/>
            <a:extLst>
              <a:ext uri="{FF2B5EF4-FFF2-40B4-BE49-F238E27FC236}">
                <a16:creationId xmlns:a16="http://schemas.microsoft.com/office/drawing/2014/main" id="{A5F6E9FC-AB68-4480-7AA6-D69DA17197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C597F-E2FB-4109-6A30-C42943D226FD}"/>
              </a:ext>
            </a:extLst>
          </p:cNvPr>
          <p:cNvPicPr>
            <a:picLocks noChangeAspect="1"/>
          </p:cNvPicPr>
          <p:nvPr/>
        </p:nvPicPr>
        <p:blipFill>
          <a:blip r:embed="rId2"/>
          <a:stretch>
            <a:fillRect/>
          </a:stretch>
        </p:blipFill>
        <p:spPr>
          <a:xfrm>
            <a:off x="0" y="27878"/>
            <a:ext cx="12192000" cy="6802244"/>
          </a:xfrm>
          <a:prstGeom prst="rect">
            <a:avLst/>
          </a:prstGeom>
        </p:spPr>
      </p:pic>
      <p:sp>
        <p:nvSpPr>
          <p:cNvPr id="2" name="TextBox 1">
            <a:extLst>
              <a:ext uri="{FF2B5EF4-FFF2-40B4-BE49-F238E27FC236}">
                <a16:creationId xmlns:a16="http://schemas.microsoft.com/office/drawing/2014/main" id="{F6644FDC-6799-4DD9-3EF3-1CA27EA1F65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དེ་ནས་ཁོང་གིས་གསུངས་པའི་བཀའ་དང་ལེན་བྱེད་མཁན་རྣམས་ཀྱིས་ཁྲུས་གསོལ་བླངས་ཤིང༌། ཉིན་མོ་དེར་མི་གསུམ་སྟོང་ཙམ་ཁོ་ཚོའི་གྲལ་དུ་ཞུགས།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41Those who embraced his message were baptized, and about three thousand were added to the believers that day.</a:t>
            </a:r>
            <a:endParaRPr lang="en-IN" dirty="0"/>
          </a:p>
        </p:txBody>
      </p:sp>
      <p:pic>
        <p:nvPicPr>
          <p:cNvPr id="6" name="Audio 5">
            <a:hlinkClick r:id="" action="ppaction://media"/>
            <a:extLst>
              <a:ext uri="{FF2B5EF4-FFF2-40B4-BE49-F238E27FC236}">
                <a16:creationId xmlns:a16="http://schemas.microsoft.com/office/drawing/2014/main" id="{269403B0-F83A-3F52-31C4-19CC8DCC99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9333"/>
    </mc:Choice>
    <mc:Fallback xmlns="">
      <p:transition spd="slow" advTm="9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63E3E-B374-2453-62E9-42FF4A835ADA}"/>
              </a:ext>
            </a:extLst>
          </p:cNvPr>
          <p:cNvPicPr>
            <a:picLocks noChangeAspect="1"/>
          </p:cNvPicPr>
          <p:nvPr/>
        </p:nvPicPr>
        <p:blipFill>
          <a:blip r:embed="rId2"/>
          <a:stretch>
            <a:fillRect/>
          </a:stretch>
        </p:blipFill>
        <p:spPr>
          <a:xfrm>
            <a:off x="0" y="0"/>
            <a:ext cx="12192000" cy="6973454"/>
          </a:xfrm>
          <a:prstGeom prst="rect">
            <a:avLst/>
          </a:prstGeom>
        </p:spPr>
      </p:pic>
      <p:sp>
        <p:nvSpPr>
          <p:cNvPr id="3" name="TextBox 2">
            <a:extLst>
              <a:ext uri="{FF2B5EF4-FFF2-40B4-BE49-F238E27FC236}">
                <a16:creationId xmlns:a16="http://schemas.microsoft.com/office/drawing/2014/main" id="{E735F1B3-B258-B775-898E-4FC9813A177F}"/>
              </a:ext>
            </a:extLst>
          </p:cNvPr>
          <p:cNvSpPr txBox="1"/>
          <p:nvPr/>
        </p:nvSpPr>
        <p:spPr>
          <a:xfrm>
            <a:off x="6096000" y="166254"/>
            <a:ext cx="4458346" cy="4250763"/>
          </a:xfrm>
          <a:prstGeom prst="rect">
            <a:avLst/>
          </a:prstGeom>
          <a:noFill/>
        </p:spPr>
        <p:txBody>
          <a:bodyPr wrap="square" rtlCol="0">
            <a:noAutofit/>
          </a:bodyPr>
          <a:lstStyle/>
          <a:p>
            <a:pPr algn="ctr"/>
            <a:r>
              <a:rPr lang="en-IN" sz="8000" dirty="0">
                <a:solidFill>
                  <a:schemeClr val="bg1"/>
                </a:solidFill>
              </a:rPr>
              <a:t> </a:t>
            </a:r>
            <a:r>
              <a:rPr lang="bo-CN" sz="8000" b="1" i="0" cap="all" dirty="0">
                <a:solidFill>
                  <a:schemeClr val="bg1"/>
                </a:solidFill>
                <a:effectLst/>
                <a:latin typeface="ArialMT"/>
              </a:rPr>
              <a:t>མཛད་པ 2</a:t>
            </a:r>
          </a:p>
          <a:p>
            <a:r>
              <a:rPr lang="bo-CN" sz="8000" b="1" dirty="0">
                <a:solidFill>
                  <a:schemeClr val="bg1"/>
                </a:solidFill>
                <a:latin typeface="Arial" panose="020B0604020202020204" pitchFamily="34" charset="0"/>
              </a:rPr>
              <a:t>སྐུ་ཚབ་པེ་ཏྲོས་ཆོས་བསྒྲགས་པ།</a:t>
            </a:r>
            <a:endParaRPr lang="en-IN" sz="8000" dirty="0">
              <a:solidFill>
                <a:schemeClr val="bg1"/>
              </a:solidFill>
            </a:endParaRPr>
          </a:p>
        </p:txBody>
      </p:sp>
      <p:sp>
        <p:nvSpPr>
          <p:cNvPr id="5" name="TextBox 2">
            <a:extLst>
              <a:ext uri="{FF2B5EF4-FFF2-40B4-BE49-F238E27FC236}">
                <a16:creationId xmlns:a16="http://schemas.microsoft.com/office/drawing/2014/main" id="{01FC8E78-6D11-3091-01BD-F444578E4856}"/>
              </a:ext>
            </a:extLst>
          </p:cNvPr>
          <p:cNvSpPr txBox="1"/>
          <p:nvPr/>
        </p:nvSpPr>
        <p:spPr>
          <a:xfrm>
            <a:off x="446405" y="599217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5BB342-6425-1BEA-4058-F9749589114E}"/>
              </a:ext>
            </a:extLst>
          </p:cNvPr>
          <p:cNvPicPr>
            <a:picLocks noChangeAspect="1"/>
          </p:cNvPicPr>
          <p:nvPr/>
        </p:nvPicPr>
        <p:blipFill>
          <a:blip r:embed="rId2"/>
          <a:stretch>
            <a:fillRect/>
          </a:stretch>
        </p:blipFill>
        <p:spPr>
          <a:xfrm>
            <a:off x="0" y="0"/>
            <a:ext cx="12192000" cy="6973454"/>
          </a:xfrm>
          <a:prstGeom prst="rect">
            <a:avLst/>
          </a:prstGeom>
        </p:spPr>
      </p:pic>
      <p:sp>
        <p:nvSpPr>
          <p:cNvPr id="2" name="TextBox 1">
            <a:extLst>
              <a:ext uri="{FF2B5EF4-FFF2-40B4-BE49-F238E27FC236}">
                <a16:creationId xmlns:a16="http://schemas.microsoft.com/office/drawing/2014/main" id="{A6667146-971C-58A7-ADD0-DB73245C9D8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952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ཀྱེ་ཡི་སི་ར་ཨེལ་པ་རྣམས། ངའི་གཏམ་ལ་ཉོན་ཅིག ཁྱེད་ཀྱིས་ཤེས་གསལ་ལྟར་ཁྱེད་ཚོའི་དཀྱིལ་ལ་ན་ཙ་རེལ་པ་ཡེ་ཤུས་ནུས་མཐུ་ལྡན་པའི་མཛད་པ་དང༌། ངོ་མཚར་ཅན་གྱི་དོན། གྲུབ་རྟགས་བཅས་མཛད། དཀོན་མཆོག་གིས་དེའི་སྒོ་ནས་གཙོ་བོ་ཡེ་ཤུ་ནི་ཁོང་གིས་མངགས་པ་ཡིན་པ་གསལ་པོར་བསྟན།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(Apostle Peter continues teaching)</a:t>
            </a:r>
            <a:endParaRPr lang="en-US" sz="4000" dirty="0">
              <a:solidFill>
                <a:srgbClr val="777A7B"/>
              </a:solidFill>
              <a:latin typeface="Arial" panose="020B0604020202020204" pitchFamily="34" charset="0"/>
            </a:endParaRPr>
          </a:p>
          <a:p>
            <a:r>
              <a:rPr lang="en-US" sz="4000" dirty="0">
                <a:solidFill>
                  <a:srgbClr val="777A7B"/>
                </a:solidFill>
                <a:latin typeface="Arial" panose="020B0604020202020204" pitchFamily="34" charset="0"/>
              </a:rPr>
              <a:t>22Men of Israel, listen to this message: Jesus of Nazareth was a man certified by God to you by miracles, wonders, and signs, which God did among you through Him, as you yourselves know.</a:t>
            </a:r>
            <a:endParaRPr lang="en-IN" dirty="0"/>
          </a:p>
        </p:txBody>
      </p:sp>
      <p:pic>
        <p:nvPicPr>
          <p:cNvPr id="11" name="Audio 10">
            <a:hlinkClick r:id="" action="ppaction://media"/>
            <a:extLst>
              <a:ext uri="{FF2B5EF4-FFF2-40B4-BE49-F238E27FC236}">
                <a16:creationId xmlns:a16="http://schemas.microsoft.com/office/drawing/2014/main" id="{6345A513-0E7D-7AD9-AEAB-0EAC7150B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9984"/>
    </mc:Choice>
    <mc:Fallback xmlns="">
      <p:transition spd="slow" advTm="19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8AFF41-28E2-1D44-0227-0158B0E5BD48}"/>
              </a:ext>
            </a:extLst>
          </p:cNvPr>
          <p:cNvPicPr>
            <a:picLocks noChangeAspect="1"/>
          </p:cNvPicPr>
          <p:nvPr/>
        </p:nvPicPr>
        <p:blipFill>
          <a:blip r:embed="rId2"/>
          <a:stretch>
            <a:fillRect/>
          </a:stretch>
        </p:blipFill>
        <p:spPr>
          <a:xfrm>
            <a:off x="0" y="-91740"/>
            <a:ext cx="12192000" cy="6949740"/>
          </a:xfrm>
          <a:prstGeom prst="rect">
            <a:avLst/>
          </a:prstGeom>
        </p:spPr>
      </p:pic>
      <p:sp>
        <p:nvSpPr>
          <p:cNvPr id="2" name="TextBox 1">
            <a:extLst>
              <a:ext uri="{FF2B5EF4-FFF2-40B4-BE49-F238E27FC236}">
                <a16:creationId xmlns:a16="http://schemas.microsoft.com/office/drawing/2014/main" id="{892D4795-EE6E-0D45-1DE6-680A5ED061A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དེ་ཡང་ཁོང་ནི་དཀོན་མཆོག་གི་དགོངས་པ་དང་སྔོན་དུ་མཁྱེན་པ་ལྟར་ཁྱོད་རྣམས་ལ་གཏད་དེ། ཁྱོད་ཀྱིས་ཆོས་ཁྲིམས་མེད་པ་རྣམས་ཀྱི་ལག་པའི་སྒོ་ནས་རྒྱང་ཤིང་སྒང་ལ་གཟེར་བརྒྱབ་སྟེ་བཀྲོངས་སུ་བཅུག་ཀྱ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23He was delivered up by God’s set plan and foreknowledge, and you, by the hands of the lawless, put Him to death by nailing Him to the cross.</a:t>
            </a:r>
            <a:endParaRPr lang="en-IN" dirty="0"/>
          </a:p>
        </p:txBody>
      </p:sp>
      <p:pic>
        <p:nvPicPr>
          <p:cNvPr id="6" name="Audio 5">
            <a:hlinkClick r:id="" action="ppaction://media"/>
            <a:extLst>
              <a:ext uri="{FF2B5EF4-FFF2-40B4-BE49-F238E27FC236}">
                <a16:creationId xmlns:a16="http://schemas.microsoft.com/office/drawing/2014/main" id="{F78872E3-09FC-80CB-9792-D53F40C98E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3530"/>
    </mc:Choice>
    <mc:Fallback xmlns="">
      <p:transition spd="slow" advTm="13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52169-6F9A-A59D-01E0-C3D033C5D684}"/>
              </a:ext>
            </a:extLst>
          </p:cNvPr>
          <p:cNvPicPr>
            <a:picLocks noChangeAspect="1"/>
          </p:cNvPicPr>
          <p:nvPr/>
        </p:nvPicPr>
        <p:blipFill>
          <a:blip r:embed="rId2"/>
          <a:stretch>
            <a:fillRect/>
          </a:stretch>
        </p:blipFill>
        <p:spPr>
          <a:xfrm>
            <a:off x="0" y="-81064"/>
            <a:ext cx="12192000" cy="6939064"/>
          </a:xfrm>
          <a:prstGeom prst="rect">
            <a:avLst/>
          </a:prstGeom>
        </p:spPr>
      </p:pic>
      <p:sp>
        <p:nvSpPr>
          <p:cNvPr id="2" name="TextBox 1">
            <a:extLst>
              <a:ext uri="{FF2B5EF4-FFF2-40B4-BE49-F238E27FC236}">
                <a16:creationId xmlns:a16="http://schemas.microsoft.com/office/drawing/2014/main" id="{934665ED-A988-01B2-0FA3-4011D36F46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འཆི་བའི་སྡུག་བསྔལ་ལས་སྒྲོལ་བར་མཛད་ནས་དཀོན་མཆོག་གིས་ཁོང་བསླངས། གང་ལགས་ཤེ་ན། འཆི་བའི་དབང་གིས་ཁོང་འཛིན་མི་སྲིད།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24But God raised Him from the dead, releasing Him from the agony of death, because it was impossible for Him to be held in its clutches.</a:t>
            </a:r>
            <a:endParaRPr lang="en-IN" dirty="0"/>
          </a:p>
        </p:txBody>
      </p:sp>
      <p:pic>
        <p:nvPicPr>
          <p:cNvPr id="6" name="Audio 5">
            <a:hlinkClick r:id="" action="ppaction://media"/>
            <a:extLst>
              <a:ext uri="{FF2B5EF4-FFF2-40B4-BE49-F238E27FC236}">
                <a16:creationId xmlns:a16="http://schemas.microsoft.com/office/drawing/2014/main" id="{E685B182-C98F-5547-89B3-7C44B5A699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225"/>
    </mc:Choice>
    <mc:Fallback xmlns="">
      <p:transition spd="slow" advTm="9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1536</TotalTime>
  <Words>1655</Words>
  <Application>Microsoft Office PowerPoint</Application>
  <PresentationFormat>Widescreen</PresentationFormat>
  <Paragraphs>109</Paragraphs>
  <Slides>40</Slides>
  <Notes>2</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46-3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2025-05-05T09:21:23Z</dcterms:modified>
</cp:coreProperties>
</file>