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1E5509-E6B7-42A4-B703-CC2C5AA9399C}" v="20" dt="2025-05-23T11:02:19.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0467" autoAdjust="0"/>
  </p:normalViewPr>
  <p:slideViewPr>
    <p:cSldViewPr snapToGrid="0">
      <p:cViewPr varScale="1">
        <p:scale>
          <a:sx n="46" d="100"/>
          <a:sy n="46" d="100"/>
        </p:scale>
        <p:origin x="58"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EE3A6F8-A848-4FDA-8056-9EE83D097FFF}"/>
    <pc:docChg chg="modSld">
      <pc:chgData name="Leonie Smith" userId="fed1330f33f5650e" providerId="LiveId" clId="{6EE3A6F8-A848-4FDA-8056-9EE83D097FFF}" dt="2024-01-15T03:49:44.004" v="84" actId="20577"/>
      <pc:docMkLst>
        <pc:docMk/>
      </pc:docMkLst>
      <pc:sldChg chg="addSp delSp modSp mod modTransition modAnim modNotesTx">
        <pc:chgData name="Leonie Smith" userId="fed1330f33f5650e" providerId="LiveId" clId="{6EE3A6F8-A848-4FDA-8056-9EE83D097FFF}" dt="2024-01-15T03:49:44.004" v="84" actId="20577"/>
        <pc:sldMkLst>
          <pc:docMk/>
          <pc:sldMk cId="1499918570" sldId="257"/>
        </pc:sldMkLst>
      </pc:sldChg>
      <pc:sldChg chg="addSp delSp modSp mod modTransition modAnim">
        <pc:chgData name="Leonie Smith" userId="fed1330f33f5650e" providerId="LiveId" clId="{6EE3A6F8-A848-4FDA-8056-9EE83D097FFF}" dt="2024-01-10T03:05:42.776" v="11"/>
        <pc:sldMkLst>
          <pc:docMk/>
          <pc:sldMk cId="454763615" sldId="259"/>
        </pc:sldMkLst>
      </pc:sldChg>
      <pc:sldChg chg="addSp delSp modSp mod modTransition modAnim">
        <pc:chgData name="Leonie Smith" userId="fed1330f33f5650e" providerId="LiveId" clId="{6EE3A6F8-A848-4FDA-8056-9EE83D097FFF}" dt="2024-01-10T03:06:19.675" v="17"/>
        <pc:sldMkLst>
          <pc:docMk/>
          <pc:sldMk cId="2346136586" sldId="260"/>
        </pc:sldMkLst>
      </pc:sldChg>
      <pc:sldChg chg="addSp delSp modSp mod modTransition modAnim">
        <pc:chgData name="Leonie Smith" userId="fed1330f33f5650e" providerId="LiveId" clId="{6EE3A6F8-A848-4FDA-8056-9EE83D097FFF}" dt="2024-01-10T03:06:40.880" v="20"/>
        <pc:sldMkLst>
          <pc:docMk/>
          <pc:sldMk cId="4037329247" sldId="261"/>
        </pc:sldMkLst>
      </pc:sldChg>
      <pc:sldChg chg="addSp delSp modSp mod modTransition modAnim">
        <pc:chgData name="Leonie Smith" userId="fed1330f33f5650e" providerId="LiveId" clId="{6EE3A6F8-A848-4FDA-8056-9EE83D097FFF}" dt="2024-01-10T03:06:58.225" v="23"/>
        <pc:sldMkLst>
          <pc:docMk/>
          <pc:sldMk cId="1909638311" sldId="262"/>
        </pc:sldMkLst>
      </pc:sldChg>
      <pc:sldChg chg="addSp delSp modSp mod modTransition modAnim">
        <pc:chgData name="Leonie Smith" userId="fed1330f33f5650e" providerId="LiveId" clId="{6EE3A6F8-A848-4FDA-8056-9EE83D097FFF}" dt="2024-01-10T03:07:44.745" v="29"/>
        <pc:sldMkLst>
          <pc:docMk/>
          <pc:sldMk cId="641208035" sldId="263"/>
        </pc:sldMkLst>
      </pc:sldChg>
      <pc:sldChg chg="addSp delSp modSp mod modTransition modAnim">
        <pc:chgData name="Leonie Smith" userId="fed1330f33f5650e" providerId="LiveId" clId="{6EE3A6F8-A848-4FDA-8056-9EE83D097FFF}" dt="2024-01-10T03:08:09.678" v="32"/>
        <pc:sldMkLst>
          <pc:docMk/>
          <pc:sldMk cId="4044745628" sldId="264"/>
        </pc:sldMkLst>
      </pc:sldChg>
      <pc:sldChg chg="addSp delSp modSp mod modTransition modAnim">
        <pc:chgData name="Leonie Smith" userId="fed1330f33f5650e" providerId="LiveId" clId="{6EE3A6F8-A848-4FDA-8056-9EE83D097FFF}" dt="2024-01-10T03:08:23.710" v="35"/>
        <pc:sldMkLst>
          <pc:docMk/>
          <pc:sldMk cId="978260341" sldId="265"/>
        </pc:sldMkLst>
      </pc:sldChg>
      <pc:sldChg chg="addSp delSp modSp mod modTransition modAnim">
        <pc:chgData name="Leonie Smith" userId="fed1330f33f5650e" providerId="LiveId" clId="{6EE3A6F8-A848-4FDA-8056-9EE83D097FFF}" dt="2024-01-10T03:08:42.073" v="38"/>
        <pc:sldMkLst>
          <pc:docMk/>
          <pc:sldMk cId="3575870363" sldId="266"/>
        </pc:sldMkLst>
      </pc:sldChg>
      <pc:sldChg chg="addSp delSp modSp mod modTransition modAnim">
        <pc:chgData name="Leonie Smith" userId="fed1330f33f5650e" providerId="LiveId" clId="{6EE3A6F8-A848-4FDA-8056-9EE83D097FFF}" dt="2024-01-10T03:08:58.523" v="41"/>
        <pc:sldMkLst>
          <pc:docMk/>
          <pc:sldMk cId="4017137865" sldId="267"/>
        </pc:sldMkLst>
      </pc:sldChg>
      <pc:sldChg chg="addSp delSp modSp mod modTransition modAnim">
        <pc:chgData name="Leonie Smith" userId="fed1330f33f5650e" providerId="LiveId" clId="{6EE3A6F8-A848-4FDA-8056-9EE83D097FFF}" dt="2024-01-10T03:09:17.819" v="44"/>
        <pc:sldMkLst>
          <pc:docMk/>
          <pc:sldMk cId="3137811553" sldId="268"/>
        </pc:sldMkLst>
      </pc:sldChg>
      <pc:sldChg chg="addSp delSp modSp mod modTransition modAnim">
        <pc:chgData name="Leonie Smith" userId="fed1330f33f5650e" providerId="LiveId" clId="{6EE3A6F8-A848-4FDA-8056-9EE83D097FFF}" dt="2024-01-10T03:09:31.731" v="47"/>
        <pc:sldMkLst>
          <pc:docMk/>
          <pc:sldMk cId="100491716" sldId="269"/>
        </pc:sldMkLst>
      </pc:sldChg>
      <pc:sldChg chg="addSp delSp modSp mod modTransition modAnim">
        <pc:chgData name="Leonie Smith" userId="fed1330f33f5650e" providerId="LiveId" clId="{6EE3A6F8-A848-4FDA-8056-9EE83D097FFF}" dt="2024-01-10T03:09:49.323" v="50"/>
        <pc:sldMkLst>
          <pc:docMk/>
          <pc:sldMk cId="1922139011" sldId="281"/>
        </pc:sldMkLst>
      </pc:sldChg>
      <pc:sldChg chg="addSp delSp modSp mod modTransition modAnim">
        <pc:chgData name="Leonie Smith" userId="fed1330f33f5650e" providerId="LiveId" clId="{6EE3A6F8-A848-4FDA-8056-9EE83D097FFF}" dt="2024-01-10T03:10:14.686" v="53"/>
        <pc:sldMkLst>
          <pc:docMk/>
          <pc:sldMk cId="3166251957" sldId="283"/>
        </pc:sldMkLst>
      </pc:sldChg>
      <pc:sldChg chg="addSp delSp modSp mod modTransition modAnim">
        <pc:chgData name="Leonie Smith" userId="fed1330f33f5650e" providerId="LiveId" clId="{6EE3A6F8-A848-4FDA-8056-9EE83D097FFF}" dt="2024-01-10T03:10:43.122" v="56"/>
        <pc:sldMkLst>
          <pc:docMk/>
          <pc:sldMk cId="1522780631" sldId="285"/>
        </pc:sldMkLst>
      </pc:sldChg>
      <pc:sldChg chg="addSp delSp modSp mod modTransition modAnim">
        <pc:chgData name="Leonie Smith" userId="fed1330f33f5650e" providerId="LiveId" clId="{6EE3A6F8-A848-4FDA-8056-9EE83D097FFF}" dt="2024-01-10T03:11:00.206" v="59"/>
        <pc:sldMkLst>
          <pc:docMk/>
          <pc:sldMk cId="2332778949" sldId="287"/>
        </pc:sldMkLst>
      </pc:sldChg>
      <pc:sldChg chg="addSp delSp modSp mod modTransition modAnim">
        <pc:chgData name="Leonie Smith" userId="fed1330f33f5650e" providerId="LiveId" clId="{6EE3A6F8-A848-4FDA-8056-9EE83D097FFF}" dt="2024-01-10T03:11:24.157" v="62"/>
        <pc:sldMkLst>
          <pc:docMk/>
          <pc:sldMk cId="3153919605" sldId="289"/>
        </pc:sldMkLst>
      </pc:sldChg>
      <pc:sldChg chg="addSp delSp modSp mod modTransition modAnim">
        <pc:chgData name="Leonie Smith" userId="fed1330f33f5650e" providerId="LiveId" clId="{6EE3A6F8-A848-4FDA-8056-9EE83D097FFF}" dt="2024-01-10T03:11:46.775" v="65"/>
        <pc:sldMkLst>
          <pc:docMk/>
          <pc:sldMk cId="1878919862" sldId="291"/>
        </pc:sldMkLst>
      </pc:sldChg>
      <pc:sldChg chg="addSp delSp modSp mod modTransition modAnim">
        <pc:chgData name="Leonie Smith" userId="fed1330f33f5650e" providerId="LiveId" clId="{6EE3A6F8-A848-4FDA-8056-9EE83D097FFF}" dt="2024-01-10T03:12:13.600" v="71"/>
        <pc:sldMkLst>
          <pc:docMk/>
          <pc:sldMk cId="2219299321" sldId="293"/>
        </pc:sldMkLst>
      </pc:sldChg>
      <pc:sldChg chg="addSp delSp modSp mod modTransition modAnim">
        <pc:chgData name="Leonie Smith" userId="fed1330f33f5650e" providerId="LiveId" clId="{6EE3A6F8-A848-4FDA-8056-9EE83D097FFF}" dt="2024-01-10T03:12:30.207" v="74"/>
        <pc:sldMkLst>
          <pc:docMk/>
          <pc:sldMk cId="3279066978" sldId="295"/>
        </pc:sldMkLst>
      </pc:sldChg>
    </pc:docChg>
  </pc:docChgLst>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ldChg>
      <pc:sldChg chg="addSp modSp mod">
        <pc:chgData name="Leonie Smith" userId="fed1330f33f5650e" providerId="LiveId" clId="{6F9CB238-3AC6-49A2-8601-31E378FB950C}" dt="2023-01-24T08:44:43.269" v="192" actId="207"/>
        <pc:sldMkLst>
          <pc:docMk/>
          <pc:sldMk cId="3788111665" sldId="258"/>
        </pc:sldMkLst>
      </pc:sldChg>
      <pc:sldChg chg="addSp modSp">
        <pc:chgData name="Leonie Smith" userId="fed1330f33f5650e" providerId="LiveId" clId="{6F9CB238-3AC6-49A2-8601-31E378FB950C}" dt="2023-01-10T04:44:44.144" v="45"/>
        <pc:sldMkLst>
          <pc:docMk/>
          <pc:sldMk cId="454763615" sldId="259"/>
        </pc:sldMkLst>
      </pc:sldChg>
      <pc:sldChg chg="addSp modSp mod">
        <pc:chgData name="Leonie Smith" userId="fed1330f33f5650e" providerId="LiveId" clId="{6F9CB238-3AC6-49A2-8601-31E378FB950C}" dt="2023-01-10T04:47:10.635" v="46"/>
        <pc:sldMkLst>
          <pc:docMk/>
          <pc:sldMk cId="2346136586" sldId="260"/>
        </pc:sldMkLst>
      </pc:sldChg>
      <pc:sldChg chg="addSp delSp modSp mod modTransition modAnim">
        <pc:chgData name="Leonie Smith" userId="fed1330f33f5650e" providerId="LiveId" clId="{6F9CB238-3AC6-49A2-8601-31E378FB950C}" dt="2023-01-10T04:52:39.284" v="56"/>
        <pc:sldMkLst>
          <pc:docMk/>
          <pc:sldMk cId="4037329247" sldId="261"/>
        </pc:sldMkLst>
      </pc:sldChg>
      <pc:sldChg chg="addSp delSp modSp mod modTransition modAnim">
        <pc:chgData name="Leonie Smith" userId="fed1330f33f5650e" providerId="LiveId" clId="{6F9CB238-3AC6-49A2-8601-31E378FB950C}" dt="2023-01-10T04:55:18.943" v="66"/>
        <pc:sldMkLst>
          <pc:docMk/>
          <pc:sldMk cId="1909638311" sldId="262"/>
        </pc:sldMkLst>
      </pc:sldChg>
      <pc:sldChg chg="addSp delSp modSp mod modTransition modAnim">
        <pc:chgData name="Leonie Smith" userId="fed1330f33f5650e" providerId="LiveId" clId="{6F9CB238-3AC6-49A2-8601-31E378FB950C}" dt="2023-01-10T04:58:07.582" v="70"/>
        <pc:sldMkLst>
          <pc:docMk/>
          <pc:sldMk cId="641208035" sldId="263"/>
        </pc:sldMkLst>
      </pc:sldChg>
      <pc:sldChg chg="addSp modSp">
        <pc:chgData name="Leonie Smith" userId="fed1330f33f5650e" providerId="LiveId" clId="{6F9CB238-3AC6-49A2-8601-31E378FB950C}" dt="2023-01-10T04:59:18.482" v="71"/>
        <pc:sldMkLst>
          <pc:docMk/>
          <pc:sldMk cId="4044745628" sldId="264"/>
        </pc:sldMkLst>
      </pc:sldChg>
      <pc:sldChg chg="addSp modSp">
        <pc:chgData name="Leonie Smith" userId="fed1330f33f5650e" providerId="LiveId" clId="{6F9CB238-3AC6-49A2-8601-31E378FB950C}" dt="2023-01-10T05:00:08.451" v="72"/>
        <pc:sldMkLst>
          <pc:docMk/>
          <pc:sldMk cId="978260341" sldId="265"/>
        </pc:sldMkLst>
      </pc:sldChg>
      <pc:sldChg chg="addSp delSp modSp mod modTransition modAnim">
        <pc:chgData name="Leonie Smith" userId="fed1330f33f5650e" providerId="LiveId" clId="{6F9CB238-3AC6-49A2-8601-31E378FB950C}" dt="2023-01-10T05:04:34.613" v="82"/>
        <pc:sldMkLst>
          <pc:docMk/>
          <pc:sldMk cId="3575870363" sldId="266"/>
        </pc:sldMkLst>
      </pc:sldChg>
      <pc:sldChg chg="addSp delSp modSp mod modTransition modAnim">
        <pc:chgData name="Leonie Smith" userId="fed1330f33f5650e" providerId="LiveId" clId="{6F9CB238-3AC6-49A2-8601-31E378FB950C}" dt="2023-01-10T05:06:30.866" v="86"/>
        <pc:sldMkLst>
          <pc:docMk/>
          <pc:sldMk cId="4017137865" sldId="267"/>
        </pc:sldMkLst>
      </pc:sldChg>
      <pc:sldChg chg="addSp delSp modSp mod modTransition modAnim">
        <pc:chgData name="Leonie Smith" userId="fed1330f33f5650e" providerId="LiveId" clId="{6F9CB238-3AC6-49A2-8601-31E378FB950C}" dt="2023-01-10T05:20:31.665" v="105"/>
        <pc:sldMkLst>
          <pc:docMk/>
          <pc:sldMk cId="3137811553" sldId="268"/>
        </pc:sldMkLst>
      </pc:sldChg>
      <pc:sldChg chg="addSp delSp modSp mod modTransition modAnim">
        <pc:chgData name="Leonie Smith" userId="fed1330f33f5650e" providerId="LiveId" clId="{6F9CB238-3AC6-49A2-8601-31E378FB950C}" dt="2023-01-10T05:22:04.284" v="109"/>
        <pc:sldMkLst>
          <pc:docMk/>
          <pc:sldMk cId="100491716" sldId="269"/>
        </pc:sldMkLst>
      </pc:sldChg>
      <pc:sldChg chg="addSp modSp">
        <pc:chgData name="Leonie Smith" userId="fed1330f33f5650e" providerId="LiveId" clId="{6F9CB238-3AC6-49A2-8601-31E378FB950C}" dt="2023-01-24T08:44:51.974" v="193"/>
        <pc:sldMkLst>
          <pc:docMk/>
          <pc:sldMk cId="4120481681" sldId="270"/>
        </pc:sldMkLst>
      </pc:sldChg>
      <pc:sldChg chg="addSp modSp mod">
        <pc:chgData name="Leonie Smith" userId="fed1330f33f5650e" providerId="LiveId" clId="{6F9CB238-3AC6-49A2-8601-31E378FB950C}" dt="2023-01-24T08:45:05.474" v="195" actId="20577"/>
        <pc:sldMkLst>
          <pc:docMk/>
          <pc:sldMk cId="939110669" sldId="271"/>
        </pc:sldMkLst>
      </pc:sldChg>
      <pc:sldChg chg="addSp modSp mod">
        <pc:chgData name="Leonie Smith" userId="fed1330f33f5650e" providerId="LiveId" clId="{6F9CB238-3AC6-49A2-8601-31E378FB950C}" dt="2023-01-24T08:45:17.331" v="197" actId="20577"/>
        <pc:sldMkLst>
          <pc:docMk/>
          <pc:sldMk cId="4024569785" sldId="272"/>
        </pc:sldMkLst>
      </pc:sldChg>
      <pc:sldChg chg="addSp modSp mod">
        <pc:chgData name="Leonie Smith" userId="fed1330f33f5650e" providerId="LiveId" clId="{6F9CB238-3AC6-49A2-8601-31E378FB950C}" dt="2023-01-24T08:45:23.360" v="199" actId="20577"/>
        <pc:sldMkLst>
          <pc:docMk/>
          <pc:sldMk cId="487179600" sldId="273"/>
        </pc:sldMkLst>
      </pc:sldChg>
      <pc:sldChg chg="addSp modSp mod">
        <pc:chgData name="Leonie Smith" userId="fed1330f33f5650e" providerId="LiveId" clId="{6F9CB238-3AC6-49A2-8601-31E378FB950C}" dt="2023-01-24T08:45:29.530" v="201" actId="20577"/>
        <pc:sldMkLst>
          <pc:docMk/>
          <pc:sldMk cId="2168401200" sldId="274"/>
        </pc:sldMkLst>
      </pc:sldChg>
      <pc:sldChg chg="addSp modSp mod">
        <pc:chgData name="Leonie Smith" userId="fed1330f33f5650e" providerId="LiveId" clId="{6F9CB238-3AC6-49A2-8601-31E378FB950C}" dt="2023-01-24T08:45:40.344" v="206" actId="20577"/>
        <pc:sldMkLst>
          <pc:docMk/>
          <pc:sldMk cId="2996969115" sldId="275"/>
        </pc:sldMkLst>
      </pc:sldChg>
      <pc:sldChg chg="addSp modSp mod">
        <pc:chgData name="Leonie Smith" userId="fed1330f33f5650e" providerId="LiveId" clId="{6F9CB238-3AC6-49A2-8601-31E378FB950C}" dt="2023-01-24T08:45:50.061" v="208" actId="20577"/>
        <pc:sldMkLst>
          <pc:docMk/>
          <pc:sldMk cId="2390376940" sldId="276"/>
        </pc:sldMkLst>
      </pc:sldChg>
      <pc:sldChg chg="addSp modSp mod">
        <pc:chgData name="Leonie Smith" userId="fed1330f33f5650e" providerId="LiveId" clId="{6F9CB238-3AC6-49A2-8601-31E378FB950C}" dt="2023-01-24T08:45:57.020" v="210" actId="20577"/>
        <pc:sldMkLst>
          <pc:docMk/>
          <pc:sldMk cId="4265919077" sldId="277"/>
        </pc:sldMkLst>
      </pc:sldChg>
      <pc:sldChg chg="addSp modSp mod">
        <pc:chgData name="Leonie Smith" userId="fed1330f33f5650e" providerId="LiveId" clId="{6F9CB238-3AC6-49A2-8601-31E378FB950C}" dt="2023-01-24T08:46:09.131" v="212" actId="20577"/>
        <pc:sldMkLst>
          <pc:docMk/>
          <pc:sldMk cId="210266664" sldId="278"/>
        </pc:sldMkLst>
      </pc:sldChg>
      <pc:sldChg chg="addSp modSp mod">
        <pc:chgData name="Leonie Smith" userId="fed1330f33f5650e" providerId="LiveId" clId="{6F9CB238-3AC6-49A2-8601-31E378FB950C}" dt="2023-01-24T08:46:17.791" v="214" actId="20577"/>
        <pc:sldMkLst>
          <pc:docMk/>
          <pc:sldMk cId="888433145" sldId="279"/>
        </pc:sldMkLst>
      </pc:sldChg>
      <pc:sldChg chg="addSp modSp mod">
        <pc:chgData name="Leonie Smith" userId="fed1330f33f5650e" providerId="LiveId" clId="{6F9CB238-3AC6-49A2-8601-31E378FB950C}" dt="2023-01-24T08:46:25.468" v="216" actId="20577"/>
        <pc:sldMkLst>
          <pc:docMk/>
          <pc:sldMk cId="791300187" sldId="280"/>
        </pc:sldMkLst>
      </pc:sldChg>
      <pc:sldChg chg="addSp delSp modSp mod modTransition modAnim">
        <pc:chgData name="Leonie Smith" userId="fed1330f33f5650e" providerId="LiveId" clId="{6F9CB238-3AC6-49A2-8601-31E378FB950C}" dt="2023-01-10T05:27:01.929" v="119"/>
        <pc:sldMkLst>
          <pc:docMk/>
          <pc:sldMk cId="1922139011" sldId="281"/>
        </pc:sldMkLst>
      </pc:sldChg>
      <pc:sldChg chg="addSp modSp mod">
        <pc:chgData name="Leonie Smith" userId="fed1330f33f5650e" providerId="LiveId" clId="{6F9CB238-3AC6-49A2-8601-31E378FB950C}" dt="2023-01-24T08:46:35.521" v="218" actId="20577"/>
        <pc:sldMkLst>
          <pc:docMk/>
          <pc:sldMk cId="1126511635" sldId="282"/>
        </pc:sldMkLst>
      </pc:sldChg>
      <pc:sldChg chg="addSp delSp modSp mod modTransition modAnim">
        <pc:chgData name="Leonie Smith" userId="fed1330f33f5650e" providerId="LiveId" clId="{6F9CB238-3AC6-49A2-8601-31E378FB950C}" dt="2023-01-10T05:30:58.041" v="123"/>
        <pc:sldMkLst>
          <pc:docMk/>
          <pc:sldMk cId="3166251957" sldId="283"/>
        </pc:sldMkLst>
      </pc:sldChg>
      <pc:sldChg chg="addSp modSp mod">
        <pc:chgData name="Leonie Smith" userId="fed1330f33f5650e" providerId="LiveId" clId="{6F9CB238-3AC6-49A2-8601-31E378FB950C}" dt="2023-01-24T08:46:44.724" v="223" actId="20577"/>
        <pc:sldMkLst>
          <pc:docMk/>
          <pc:sldMk cId="3922583308" sldId="284"/>
        </pc:sldMkLst>
      </pc:sldChg>
      <pc:sldChg chg="addSp delSp modSp mod modTransition modAnim">
        <pc:chgData name="Leonie Smith" userId="fed1330f33f5650e" providerId="LiveId" clId="{6F9CB238-3AC6-49A2-8601-31E378FB950C}" dt="2023-01-10T05:35:15.760" v="139"/>
        <pc:sldMkLst>
          <pc:docMk/>
          <pc:sldMk cId="1522780631" sldId="285"/>
        </pc:sldMkLst>
      </pc:sldChg>
      <pc:sldChg chg="addSp modSp mod">
        <pc:chgData name="Leonie Smith" userId="fed1330f33f5650e" providerId="LiveId" clId="{6F9CB238-3AC6-49A2-8601-31E378FB950C}" dt="2023-01-24T08:46:50.880" v="225" actId="20577"/>
        <pc:sldMkLst>
          <pc:docMk/>
          <pc:sldMk cId="1850742486" sldId="286"/>
        </pc:sldMkLst>
      </pc:sldChg>
      <pc:sldChg chg="addSp modSp">
        <pc:chgData name="Leonie Smith" userId="fed1330f33f5650e" providerId="LiveId" clId="{6F9CB238-3AC6-49A2-8601-31E378FB950C}" dt="2023-01-10T05:37:26.022" v="140"/>
        <pc:sldMkLst>
          <pc:docMk/>
          <pc:sldMk cId="2332778949" sldId="287"/>
        </pc:sldMkLst>
      </pc:sldChg>
      <pc:sldChg chg="addSp modSp mod">
        <pc:chgData name="Leonie Smith" userId="fed1330f33f5650e" providerId="LiveId" clId="{6F9CB238-3AC6-49A2-8601-31E378FB950C}" dt="2023-01-24T08:46:58.279" v="227" actId="20577"/>
        <pc:sldMkLst>
          <pc:docMk/>
          <pc:sldMk cId="1828872212" sldId="288"/>
        </pc:sldMkLst>
      </pc:sldChg>
      <pc:sldChg chg="addSp delSp modSp mod modTransition modAnim">
        <pc:chgData name="Leonie Smith" userId="fed1330f33f5650e" providerId="LiveId" clId="{6F9CB238-3AC6-49A2-8601-31E378FB950C}" dt="2023-01-10T05:40:00.030" v="144"/>
        <pc:sldMkLst>
          <pc:docMk/>
          <pc:sldMk cId="3153919605" sldId="289"/>
        </pc:sldMkLst>
      </pc:sldChg>
      <pc:sldChg chg="addSp modSp mod">
        <pc:chgData name="Leonie Smith" userId="fed1330f33f5650e" providerId="LiveId" clId="{6F9CB238-3AC6-49A2-8601-31E378FB950C}" dt="2023-01-24T08:47:08.339" v="229" actId="20577"/>
        <pc:sldMkLst>
          <pc:docMk/>
          <pc:sldMk cId="1292473336" sldId="290"/>
        </pc:sldMkLst>
      </pc:sldChg>
      <pc:sldChg chg="addSp modSp">
        <pc:chgData name="Leonie Smith" userId="fed1330f33f5650e" providerId="LiveId" clId="{6F9CB238-3AC6-49A2-8601-31E378FB950C}" dt="2023-01-10T05:44:21.011" v="145"/>
        <pc:sldMkLst>
          <pc:docMk/>
          <pc:sldMk cId="1878919862" sldId="291"/>
        </pc:sldMkLst>
      </pc:sldChg>
      <pc:sldChg chg="addSp modSp mod">
        <pc:chgData name="Leonie Smith" userId="fed1330f33f5650e" providerId="LiveId" clId="{6F9CB238-3AC6-49A2-8601-31E378FB950C}" dt="2023-01-24T08:47:17.651" v="231" actId="20577"/>
        <pc:sldMkLst>
          <pc:docMk/>
          <pc:sldMk cId="1014080634" sldId="292"/>
        </pc:sldMkLst>
      </pc:sldChg>
      <pc:sldChg chg="addSp delSp modSp mod modTransition modAnim">
        <pc:chgData name="Leonie Smith" userId="fed1330f33f5650e" providerId="LiveId" clId="{6F9CB238-3AC6-49A2-8601-31E378FB950C}" dt="2023-01-10T05:47:04.249" v="152"/>
        <pc:sldMkLst>
          <pc:docMk/>
          <pc:sldMk cId="2219299321" sldId="293"/>
        </pc:sldMkLst>
      </pc:sldChg>
      <pc:sldChg chg="addSp modSp mod">
        <pc:chgData name="Leonie Smith" userId="fed1330f33f5650e" providerId="LiveId" clId="{6F9CB238-3AC6-49A2-8601-31E378FB950C}" dt="2023-01-24T08:47:24.493" v="233" actId="20577"/>
        <pc:sldMkLst>
          <pc:docMk/>
          <pc:sldMk cId="2859407553" sldId="294"/>
        </pc:sldMkLst>
      </pc:sldChg>
      <pc:sldChg chg="addSp delSp modSp mod modTransition modAnim">
        <pc:chgData name="Leonie Smith" userId="fed1330f33f5650e" providerId="LiveId" clId="{6F9CB238-3AC6-49A2-8601-31E378FB950C}" dt="2023-01-10T05:51:00.767" v="159"/>
        <pc:sldMkLst>
          <pc:docMk/>
          <pc:sldMk cId="3279066978" sldId="295"/>
        </pc:sldMkLst>
      </pc:sldChg>
      <pc:sldChg chg="addSp modSp mod">
        <pc:chgData name="Leonie Smith" userId="fed1330f33f5650e" providerId="LiveId" clId="{6F9CB238-3AC6-49A2-8601-31E378FB950C}" dt="2023-01-24T08:47:33.082" v="235" actId="20577"/>
        <pc:sldMkLst>
          <pc:docMk/>
          <pc:sldMk cId="3099526334" sldId="296"/>
        </pc:sldMkLst>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Alfred Smith" userId="3c60a3631c0db8ad" providerId="LiveId" clId="{C61E5509-E6B7-42A4-B703-CC2C5AA9399C}"/>
    <pc:docChg chg="undo custSel modSld">
      <pc:chgData name="Alfred Smith" userId="3c60a3631c0db8ad" providerId="LiveId" clId="{C61E5509-E6B7-42A4-B703-CC2C5AA9399C}" dt="2025-05-23T11:02:19.916" v="42"/>
      <pc:docMkLst>
        <pc:docMk/>
      </pc:docMkLst>
      <pc:sldChg chg="modSp mod">
        <pc:chgData name="Alfred Smith" userId="3c60a3631c0db8ad" providerId="LiveId" clId="{C61E5509-E6B7-42A4-B703-CC2C5AA9399C}" dt="2025-05-23T10:52:25.430" v="1" actId="27636"/>
        <pc:sldMkLst>
          <pc:docMk/>
          <pc:sldMk cId="1499918570" sldId="257"/>
        </pc:sldMkLst>
        <pc:spChg chg="mod">
          <ac:chgData name="Alfred Smith" userId="3c60a3631c0db8ad" providerId="LiveId" clId="{C61E5509-E6B7-42A4-B703-CC2C5AA9399C}" dt="2025-05-23T10:52:25.430" v="1" actId="27636"/>
          <ac:spMkLst>
            <pc:docMk/>
            <pc:sldMk cId="1499918570" sldId="257"/>
            <ac:spMk id="6" creationId="{D1156B75-B217-37C6-88B6-A7B3F1D8F581}"/>
          </ac:spMkLst>
        </pc:spChg>
      </pc:sldChg>
      <pc:sldChg chg="modSp">
        <pc:chgData name="Alfred Smith" userId="3c60a3631c0db8ad" providerId="LiveId" clId="{C61E5509-E6B7-42A4-B703-CC2C5AA9399C}" dt="2025-05-23T10:52:56.405" v="2"/>
        <pc:sldMkLst>
          <pc:docMk/>
          <pc:sldMk cId="3788111665" sldId="258"/>
        </pc:sldMkLst>
        <pc:spChg chg="mod">
          <ac:chgData name="Alfred Smith" userId="3c60a3631c0db8ad" providerId="LiveId" clId="{C61E5509-E6B7-42A4-B703-CC2C5AA9399C}" dt="2025-05-23T10:52:56.405" v="2"/>
          <ac:spMkLst>
            <pc:docMk/>
            <pc:sldMk cId="3788111665" sldId="258"/>
            <ac:spMk id="2" creationId="{31FDAADF-3DB4-70D9-3E14-E12E28657D0E}"/>
          </ac:spMkLst>
        </pc:spChg>
      </pc:sldChg>
      <pc:sldChg chg="modSp">
        <pc:chgData name="Alfred Smith" userId="3c60a3631c0db8ad" providerId="LiveId" clId="{C61E5509-E6B7-42A4-B703-CC2C5AA9399C}" dt="2025-05-23T10:52:56.405" v="2"/>
        <pc:sldMkLst>
          <pc:docMk/>
          <pc:sldMk cId="454763615" sldId="259"/>
        </pc:sldMkLst>
        <pc:spChg chg="mod">
          <ac:chgData name="Alfred Smith" userId="3c60a3631c0db8ad" providerId="LiveId" clId="{C61E5509-E6B7-42A4-B703-CC2C5AA9399C}" dt="2025-05-23T10:52:56.405" v="2"/>
          <ac:spMkLst>
            <pc:docMk/>
            <pc:sldMk cId="454763615" sldId="259"/>
            <ac:spMk id="3" creationId="{A58184BD-88F1-BA02-40C1-D8403D0EEC0D}"/>
          </ac:spMkLst>
        </pc:spChg>
      </pc:sldChg>
      <pc:sldChg chg="addSp delSp modSp mod">
        <pc:chgData name="Alfred Smith" userId="3c60a3631c0db8ad" providerId="LiveId" clId="{C61E5509-E6B7-42A4-B703-CC2C5AA9399C}" dt="2025-05-23T10:53:29.857" v="4"/>
        <pc:sldMkLst>
          <pc:docMk/>
          <pc:sldMk cId="2346136586" sldId="260"/>
        </pc:sldMkLst>
        <pc:spChg chg="add mod">
          <ac:chgData name="Alfred Smith" userId="3c60a3631c0db8ad" providerId="LiveId" clId="{C61E5509-E6B7-42A4-B703-CC2C5AA9399C}" dt="2025-05-23T10:53:29.857" v="4"/>
          <ac:spMkLst>
            <pc:docMk/>
            <pc:sldMk cId="2346136586" sldId="260"/>
            <ac:spMk id="2" creationId="{41462DE9-6D49-3D0A-90DE-E9F4F6F28D8B}"/>
          </ac:spMkLst>
        </pc:spChg>
        <pc:spChg chg="del mod">
          <ac:chgData name="Alfred Smith" userId="3c60a3631c0db8ad" providerId="LiveId" clId="{C61E5509-E6B7-42A4-B703-CC2C5AA9399C}" dt="2025-05-23T10:53:29.192" v="3" actId="478"/>
          <ac:spMkLst>
            <pc:docMk/>
            <pc:sldMk cId="2346136586" sldId="260"/>
            <ac:spMk id="3" creationId="{A58184BD-88F1-BA02-40C1-D8403D0EEC0D}"/>
          </ac:spMkLst>
        </pc:spChg>
        <pc:spChg chg="del">
          <ac:chgData name="Alfred Smith" userId="3c60a3631c0db8ad" providerId="LiveId" clId="{C61E5509-E6B7-42A4-B703-CC2C5AA9399C}" dt="2025-05-23T10:53:29.192" v="3" actId="478"/>
          <ac:spMkLst>
            <pc:docMk/>
            <pc:sldMk cId="2346136586" sldId="260"/>
            <ac:spMk id="4" creationId="{EE2AC625-9141-A801-F431-DD5F79396320}"/>
          </ac:spMkLst>
        </pc:spChg>
        <pc:spChg chg="add mod">
          <ac:chgData name="Alfred Smith" userId="3c60a3631c0db8ad" providerId="LiveId" clId="{C61E5509-E6B7-42A4-B703-CC2C5AA9399C}" dt="2025-05-23T10:53:29.857" v="4"/>
          <ac:spMkLst>
            <pc:docMk/>
            <pc:sldMk cId="2346136586" sldId="260"/>
            <ac:spMk id="5" creationId="{B799734F-3D2F-7B74-120D-181C39E616AC}"/>
          </ac:spMkLst>
        </pc:spChg>
      </pc:sldChg>
      <pc:sldChg chg="addSp delSp modSp mod">
        <pc:chgData name="Alfred Smith" userId="3c60a3631c0db8ad" providerId="LiveId" clId="{C61E5509-E6B7-42A4-B703-CC2C5AA9399C}" dt="2025-05-23T10:53:52.946" v="6"/>
        <pc:sldMkLst>
          <pc:docMk/>
          <pc:sldMk cId="4037329247" sldId="261"/>
        </pc:sldMkLst>
        <pc:spChg chg="add mod">
          <ac:chgData name="Alfred Smith" userId="3c60a3631c0db8ad" providerId="LiveId" clId="{C61E5509-E6B7-42A4-B703-CC2C5AA9399C}" dt="2025-05-23T10:53:52.946" v="6"/>
          <ac:spMkLst>
            <pc:docMk/>
            <pc:sldMk cId="4037329247" sldId="261"/>
            <ac:spMk id="2" creationId="{4546D8CD-7B08-0D2B-0DD1-1520BC57A222}"/>
          </ac:spMkLst>
        </pc:spChg>
        <pc:spChg chg="del">
          <ac:chgData name="Alfred Smith" userId="3c60a3631c0db8ad" providerId="LiveId" clId="{C61E5509-E6B7-42A4-B703-CC2C5AA9399C}" dt="2025-05-23T10:53:52.323" v="5" actId="478"/>
          <ac:spMkLst>
            <pc:docMk/>
            <pc:sldMk cId="4037329247" sldId="261"/>
            <ac:spMk id="3" creationId="{A58184BD-88F1-BA02-40C1-D8403D0EEC0D}"/>
          </ac:spMkLst>
        </pc:spChg>
        <pc:spChg chg="del">
          <ac:chgData name="Alfred Smith" userId="3c60a3631c0db8ad" providerId="LiveId" clId="{C61E5509-E6B7-42A4-B703-CC2C5AA9399C}" dt="2025-05-23T10:53:52.323" v="5" actId="478"/>
          <ac:spMkLst>
            <pc:docMk/>
            <pc:sldMk cId="4037329247" sldId="261"/>
            <ac:spMk id="4" creationId="{EE2AC625-9141-A801-F431-DD5F79396320}"/>
          </ac:spMkLst>
        </pc:spChg>
        <pc:spChg chg="add mod">
          <ac:chgData name="Alfred Smith" userId="3c60a3631c0db8ad" providerId="LiveId" clId="{C61E5509-E6B7-42A4-B703-CC2C5AA9399C}" dt="2025-05-23T10:53:52.946" v="6"/>
          <ac:spMkLst>
            <pc:docMk/>
            <pc:sldMk cId="4037329247" sldId="261"/>
            <ac:spMk id="5" creationId="{34319821-89F6-3BD5-70CF-65ECAC9B136A}"/>
          </ac:spMkLst>
        </pc:spChg>
      </pc:sldChg>
      <pc:sldChg chg="addSp delSp modSp mod">
        <pc:chgData name="Alfred Smith" userId="3c60a3631c0db8ad" providerId="LiveId" clId="{C61E5509-E6B7-42A4-B703-CC2C5AA9399C}" dt="2025-05-23T10:54:15.176" v="8"/>
        <pc:sldMkLst>
          <pc:docMk/>
          <pc:sldMk cId="1909638311" sldId="262"/>
        </pc:sldMkLst>
        <pc:spChg chg="add mod">
          <ac:chgData name="Alfred Smith" userId="3c60a3631c0db8ad" providerId="LiveId" clId="{C61E5509-E6B7-42A4-B703-CC2C5AA9399C}" dt="2025-05-23T10:54:15.176" v="8"/>
          <ac:spMkLst>
            <pc:docMk/>
            <pc:sldMk cId="1909638311" sldId="262"/>
            <ac:spMk id="2" creationId="{95FE0D49-68A0-79EE-E86C-D2A1E7778ACC}"/>
          </ac:spMkLst>
        </pc:spChg>
        <pc:spChg chg="del">
          <ac:chgData name="Alfred Smith" userId="3c60a3631c0db8ad" providerId="LiveId" clId="{C61E5509-E6B7-42A4-B703-CC2C5AA9399C}" dt="2025-05-23T10:54:14.395" v="7" actId="478"/>
          <ac:spMkLst>
            <pc:docMk/>
            <pc:sldMk cId="1909638311" sldId="262"/>
            <ac:spMk id="3" creationId="{A58184BD-88F1-BA02-40C1-D8403D0EEC0D}"/>
          </ac:spMkLst>
        </pc:spChg>
        <pc:spChg chg="del">
          <ac:chgData name="Alfred Smith" userId="3c60a3631c0db8ad" providerId="LiveId" clId="{C61E5509-E6B7-42A4-B703-CC2C5AA9399C}" dt="2025-05-23T10:54:14.395" v="7" actId="478"/>
          <ac:spMkLst>
            <pc:docMk/>
            <pc:sldMk cId="1909638311" sldId="262"/>
            <ac:spMk id="4" creationId="{EE2AC625-9141-A801-F431-DD5F79396320}"/>
          </ac:spMkLst>
        </pc:spChg>
        <pc:spChg chg="add mod">
          <ac:chgData name="Alfred Smith" userId="3c60a3631c0db8ad" providerId="LiveId" clId="{C61E5509-E6B7-42A4-B703-CC2C5AA9399C}" dt="2025-05-23T10:54:15.176" v="8"/>
          <ac:spMkLst>
            <pc:docMk/>
            <pc:sldMk cId="1909638311" sldId="262"/>
            <ac:spMk id="5" creationId="{B28FCE62-E012-B33C-D084-33B5DF381F85}"/>
          </ac:spMkLst>
        </pc:spChg>
      </pc:sldChg>
      <pc:sldChg chg="addSp delSp modSp mod">
        <pc:chgData name="Alfred Smith" userId="3c60a3631c0db8ad" providerId="LiveId" clId="{C61E5509-E6B7-42A4-B703-CC2C5AA9399C}" dt="2025-05-23T10:54:39.143" v="10"/>
        <pc:sldMkLst>
          <pc:docMk/>
          <pc:sldMk cId="641208035" sldId="263"/>
        </pc:sldMkLst>
        <pc:spChg chg="add mod">
          <ac:chgData name="Alfred Smith" userId="3c60a3631c0db8ad" providerId="LiveId" clId="{C61E5509-E6B7-42A4-B703-CC2C5AA9399C}" dt="2025-05-23T10:54:39.143" v="10"/>
          <ac:spMkLst>
            <pc:docMk/>
            <pc:sldMk cId="641208035" sldId="263"/>
            <ac:spMk id="2" creationId="{1D2E731E-12A9-E1E2-A0EF-DC65B180697E}"/>
          </ac:spMkLst>
        </pc:spChg>
        <pc:spChg chg="del">
          <ac:chgData name="Alfred Smith" userId="3c60a3631c0db8ad" providerId="LiveId" clId="{C61E5509-E6B7-42A4-B703-CC2C5AA9399C}" dt="2025-05-23T10:54:38.531" v="9" actId="478"/>
          <ac:spMkLst>
            <pc:docMk/>
            <pc:sldMk cId="641208035" sldId="263"/>
            <ac:spMk id="3" creationId="{A58184BD-88F1-BA02-40C1-D8403D0EEC0D}"/>
          </ac:spMkLst>
        </pc:spChg>
        <pc:spChg chg="del">
          <ac:chgData name="Alfred Smith" userId="3c60a3631c0db8ad" providerId="LiveId" clId="{C61E5509-E6B7-42A4-B703-CC2C5AA9399C}" dt="2025-05-23T10:54:38.531" v="9" actId="478"/>
          <ac:spMkLst>
            <pc:docMk/>
            <pc:sldMk cId="641208035" sldId="263"/>
            <ac:spMk id="4" creationId="{EE2AC625-9141-A801-F431-DD5F79396320}"/>
          </ac:spMkLst>
        </pc:spChg>
        <pc:spChg chg="add mod">
          <ac:chgData name="Alfred Smith" userId="3c60a3631c0db8ad" providerId="LiveId" clId="{C61E5509-E6B7-42A4-B703-CC2C5AA9399C}" dt="2025-05-23T10:54:39.143" v="10"/>
          <ac:spMkLst>
            <pc:docMk/>
            <pc:sldMk cId="641208035" sldId="263"/>
            <ac:spMk id="5" creationId="{4D8BFE10-42EE-87C5-EBF2-9C065E2C5DFF}"/>
          </ac:spMkLst>
        </pc:spChg>
      </pc:sldChg>
      <pc:sldChg chg="addSp delSp modSp mod">
        <pc:chgData name="Alfred Smith" userId="3c60a3631c0db8ad" providerId="LiveId" clId="{C61E5509-E6B7-42A4-B703-CC2C5AA9399C}" dt="2025-05-23T10:55:14.179" v="12"/>
        <pc:sldMkLst>
          <pc:docMk/>
          <pc:sldMk cId="4044745628" sldId="264"/>
        </pc:sldMkLst>
        <pc:spChg chg="add mod">
          <ac:chgData name="Alfred Smith" userId="3c60a3631c0db8ad" providerId="LiveId" clId="{C61E5509-E6B7-42A4-B703-CC2C5AA9399C}" dt="2025-05-23T10:55:14.179" v="12"/>
          <ac:spMkLst>
            <pc:docMk/>
            <pc:sldMk cId="4044745628" sldId="264"/>
            <ac:spMk id="2" creationId="{EE8B49DC-F694-EF05-F44D-21304671F9CD}"/>
          </ac:spMkLst>
        </pc:spChg>
        <pc:spChg chg="del">
          <ac:chgData name="Alfred Smith" userId="3c60a3631c0db8ad" providerId="LiveId" clId="{C61E5509-E6B7-42A4-B703-CC2C5AA9399C}" dt="2025-05-23T10:55:13.494" v="11" actId="478"/>
          <ac:spMkLst>
            <pc:docMk/>
            <pc:sldMk cId="4044745628" sldId="264"/>
            <ac:spMk id="3" creationId="{A58184BD-88F1-BA02-40C1-D8403D0EEC0D}"/>
          </ac:spMkLst>
        </pc:spChg>
        <pc:spChg chg="del">
          <ac:chgData name="Alfred Smith" userId="3c60a3631c0db8ad" providerId="LiveId" clId="{C61E5509-E6B7-42A4-B703-CC2C5AA9399C}" dt="2025-05-23T10:55:13.494" v="11" actId="478"/>
          <ac:spMkLst>
            <pc:docMk/>
            <pc:sldMk cId="4044745628" sldId="264"/>
            <ac:spMk id="4" creationId="{EE2AC625-9141-A801-F431-DD5F79396320}"/>
          </ac:spMkLst>
        </pc:spChg>
        <pc:spChg chg="add mod">
          <ac:chgData name="Alfred Smith" userId="3c60a3631c0db8ad" providerId="LiveId" clId="{C61E5509-E6B7-42A4-B703-CC2C5AA9399C}" dt="2025-05-23T10:55:14.179" v="12"/>
          <ac:spMkLst>
            <pc:docMk/>
            <pc:sldMk cId="4044745628" sldId="264"/>
            <ac:spMk id="5" creationId="{23585F9E-393A-B02B-CEC1-FE3747C8587A}"/>
          </ac:spMkLst>
        </pc:spChg>
      </pc:sldChg>
      <pc:sldChg chg="addSp delSp modSp mod">
        <pc:chgData name="Alfred Smith" userId="3c60a3631c0db8ad" providerId="LiveId" clId="{C61E5509-E6B7-42A4-B703-CC2C5AA9399C}" dt="2025-05-23T10:55:37.646" v="14"/>
        <pc:sldMkLst>
          <pc:docMk/>
          <pc:sldMk cId="978260341" sldId="265"/>
        </pc:sldMkLst>
        <pc:spChg chg="add mod">
          <ac:chgData name="Alfred Smith" userId="3c60a3631c0db8ad" providerId="LiveId" clId="{C61E5509-E6B7-42A4-B703-CC2C5AA9399C}" dt="2025-05-23T10:55:37.646" v="14"/>
          <ac:spMkLst>
            <pc:docMk/>
            <pc:sldMk cId="978260341" sldId="265"/>
            <ac:spMk id="2" creationId="{776F01E8-17E9-DBFC-831D-7DAA8AFE8AAC}"/>
          </ac:spMkLst>
        </pc:spChg>
        <pc:spChg chg="del">
          <ac:chgData name="Alfred Smith" userId="3c60a3631c0db8ad" providerId="LiveId" clId="{C61E5509-E6B7-42A4-B703-CC2C5AA9399C}" dt="2025-05-23T10:55:37.150" v="13" actId="478"/>
          <ac:spMkLst>
            <pc:docMk/>
            <pc:sldMk cId="978260341" sldId="265"/>
            <ac:spMk id="3" creationId="{A58184BD-88F1-BA02-40C1-D8403D0EEC0D}"/>
          </ac:spMkLst>
        </pc:spChg>
        <pc:spChg chg="del">
          <ac:chgData name="Alfred Smith" userId="3c60a3631c0db8ad" providerId="LiveId" clId="{C61E5509-E6B7-42A4-B703-CC2C5AA9399C}" dt="2025-05-23T10:55:37.150" v="13" actId="478"/>
          <ac:spMkLst>
            <pc:docMk/>
            <pc:sldMk cId="978260341" sldId="265"/>
            <ac:spMk id="4" creationId="{EE2AC625-9141-A801-F431-DD5F79396320}"/>
          </ac:spMkLst>
        </pc:spChg>
        <pc:spChg chg="add mod">
          <ac:chgData name="Alfred Smith" userId="3c60a3631c0db8ad" providerId="LiveId" clId="{C61E5509-E6B7-42A4-B703-CC2C5AA9399C}" dt="2025-05-23T10:55:37.646" v="14"/>
          <ac:spMkLst>
            <pc:docMk/>
            <pc:sldMk cId="978260341" sldId="265"/>
            <ac:spMk id="5" creationId="{4B2F0734-018C-5B44-6350-955C2B0DE547}"/>
          </ac:spMkLst>
        </pc:spChg>
      </pc:sldChg>
      <pc:sldChg chg="addSp delSp modSp mod">
        <pc:chgData name="Alfred Smith" userId="3c60a3631c0db8ad" providerId="LiveId" clId="{C61E5509-E6B7-42A4-B703-CC2C5AA9399C}" dt="2025-05-23T10:56:10.194" v="18"/>
        <pc:sldMkLst>
          <pc:docMk/>
          <pc:sldMk cId="3575870363" sldId="266"/>
        </pc:sldMkLst>
        <pc:spChg chg="del">
          <ac:chgData name="Alfred Smith" userId="3c60a3631c0db8ad" providerId="LiveId" clId="{C61E5509-E6B7-42A4-B703-CC2C5AA9399C}" dt="2025-05-23T10:56:02.086" v="15" actId="478"/>
          <ac:spMkLst>
            <pc:docMk/>
            <pc:sldMk cId="3575870363" sldId="266"/>
            <ac:spMk id="3" creationId="{A58184BD-88F1-BA02-40C1-D8403D0EEC0D}"/>
          </ac:spMkLst>
        </pc:spChg>
        <pc:spChg chg="del">
          <ac:chgData name="Alfred Smith" userId="3c60a3631c0db8ad" providerId="LiveId" clId="{C61E5509-E6B7-42A4-B703-CC2C5AA9399C}" dt="2025-05-23T10:56:02.086" v="15" actId="478"/>
          <ac:spMkLst>
            <pc:docMk/>
            <pc:sldMk cId="3575870363" sldId="266"/>
            <ac:spMk id="4" creationId="{EE2AC625-9141-A801-F431-DD5F79396320}"/>
          </ac:spMkLst>
        </pc:spChg>
        <pc:spChg chg="add del">
          <ac:chgData name="Alfred Smith" userId="3c60a3631c0db8ad" providerId="LiveId" clId="{C61E5509-E6B7-42A4-B703-CC2C5AA9399C}" dt="2025-05-23T10:56:03.981" v="17" actId="22"/>
          <ac:spMkLst>
            <pc:docMk/>
            <pc:sldMk cId="3575870363" sldId="266"/>
            <ac:spMk id="5" creationId="{37136192-F42F-FE0D-E255-59584ECA50BC}"/>
          </ac:spMkLst>
        </pc:spChg>
        <pc:spChg chg="add mod">
          <ac:chgData name="Alfred Smith" userId="3c60a3631c0db8ad" providerId="LiveId" clId="{C61E5509-E6B7-42A4-B703-CC2C5AA9399C}" dt="2025-05-23T10:56:10.194" v="18"/>
          <ac:spMkLst>
            <pc:docMk/>
            <pc:sldMk cId="3575870363" sldId="266"/>
            <ac:spMk id="7" creationId="{9CA845E7-1318-7781-32B0-240E18FB1D1E}"/>
          </ac:spMkLst>
        </pc:spChg>
        <pc:spChg chg="add mod">
          <ac:chgData name="Alfred Smith" userId="3c60a3631c0db8ad" providerId="LiveId" clId="{C61E5509-E6B7-42A4-B703-CC2C5AA9399C}" dt="2025-05-23T10:56:10.194" v="18"/>
          <ac:spMkLst>
            <pc:docMk/>
            <pc:sldMk cId="3575870363" sldId="266"/>
            <ac:spMk id="8" creationId="{78546A94-1B09-E2A3-5648-37545A763384}"/>
          </ac:spMkLst>
        </pc:spChg>
      </pc:sldChg>
      <pc:sldChg chg="addSp delSp modSp mod">
        <pc:chgData name="Alfred Smith" userId="3c60a3631c0db8ad" providerId="LiveId" clId="{C61E5509-E6B7-42A4-B703-CC2C5AA9399C}" dt="2025-05-23T10:56:35.876" v="20"/>
        <pc:sldMkLst>
          <pc:docMk/>
          <pc:sldMk cId="4017137865" sldId="267"/>
        </pc:sldMkLst>
        <pc:spChg chg="add mod">
          <ac:chgData name="Alfred Smith" userId="3c60a3631c0db8ad" providerId="LiveId" clId="{C61E5509-E6B7-42A4-B703-CC2C5AA9399C}" dt="2025-05-23T10:56:35.876" v="20"/>
          <ac:spMkLst>
            <pc:docMk/>
            <pc:sldMk cId="4017137865" sldId="267"/>
            <ac:spMk id="2" creationId="{CDDD1D52-49D2-668F-30C3-9FB189F6F637}"/>
          </ac:spMkLst>
        </pc:spChg>
        <pc:spChg chg="del">
          <ac:chgData name="Alfred Smith" userId="3c60a3631c0db8ad" providerId="LiveId" clId="{C61E5509-E6B7-42A4-B703-CC2C5AA9399C}" dt="2025-05-23T10:56:35.274" v="19" actId="478"/>
          <ac:spMkLst>
            <pc:docMk/>
            <pc:sldMk cId="4017137865" sldId="267"/>
            <ac:spMk id="3" creationId="{A58184BD-88F1-BA02-40C1-D8403D0EEC0D}"/>
          </ac:spMkLst>
        </pc:spChg>
        <pc:spChg chg="del">
          <ac:chgData name="Alfred Smith" userId="3c60a3631c0db8ad" providerId="LiveId" clId="{C61E5509-E6B7-42A4-B703-CC2C5AA9399C}" dt="2025-05-23T10:56:35.274" v="19" actId="478"/>
          <ac:spMkLst>
            <pc:docMk/>
            <pc:sldMk cId="4017137865" sldId="267"/>
            <ac:spMk id="4" creationId="{EE2AC625-9141-A801-F431-DD5F79396320}"/>
          </ac:spMkLst>
        </pc:spChg>
        <pc:spChg chg="add mod">
          <ac:chgData name="Alfred Smith" userId="3c60a3631c0db8ad" providerId="LiveId" clId="{C61E5509-E6B7-42A4-B703-CC2C5AA9399C}" dt="2025-05-23T10:56:35.876" v="20"/>
          <ac:spMkLst>
            <pc:docMk/>
            <pc:sldMk cId="4017137865" sldId="267"/>
            <ac:spMk id="5" creationId="{749B4516-64DF-70EC-D3C4-4CE04230323C}"/>
          </ac:spMkLst>
        </pc:spChg>
      </pc:sldChg>
      <pc:sldChg chg="addSp delSp modSp mod">
        <pc:chgData name="Alfred Smith" userId="3c60a3631c0db8ad" providerId="LiveId" clId="{C61E5509-E6B7-42A4-B703-CC2C5AA9399C}" dt="2025-05-23T10:56:52.072" v="22"/>
        <pc:sldMkLst>
          <pc:docMk/>
          <pc:sldMk cId="3137811553" sldId="268"/>
        </pc:sldMkLst>
        <pc:spChg chg="add mod">
          <ac:chgData name="Alfred Smith" userId="3c60a3631c0db8ad" providerId="LiveId" clId="{C61E5509-E6B7-42A4-B703-CC2C5AA9399C}" dt="2025-05-23T10:56:52.072" v="22"/>
          <ac:spMkLst>
            <pc:docMk/>
            <pc:sldMk cId="3137811553" sldId="268"/>
            <ac:spMk id="2" creationId="{C0A4C621-7128-A64B-9603-3910143F7E0F}"/>
          </ac:spMkLst>
        </pc:spChg>
        <pc:spChg chg="del">
          <ac:chgData name="Alfred Smith" userId="3c60a3631c0db8ad" providerId="LiveId" clId="{C61E5509-E6B7-42A4-B703-CC2C5AA9399C}" dt="2025-05-23T10:56:51.534" v="21" actId="478"/>
          <ac:spMkLst>
            <pc:docMk/>
            <pc:sldMk cId="3137811553" sldId="268"/>
            <ac:spMk id="3" creationId="{A58184BD-88F1-BA02-40C1-D8403D0EEC0D}"/>
          </ac:spMkLst>
        </pc:spChg>
        <pc:spChg chg="del">
          <ac:chgData name="Alfred Smith" userId="3c60a3631c0db8ad" providerId="LiveId" clId="{C61E5509-E6B7-42A4-B703-CC2C5AA9399C}" dt="2025-05-23T10:56:51.534" v="21" actId="478"/>
          <ac:spMkLst>
            <pc:docMk/>
            <pc:sldMk cId="3137811553" sldId="268"/>
            <ac:spMk id="4" creationId="{EE2AC625-9141-A801-F431-DD5F79396320}"/>
          </ac:spMkLst>
        </pc:spChg>
        <pc:spChg chg="add mod">
          <ac:chgData name="Alfred Smith" userId="3c60a3631c0db8ad" providerId="LiveId" clId="{C61E5509-E6B7-42A4-B703-CC2C5AA9399C}" dt="2025-05-23T10:56:52.072" v="22"/>
          <ac:spMkLst>
            <pc:docMk/>
            <pc:sldMk cId="3137811553" sldId="268"/>
            <ac:spMk id="5" creationId="{5BA97DCD-1B45-C049-A9FE-07FC2AA6EB10}"/>
          </ac:spMkLst>
        </pc:spChg>
      </pc:sldChg>
      <pc:sldChg chg="addSp delSp modSp mod">
        <pc:chgData name="Alfred Smith" userId="3c60a3631c0db8ad" providerId="LiveId" clId="{C61E5509-E6B7-42A4-B703-CC2C5AA9399C}" dt="2025-05-23T10:57:09.190" v="24"/>
        <pc:sldMkLst>
          <pc:docMk/>
          <pc:sldMk cId="100491716" sldId="269"/>
        </pc:sldMkLst>
        <pc:spChg chg="add mod">
          <ac:chgData name="Alfred Smith" userId="3c60a3631c0db8ad" providerId="LiveId" clId="{C61E5509-E6B7-42A4-B703-CC2C5AA9399C}" dt="2025-05-23T10:57:09.190" v="24"/>
          <ac:spMkLst>
            <pc:docMk/>
            <pc:sldMk cId="100491716" sldId="269"/>
            <ac:spMk id="2" creationId="{BF4D52E8-6813-D170-6C1F-AE691A9CAC4D}"/>
          </ac:spMkLst>
        </pc:spChg>
        <pc:spChg chg="del">
          <ac:chgData name="Alfred Smith" userId="3c60a3631c0db8ad" providerId="LiveId" clId="{C61E5509-E6B7-42A4-B703-CC2C5AA9399C}" dt="2025-05-23T10:57:08.628" v="23" actId="478"/>
          <ac:spMkLst>
            <pc:docMk/>
            <pc:sldMk cId="100491716" sldId="269"/>
            <ac:spMk id="3" creationId="{A58184BD-88F1-BA02-40C1-D8403D0EEC0D}"/>
          </ac:spMkLst>
        </pc:spChg>
        <pc:spChg chg="del">
          <ac:chgData name="Alfred Smith" userId="3c60a3631c0db8ad" providerId="LiveId" clId="{C61E5509-E6B7-42A4-B703-CC2C5AA9399C}" dt="2025-05-23T10:57:08.628" v="23" actId="478"/>
          <ac:spMkLst>
            <pc:docMk/>
            <pc:sldMk cId="100491716" sldId="269"/>
            <ac:spMk id="4" creationId="{EE2AC625-9141-A801-F431-DD5F79396320}"/>
          </ac:spMkLst>
        </pc:spChg>
        <pc:spChg chg="add mod">
          <ac:chgData name="Alfred Smith" userId="3c60a3631c0db8ad" providerId="LiveId" clId="{C61E5509-E6B7-42A4-B703-CC2C5AA9399C}" dt="2025-05-23T10:57:09.190" v="24"/>
          <ac:spMkLst>
            <pc:docMk/>
            <pc:sldMk cId="100491716" sldId="269"/>
            <ac:spMk id="5" creationId="{1C60A906-58F6-CF70-018D-9FA26B92D3AD}"/>
          </ac:spMkLst>
        </pc:spChg>
      </pc:sldChg>
      <pc:sldChg chg="modSp">
        <pc:chgData name="Alfred Smith" userId="3c60a3631c0db8ad" providerId="LiveId" clId="{C61E5509-E6B7-42A4-B703-CC2C5AA9399C}" dt="2025-05-23T10:52:56.405" v="2"/>
        <pc:sldMkLst>
          <pc:docMk/>
          <pc:sldMk cId="4120481681" sldId="270"/>
        </pc:sldMkLst>
        <pc:spChg chg="mod">
          <ac:chgData name="Alfred Smith" userId="3c60a3631c0db8ad" providerId="LiveId" clId="{C61E5509-E6B7-42A4-B703-CC2C5AA9399C}" dt="2025-05-23T10:52:56.405" v="2"/>
          <ac:spMkLst>
            <pc:docMk/>
            <pc:sldMk cId="4120481681" sldId="270"/>
            <ac:spMk id="3" creationId="{E735F1B3-B258-B775-898E-4FC9813A177F}"/>
          </ac:spMkLst>
        </pc:spChg>
      </pc:sldChg>
      <pc:sldChg chg="modSp">
        <pc:chgData name="Alfred Smith" userId="3c60a3631c0db8ad" providerId="LiveId" clId="{C61E5509-E6B7-42A4-B703-CC2C5AA9399C}" dt="2025-05-23T10:52:56.405" v="2"/>
        <pc:sldMkLst>
          <pc:docMk/>
          <pc:sldMk cId="939110669" sldId="271"/>
        </pc:sldMkLst>
        <pc:spChg chg="mod">
          <ac:chgData name="Alfred Smith" userId="3c60a3631c0db8ad" providerId="LiveId" clId="{C61E5509-E6B7-42A4-B703-CC2C5AA9399C}" dt="2025-05-23T10:52:56.405" v="2"/>
          <ac:spMkLst>
            <pc:docMk/>
            <pc:sldMk cId="939110669" sldId="271"/>
            <ac:spMk id="2" creationId="{892D4795-EE6E-0D45-1DE6-680A5ED061AF}"/>
          </ac:spMkLst>
        </pc:spChg>
      </pc:sldChg>
      <pc:sldChg chg="modSp">
        <pc:chgData name="Alfred Smith" userId="3c60a3631c0db8ad" providerId="LiveId" clId="{C61E5509-E6B7-42A4-B703-CC2C5AA9399C}" dt="2025-05-23T10:52:56.405" v="2"/>
        <pc:sldMkLst>
          <pc:docMk/>
          <pc:sldMk cId="4024569785" sldId="272"/>
        </pc:sldMkLst>
        <pc:spChg chg="mod">
          <ac:chgData name="Alfred Smith" userId="3c60a3631c0db8ad" providerId="LiveId" clId="{C61E5509-E6B7-42A4-B703-CC2C5AA9399C}" dt="2025-05-23T10:52:56.405" v="2"/>
          <ac:spMkLst>
            <pc:docMk/>
            <pc:sldMk cId="4024569785" sldId="272"/>
            <ac:spMk id="2" creationId="{934665ED-A988-01B2-0FA3-4011D36F468A}"/>
          </ac:spMkLst>
        </pc:spChg>
      </pc:sldChg>
      <pc:sldChg chg="modSp">
        <pc:chgData name="Alfred Smith" userId="3c60a3631c0db8ad" providerId="LiveId" clId="{C61E5509-E6B7-42A4-B703-CC2C5AA9399C}" dt="2025-05-23T10:52:56.405" v="2"/>
        <pc:sldMkLst>
          <pc:docMk/>
          <pc:sldMk cId="487179600" sldId="273"/>
        </pc:sldMkLst>
        <pc:spChg chg="mod">
          <ac:chgData name="Alfred Smith" userId="3c60a3631c0db8ad" providerId="LiveId" clId="{C61E5509-E6B7-42A4-B703-CC2C5AA9399C}" dt="2025-05-23T10:52:56.405" v="2"/>
          <ac:spMkLst>
            <pc:docMk/>
            <pc:sldMk cId="487179600" sldId="273"/>
            <ac:spMk id="2" creationId="{9DC2158C-4223-6F87-6E59-A764BB51EF98}"/>
          </ac:spMkLst>
        </pc:spChg>
      </pc:sldChg>
      <pc:sldChg chg="modSp">
        <pc:chgData name="Alfred Smith" userId="3c60a3631c0db8ad" providerId="LiveId" clId="{C61E5509-E6B7-42A4-B703-CC2C5AA9399C}" dt="2025-05-23T10:52:56.405" v="2"/>
        <pc:sldMkLst>
          <pc:docMk/>
          <pc:sldMk cId="2168401200" sldId="274"/>
        </pc:sldMkLst>
        <pc:spChg chg="mod">
          <ac:chgData name="Alfred Smith" userId="3c60a3631c0db8ad" providerId="LiveId" clId="{C61E5509-E6B7-42A4-B703-CC2C5AA9399C}" dt="2025-05-23T10:52:56.405" v="2"/>
          <ac:spMkLst>
            <pc:docMk/>
            <pc:sldMk cId="2168401200" sldId="274"/>
            <ac:spMk id="2" creationId="{97456AE4-48D7-F351-DC8F-716365782C21}"/>
          </ac:spMkLst>
        </pc:spChg>
      </pc:sldChg>
      <pc:sldChg chg="modSp">
        <pc:chgData name="Alfred Smith" userId="3c60a3631c0db8ad" providerId="LiveId" clId="{C61E5509-E6B7-42A4-B703-CC2C5AA9399C}" dt="2025-05-23T10:52:56.405" v="2"/>
        <pc:sldMkLst>
          <pc:docMk/>
          <pc:sldMk cId="2996969115" sldId="275"/>
        </pc:sldMkLst>
        <pc:spChg chg="mod">
          <ac:chgData name="Alfred Smith" userId="3c60a3631c0db8ad" providerId="LiveId" clId="{C61E5509-E6B7-42A4-B703-CC2C5AA9399C}" dt="2025-05-23T10:52:56.405" v="2"/>
          <ac:spMkLst>
            <pc:docMk/>
            <pc:sldMk cId="2996969115" sldId="275"/>
            <ac:spMk id="2" creationId="{C9B2A4DE-2978-7850-6251-F7B2F16CE4EA}"/>
          </ac:spMkLst>
        </pc:spChg>
      </pc:sldChg>
      <pc:sldChg chg="modSp">
        <pc:chgData name="Alfred Smith" userId="3c60a3631c0db8ad" providerId="LiveId" clId="{C61E5509-E6B7-42A4-B703-CC2C5AA9399C}" dt="2025-05-23T10:52:56.405" v="2"/>
        <pc:sldMkLst>
          <pc:docMk/>
          <pc:sldMk cId="2390376940" sldId="276"/>
        </pc:sldMkLst>
        <pc:spChg chg="mod">
          <ac:chgData name="Alfred Smith" userId="3c60a3631c0db8ad" providerId="LiveId" clId="{C61E5509-E6B7-42A4-B703-CC2C5AA9399C}" dt="2025-05-23T10:52:56.405" v="2"/>
          <ac:spMkLst>
            <pc:docMk/>
            <pc:sldMk cId="2390376940" sldId="276"/>
            <ac:spMk id="2" creationId="{9F163EBD-F3D2-9E2B-9E12-5429B5B0261D}"/>
          </ac:spMkLst>
        </pc:spChg>
      </pc:sldChg>
      <pc:sldChg chg="modSp">
        <pc:chgData name="Alfred Smith" userId="3c60a3631c0db8ad" providerId="LiveId" clId="{C61E5509-E6B7-42A4-B703-CC2C5AA9399C}" dt="2025-05-23T10:52:56.405" v="2"/>
        <pc:sldMkLst>
          <pc:docMk/>
          <pc:sldMk cId="4265919077" sldId="277"/>
        </pc:sldMkLst>
        <pc:spChg chg="mod">
          <ac:chgData name="Alfred Smith" userId="3c60a3631c0db8ad" providerId="LiveId" clId="{C61E5509-E6B7-42A4-B703-CC2C5AA9399C}" dt="2025-05-23T10:52:56.405" v="2"/>
          <ac:spMkLst>
            <pc:docMk/>
            <pc:sldMk cId="4265919077" sldId="277"/>
            <ac:spMk id="2" creationId="{5A689DBA-FDE2-EFC9-9727-BD1CA42F553D}"/>
          </ac:spMkLst>
        </pc:spChg>
      </pc:sldChg>
      <pc:sldChg chg="modSp">
        <pc:chgData name="Alfred Smith" userId="3c60a3631c0db8ad" providerId="LiveId" clId="{C61E5509-E6B7-42A4-B703-CC2C5AA9399C}" dt="2025-05-23T10:52:56.405" v="2"/>
        <pc:sldMkLst>
          <pc:docMk/>
          <pc:sldMk cId="210266664" sldId="278"/>
        </pc:sldMkLst>
        <pc:spChg chg="mod">
          <ac:chgData name="Alfred Smith" userId="3c60a3631c0db8ad" providerId="LiveId" clId="{C61E5509-E6B7-42A4-B703-CC2C5AA9399C}" dt="2025-05-23T10:52:56.405" v="2"/>
          <ac:spMkLst>
            <pc:docMk/>
            <pc:sldMk cId="210266664" sldId="278"/>
            <ac:spMk id="2" creationId="{23121EE0-1061-2E81-575A-575C3432CE69}"/>
          </ac:spMkLst>
        </pc:spChg>
      </pc:sldChg>
      <pc:sldChg chg="modSp">
        <pc:chgData name="Alfred Smith" userId="3c60a3631c0db8ad" providerId="LiveId" clId="{C61E5509-E6B7-42A4-B703-CC2C5AA9399C}" dt="2025-05-23T10:52:56.405" v="2"/>
        <pc:sldMkLst>
          <pc:docMk/>
          <pc:sldMk cId="888433145" sldId="279"/>
        </pc:sldMkLst>
        <pc:spChg chg="mod">
          <ac:chgData name="Alfred Smith" userId="3c60a3631c0db8ad" providerId="LiveId" clId="{C61E5509-E6B7-42A4-B703-CC2C5AA9399C}" dt="2025-05-23T10:52:56.405" v="2"/>
          <ac:spMkLst>
            <pc:docMk/>
            <pc:sldMk cId="888433145" sldId="279"/>
            <ac:spMk id="2" creationId="{E2BD4B98-BCED-AD6D-B7A9-37432D7AB53B}"/>
          </ac:spMkLst>
        </pc:spChg>
      </pc:sldChg>
      <pc:sldChg chg="modSp">
        <pc:chgData name="Alfred Smith" userId="3c60a3631c0db8ad" providerId="LiveId" clId="{C61E5509-E6B7-42A4-B703-CC2C5AA9399C}" dt="2025-05-23T10:52:56.405" v="2"/>
        <pc:sldMkLst>
          <pc:docMk/>
          <pc:sldMk cId="791300187" sldId="280"/>
        </pc:sldMkLst>
        <pc:spChg chg="mod">
          <ac:chgData name="Alfred Smith" userId="3c60a3631c0db8ad" providerId="LiveId" clId="{C61E5509-E6B7-42A4-B703-CC2C5AA9399C}" dt="2025-05-23T10:52:56.405" v="2"/>
          <ac:spMkLst>
            <pc:docMk/>
            <pc:sldMk cId="791300187" sldId="280"/>
            <ac:spMk id="2" creationId="{3365F0DB-C7CC-AD48-B629-7AB661EC8157}"/>
          </ac:spMkLst>
        </pc:spChg>
      </pc:sldChg>
      <pc:sldChg chg="addSp delSp modSp mod">
        <pc:chgData name="Alfred Smith" userId="3c60a3631c0db8ad" providerId="LiveId" clId="{C61E5509-E6B7-42A4-B703-CC2C5AA9399C}" dt="2025-05-23T10:57:33.252" v="26"/>
        <pc:sldMkLst>
          <pc:docMk/>
          <pc:sldMk cId="1922139011" sldId="281"/>
        </pc:sldMkLst>
        <pc:spChg chg="add mod">
          <ac:chgData name="Alfred Smith" userId="3c60a3631c0db8ad" providerId="LiveId" clId="{C61E5509-E6B7-42A4-B703-CC2C5AA9399C}" dt="2025-05-23T10:57:33.252" v="26"/>
          <ac:spMkLst>
            <pc:docMk/>
            <pc:sldMk cId="1922139011" sldId="281"/>
            <ac:spMk id="2" creationId="{26BDEB79-EB1F-C465-4004-4586C9C3228C}"/>
          </ac:spMkLst>
        </pc:spChg>
        <pc:spChg chg="del">
          <ac:chgData name="Alfred Smith" userId="3c60a3631c0db8ad" providerId="LiveId" clId="{C61E5509-E6B7-42A4-B703-CC2C5AA9399C}" dt="2025-05-23T10:57:32.626" v="25" actId="478"/>
          <ac:spMkLst>
            <pc:docMk/>
            <pc:sldMk cId="1922139011" sldId="281"/>
            <ac:spMk id="3" creationId="{A58184BD-88F1-BA02-40C1-D8403D0EEC0D}"/>
          </ac:spMkLst>
        </pc:spChg>
        <pc:spChg chg="del">
          <ac:chgData name="Alfred Smith" userId="3c60a3631c0db8ad" providerId="LiveId" clId="{C61E5509-E6B7-42A4-B703-CC2C5AA9399C}" dt="2025-05-23T10:57:32.626" v="25" actId="478"/>
          <ac:spMkLst>
            <pc:docMk/>
            <pc:sldMk cId="1922139011" sldId="281"/>
            <ac:spMk id="4" creationId="{EE2AC625-9141-A801-F431-DD5F79396320}"/>
          </ac:spMkLst>
        </pc:spChg>
        <pc:spChg chg="add mod">
          <ac:chgData name="Alfred Smith" userId="3c60a3631c0db8ad" providerId="LiveId" clId="{C61E5509-E6B7-42A4-B703-CC2C5AA9399C}" dt="2025-05-23T10:57:33.252" v="26"/>
          <ac:spMkLst>
            <pc:docMk/>
            <pc:sldMk cId="1922139011" sldId="281"/>
            <ac:spMk id="5" creationId="{85E3BAC5-B550-8880-BF26-52FEE7427791}"/>
          </ac:spMkLst>
        </pc:spChg>
      </pc:sldChg>
      <pc:sldChg chg="modSp">
        <pc:chgData name="Alfred Smith" userId="3c60a3631c0db8ad" providerId="LiveId" clId="{C61E5509-E6B7-42A4-B703-CC2C5AA9399C}" dt="2025-05-23T10:52:56.405" v="2"/>
        <pc:sldMkLst>
          <pc:docMk/>
          <pc:sldMk cId="1126511635" sldId="282"/>
        </pc:sldMkLst>
        <pc:spChg chg="mod">
          <ac:chgData name="Alfred Smith" userId="3c60a3631c0db8ad" providerId="LiveId" clId="{C61E5509-E6B7-42A4-B703-CC2C5AA9399C}" dt="2025-05-23T10:52:56.405" v="2"/>
          <ac:spMkLst>
            <pc:docMk/>
            <pc:sldMk cId="1126511635" sldId="282"/>
            <ac:spMk id="2" creationId="{113BD064-F6DD-A184-0AAF-60B58FC86431}"/>
          </ac:spMkLst>
        </pc:spChg>
      </pc:sldChg>
      <pc:sldChg chg="addSp delSp modSp mod">
        <pc:chgData name="Alfred Smith" userId="3c60a3631c0db8ad" providerId="LiveId" clId="{C61E5509-E6B7-42A4-B703-CC2C5AA9399C}" dt="2025-05-23T10:59:35.182" v="30"/>
        <pc:sldMkLst>
          <pc:docMk/>
          <pc:sldMk cId="3166251957" sldId="283"/>
        </pc:sldMkLst>
        <pc:spChg chg="add del mod">
          <ac:chgData name="Alfred Smith" userId="3c60a3631c0db8ad" providerId="LiveId" clId="{C61E5509-E6B7-42A4-B703-CC2C5AA9399C}" dt="2025-05-23T10:59:34.619" v="29" actId="478"/>
          <ac:spMkLst>
            <pc:docMk/>
            <pc:sldMk cId="3166251957" sldId="283"/>
            <ac:spMk id="2" creationId="{BEBFC37B-D45D-73E3-3186-2C2E8D0E076D}"/>
          </ac:spMkLst>
        </pc:spChg>
        <pc:spChg chg="del">
          <ac:chgData name="Alfred Smith" userId="3c60a3631c0db8ad" providerId="LiveId" clId="{C61E5509-E6B7-42A4-B703-CC2C5AA9399C}" dt="2025-05-23T10:58:08.372" v="27" actId="478"/>
          <ac:spMkLst>
            <pc:docMk/>
            <pc:sldMk cId="3166251957" sldId="283"/>
            <ac:spMk id="3" creationId="{A58184BD-88F1-BA02-40C1-D8403D0EEC0D}"/>
          </ac:spMkLst>
        </pc:spChg>
        <pc:spChg chg="del">
          <ac:chgData name="Alfred Smith" userId="3c60a3631c0db8ad" providerId="LiveId" clId="{C61E5509-E6B7-42A4-B703-CC2C5AA9399C}" dt="2025-05-23T10:58:08.372" v="27" actId="478"/>
          <ac:spMkLst>
            <pc:docMk/>
            <pc:sldMk cId="3166251957" sldId="283"/>
            <ac:spMk id="4" creationId="{EE2AC625-9141-A801-F431-DD5F79396320}"/>
          </ac:spMkLst>
        </pc:spChg>
        <pc:spChg chg="add del mod">
          <ac:chgData name="Alfred Smith" userId="3c60a3631c0db8ad" providerId="LiveId" clId="{C61E5509-E6B7-42A4-B703-CC2C5AA9399C}" dt="2025-05-23T10:59:34.619" v="29" actId="478"/>
          <ac:spMkLst>
            <pc:docMk/>
            <pc:sldMk cId="3166251957" sldId="283"/>
            <ac:spMk id="5" creationId="{C503BE20-0FCF-51AA-66C8-74B13DF668EA}"/>
          </ac:spMkLst>
        </pc:spChg>
        <pc:spChg chg="add mod">
          <ac:chgData name="Alfred Smith" userId="3c60a3631c0db8ad" providerId="LiveId" clId="{C61E5509-E6B7-42A4-B703-CC2C5AA9399C}" dt="2025-05-23T10:59:35.182" v="30"/>
          <ac:spMkLst>
            <pc:docMk/>
            <pc:sldMk cId="3166251957" sldId="283"/>
            <ac:spMk id="7" creationId="{65DB957F-306B-1ABD-5C36-BE9EFCCDB5BE}"/>
          </ac:spMkLst>
        </pc:spChg>
        <pc:spChg chg="add mod">
          <ac:chgData name="Alfred Smith" userId="3c60a3631c0db8ad" providerId="LiveId" clId="{C61E5509-E6B7-42A4-B703-CC2C5AA9399C}" dt="2025-05-23T10:59:35.182" v="30"/>
          <ac:spMkLst>
            <pc:docMk/>
            <pc:sldMk cId="3166251957" sldId="283"/>
            <ac:spMk id="8" creationId="{1E0DD187-AC20-D867-4C27-42AF6A54596E}"/>
          </ac:spMkLst>
        </pc:spChg>
      </pc:sldChg>
      <pc:sldChg chg="modSp">
        <pc:chgData name="Alfred Smith" userId="3c60a3631c0db8ad" providerId="LiveId" clId="{C61E5509-E6B7-42A4-B703-CC2C5AA9399C}" dt="2025-05-23T10:52:56.405" v="2"/>
        <pc:sldMkLst>
          <pc:docMk/>
          <pc:sldMk cId="3922583308" sldId="284"/>
        </pc:sldMkLst>
        <pc:spChg chg="mod">
          <ac:chgData name="Alfred Smith" userId="3c60a3631c0db8ad" providerId="LiveId" clId="{C61E5509-E6B7-42A4-B703-CC2C5AA9399C}" dt="2025-05-23T10:52:56.405" v="2"/>
          <ac:spMkLst>
            <pc:docMk/>
            <pc:sldMk cId="3922583308" sldId="284"/>
            <ac:spMk id="2" creationId="{A8CF4340-46C9-F5F3-FC7D-E98A5FD5A9ED}"/>
          </ac:spMkLst>
        </pc:spChg>
      </pc:sldChg>
      <pc:sldChg chg="addSp delSp modSp mod">
        <pc:chgData name="Alfred Smith" userId="3c60a3631c0db8ad" providerId="LiveId" clId="{C61E5509-E6B7-42A4-B703-CC2C5AA9399C}" dt="2025-05-23T11:00:35.373" v="32"/>
        <pc:sldMkLst>
          <pc:docMk/>
          <pc:sldMk cId="1522780631" sldId="285"/>
        </pc:sldMkLst>
        <pc:spChg chg="add mod">
          <ac:chgData name="Alfred Smith" userId="3c60a3631c0db8ad" providerId="LiveId" clId="{C61E5509-E6B7-42A4-B703-CC2C5AA9399C}" dt="2025-05-23T11:00:35.373" v="32"/>
          <ac:spMkLst>
            <pc:docMk/>
            <pc:sldMk cId="1522780631" sldId="285"/>
            <ac:spMk id="2" creationId="{CD11AB5C-9816-4D19-0FAD-B2B40E1775F7}"/>
          </ac:spMkLst>
        </pc:spChg>
        <pc:spChg chg="del">
          <ac:chgData name="Alfred Smith" userId="3c60a3631c0db8ad" providerId="LiveId" clId="{C61E5509-E6B7-42A4-B703-CC2C5AA9399C}" dt="2025-05-23T11:00:34.862" v="31" actId="478"/>
          <ac:spMkLst>
            <pc:docMk/>
            <pc:sldMk cId="1522780631" sldId="285"/>
            <ac:spMk id="3" creationId="{A58184BD-88F1-BA02-40C1-D8403D0EEC0D}"/>
          </ac:spMkLst>
        </pc:spChg>
        <pc:spChg chg="del">
          <ac:chgData name="Alfred Smith" userId="3c60a3631c0db8ad" providerId="LiveId" clId="{C61E5509-E6B7-42A4-B703-CC2C5AA9399C}" dt="2025-05-23T11:00:34.862" v="31" actId="478"/>
          <ac:spMkLst>
            <pc:docMk/>
            <pc:sldMk cId="1522780631" sldId="285"/>
            <ac:spMk id="4" creationId="{EE2AC625-9141-A801-F431-DD5F79396320}"/>
          </ac:spMkLst>
        </pc:spChg>
        <pc:spChg chg="add mod">
          <ac:chgData name="Alfred Smith" userId="3c60a3631c0db8ad" providerId="LiveId" clId="{C61E5509-E6B7-42A4-B703-CC2C5AA9399C}" dt="2025-05-23T11:00:35.373" v="32"/>
          <ac:spMkLst>
            <pc:docMk/>
            <pc:sldMk cId="1522780631" sldId="285"/>
            <ac:spMk id="5" creationId="{3BCDF123-C4A5-EA89-F648-275195917BFC}"/>
          </ac:spMkLst>
        </pc:spChg>
      </pc:sldChg>
      <pc:sldChg chg="modSp">
        <pc:chgData name="Alfred Smith" userId="3c60a3631c0db8ad" providerId="LiveId" clId="{C61E5509-E6B7-42A4-B703-CC2C5AA9399C}" dt="2025-05-23T10:52:56.405" v="2"/>
        <pc:sldMkLst>
          <pc:docMk/>
          <pc:sldMk cId="1850742486" sldId="286"/>
        </pc:sldMkLst>
        <pc:spChg chg="mod">
          <ac:chgData name="Alfred Smith" userId="3c60a3631c0db8ad" providerId="LiveId" clId="{C61E5509-E6B7-42A4-B703-CC2C5AA9399C}" dt="2025-05-23T10:52:56.405" v="2"/>
          <ac:spMkLst>
            <pc:docMk/>
            <pc:sldMk cId="1850742486" sldId="286"/>
            <ac:spMk id="2" creationId="{238E1ADF-481A-C9CB-81FE-565E3E8D9F88}"/>
          </ac:spMkLst>
        </pc:spChg>
      </pc:sldChg>
      <pc:sldChg chg="addSp delSp modSp mod">
        <pc:chgData name="Alfred Smith" userId="3c60a3631c0db8ad" providerId="LiveId" clId="{C61E5509-E6B7-42A4-B703-CC2C5AA9399C}" dt="2025-05-23T11:00:59.641" v="34"/>
        <pc:sldMkLst>
          <pc:docMk/>
          <pc:sldMk cId="2332778949" sldId="287"/>
        </pc:sldMkLst>
        <pc:spChg chg="add mod">
          <ac:chgData name="Alfred Smith" userId="3c60a3631c0db8ad" providerId="LiveId" clId="{C61E5509-E6B7-42A4-B703-CC2C5AA9399C}" dt="2025-05-23T11:00:59.641" v="34"/>
          <ac:spMkLst>
            <pc:docMk/>
            <pc:sldMk cId="2332778949" sldId="287"/>
            <ac:spMk id="2" creationId="{3E4C2E59-50FE-40CA-677F-B3A092EBA1F1}"/>
          </ac:spMkLst>
        </pc:spChg>
        <pc:spChg chg="del">
          <ac:chgData name="Alfred Smith" userId="3c60a3631c0db8ad" providerId="LiveId" clId="{C61E5509-E6B7-42A4-B703-CC2C5AA9399C}" dt="2025-05-23T11:00:59.057" v="33" actId="478"/>
          <ac:spMkLst>
            <pc:docMk/>
            <pc:sldMk cId="2332778949" sldId="287"/>
            <ac:spMk id="3" creationId="{A58184BD-88F1-BA02-40C1-D8403D0EEC0D}"/>
          </ac:spMkLst>
        </pc:spChg>
        <pc:spChg chg="del">
          <ac:chgData name="Alfred Smith" userId="3c60a3631c0db8ad" providerId="LiveId" clId="{C61E5509-E6B7-42A4-B703-CC2C5AA9399C}" dt="2025-05-23T11:00:59.057" v="33" actId="478"/>
          <ac:spMkLst>
            <pc:docMk/>
            <pc:sldMk cId="2332778949" sldId="287"/>
            <ac:spMk id="4" creationId="{EE2AC625-9141-A801-F431-DD5F79396320}"/>
          </ac:spMkLst>
        </pc:spChg>
        <pc:spChg chg="add mod">
          <ac:chgData name="Alfred Smith" userId="3c60a3631c0db8ad" providerId="LiveId" clId="{C61E5509-E6B7-42A4-B703-CC2C5AA9399C}" dt="2025-05-23T11:00:59.641" v="34"/>
          <ac:spMkLst>
            <pc:docMk/>
            <pc:sldMk cId="2332778949" sldId="287"/>
            <ac:spMk id="5" creationId="{1CB6D2FC-6409-B7AB-BC18-A9290916B3B2}"/>
          </ac:spMkLst>
        </pc:spChg>
      </pc:sldChg>
      <pc:sldChg chg="modSp">
        <pc:chgData name="Alfred Smith" userId="3c60a3631c0db8ad" providerId="LiveId" clId="{C61E5509-E6B7-42A4-B703-CC2C5AA9399C}" dt="2025-05-23T10:52:56.405" v="2"/>
        <pc:sldMkLst>
          <pc:docMk/>
          <pc:sldMk cId="1828872212" sldId="288"/>
        </pc:sldMkLst>
        <pc:spChg chg="mod">
          <ac:chgData name="Alfred Smith" userId="3c60a3631c0db8ad" providerId="LiveId" clId="{C61E5509-E6B7-42A4-B703-CC2C5AA9399C}" dt="2025-05-23T10:52:56.405" v="2"/>
          <ac:spMkLst>
            <pc:docMk/>
            <pc:sldMk cId="1828872212" sldId="288"/>
            <ac:spMk id="2" creationId="{A25C3312-2997-E9EE-3B8E-B83BB0CD7DB4}"/>
          </ac:spMkLst>
        </pc:spChg>
      </pc:sldChg>
      <pc:sldChg chg="addSp delSp modSp mod">
        <pc:chgData name="Alfred Smith" userId="3c60a3631c0db8ad" providerId="LiveId" clId="{C61E5509-E6B7-42A4-B703-CC2C5AA9399C}" dt="2025-05-23T11:01:21.030" v="36"/>
        <pc:sldMkLst>
          <pc:docMk/>
          <pc:sldMk cId="3153919605" sldId="289"/>
        </pc:sldMkLst>
        <pc:spChg chg="add mod">
          <ac:chgData name="Alfred Smith" userId="3c60a3631c0db8ad" providerId="LiveId" clId="{C61E5509-E6B7-42A4-B703-CC2C5AA9399C}" dt="2025-05-23T11:01:21.030" v="36"/>
          <ac:spMkLst>
            <pc:docMk/>
            <pc:sldMk cId="3153919605" sldId="289"/>
            <ac:spMk id="2" creationId="{3275A6E3-AD72-99BF-32AF-C36E7CD56284}"/>
          </ac:spMkLst>
        </pc:spChg>
        <pc:spChg chg="del">
          <ac:chgData name="Alfred Smith" userId="3c60a3631c0db8ad" providerId="LiveId" clId="{C61E5509-E6B7-42A4-B703-CC2C5AA9399C}" dt="2025-05-23T11:01:20.483" v="35" actId="478"/>
          <ac:spMkLst>
            <pc:docMk/>
            <pc:sldMk cId="3153919605" sldId="289"/>
            <ac:spMk id="3" creationId="{A58184BD-88F1-BA02-40C1-D8403D0EEC0D}"/>
          </ac:spMkLst>
        </pc:spChg>
        <pc:spChg chg="del">
          <ac:chgData name="Alfred Smith" userId="3c60a3631c0db8ad" providerId="LiveId" clId="{C61E5509-E6B7-42A4-B703-CC2C5AA9399C}" dt="2025-05-23T11:01:20.483" v="35" actId="478"/>
          <ac:spMkLst>
            <pc:docMk/>
            <pc:sldMk cId="3153919605" sldId="289"/>
            <ac:spMk id="4" creationId="{EE2AC625-9141-A801-F431-DD5F79396320}"/>
          </ac:spMkLst>
        </pc:spChg>
        <pc:spChg chg="add mod">
          <ac:chgData name="Alfred Smith" userId="3c60a3631c0db8ad" providerId="LiveId" clId="{C61E5509-E6B7-42A4-B703-CC2C5AA9399C}" dt="2025-05-23T11:01:21.030" v="36"/>
          <ac:spMkLst>
            <pc:docMk/>
            <pc:sldMk cId="3153919605" sldId="289"/>
            <ac:spMk id="5" creationId="{ACE27EA8-AC42-ED2A-31C9-120D5E65B4D4}"/>
          </ac:spMkLst>
        </pc:spChg>
      </pc:sldChg>
      <pc:sldChg chg="modSp">
        <pc:chgData name="Alfred Smith" userId="3c60a3631c0db8ad" providerId="LiveId" clId="{C61E5509-E6B7-42A4-B703-CC2C5AA9399C}" dt="2025-05-23T10:52:56.405" v="2"/>
        <pc:sldMkLst>
          <pc:docMk/>
          <pc:sldMk cId="1292473336" sldId="290"/>
        </pc:sldMkLst>
        <pc:spChg chg="mod">
          <ac:chgData name="Alfred Smith" userId="3c60a3631c0db8ad" providerId="LiveId" clId="{C61E5509-E6B7-42A4-B703-CC2C5AA9399C}" dt="2025-05-23T10:52:56.405" v="2"/>
          <ac:spMkLst>
            <pc:docMk/>
            <pc:sldMk cId="1292473336" sldId="290"/>
            <ac:spMk id="2" creationId="{5885239A-7C8F-23C2-9659-74E1EE30563A}"/>
          </ac:spMkLst>
        </pc:spChg>
      </pc:sldChg>
      <pc:sldChg chg="addSp delSp modSp mod">
        <pc:chgData name="Alfred Smith" userId="3c60a3631c0db8ad" providerId="LiveId" clId="{C61E5509-E6B7-42A4-B703-CC2C5AA9399C}" dt="2025-05-23T11:01:40.622" v="38"/>
        <pc:sldMkLst>
          <pc:docMk/>
          <pc:sldMk cId="1878919862" sldId="291"/>
        </pc:sldMkLst>
        <pc:spChg chg="add mod">
          <ac:chgData name="Alfred Smith" userId="3c60a3631c0db8ad" providerId="LiveId" clId="{C61E5509-E6B7-42A4-B703-CC2C5AA9399C}" dt="2025-05-23T11:01:40.622" v="38"/>
          <ac:spMkLst>
            <pc:docMk/>
            <pc:sldMk cId="1878919862" sldId="291"/>
            <ac:spMk id="2" creationId="{52D596AA-1EFB-7F0A-1640-F1183ACC954A}"/>
          </ac:spMkLst>
        </pc:spChg>
        <pc:spChg chg="del">
          <ac:chgData name="Alfred Smith" userId="3c60a3631c0db8ad" providerId="LiveId" clId="{C61E5509-E6B7-42A4-B703-CC2C5AA9399C}" dt="2025-05-23T11:01:40.047" v="37" actId="478"/>
          <ac:spMkLst>
            <pc:docMk/>
            <pc:sldMk cId="1878919862" sldId="291"/>
            <ac:spMk id="3" creationId="{A58184BD-88F1-BA02-40C1-D8403D0EEC0D}"/>
          </ac:spMkLst>
        </pc:spChg>
        <pc:spChg chg="del">
          <ac:chgData name="Alfred Smith" userId="3c60a3631c0db8ad" providerId="LiveId" clId="{C61E5509-E6B7-42A4-B703-CC2C5AA9399C}" dt="2025-05-23T11:01:40.047" v="37" actId="478"/>
          <ac:spMkLst>
            <pc:docMk/>
            <pc:sldMk cId="1878919862" sldId="291"/>
            <ac:spMk id="4" creationId="{EE2AC625-9141-A801-F431-DD5F79396320}"/>
          </ac:spMkLst>
        </pc:spChg>
        <pc:spChg chg="add mod">
          <ac:chgData name="Alfred Smith" userId="3c60a3631c0db8ad" providerId="LiveId" clId="{C61E5509-E6B7-42A4-B703-CC2C5AA9399C}" dt="2025-05-23T11:01:40.622" v="38"/>
          <ac:spMkLst>
            <pc:docMk/>
            <pc:sldMk cId="1878919862" sldId="291"/>
            <ac:spMk id="5" creationId="{20A3A14C-5607-832D-7DAE-C7AA53BF229C}"/>
          </ac:spMkLst>
        </pc:spChg>
      </pc:sldChg>
      <pc:sldChg chg="modSp">
        <pc:chgData name="Alfred Smith" userId="3c60a3631c0db8ad" providerId="LiveId" clId="{C61E5509-E6B7-42A4-B703-CC2C5AA9399C}" dt="2025-05-23T10:52:56.405" v="2"/>
        <pc:sldMkLst>
          <pc:docMk/>
          <pc:sldMk cId="1014080634" sldId="292"/>
        </pc:sldMkLst>
        <pc:spChg chg="mod">
          <ac:chgData name="Alfred Smith" userId="3c60a3631c0db8ad" providerId="LiveId" clId="{C61E5509-E6B7-42A4-B703-CC2C5AA9399C}" dt="2025-05-23T10:52:56.405" v="2"/>
          <ac:spMkLst>
            <pc:docMk/>
            <pc:sldMk cId="1014080634" sldId="292"/>
            <ac:spMk id="2" creationId="{5812A9AF-D7E1-A0BC-BE94-F9757DC1D7D6}"/>
          </ac:spMkLst>
        </pc:spChg>
      </pc:sldChg>
      <pc:sldChg chg="addSp delSp modSp mod">
        <pc:chgData name="Alfred Smith" userId="3c60a3631c0db8ad" providerId="LiveId" clId="{C61E5509-E6B7-42A4-B703-CC2C5AA9399C}" dt="2025-05-23T11:01:59.126" v="40"/>
        <pc:sldMkLst>
          <pc:docMk/>
          <pc:sldMk cId="2219299321" sldId="293"/>
        </pc:sldMkLst>
        <pc:spChg chg="add mod">
          <ac:chgData name="Alfred Smith" userId="3c60a3631c0db8ad" providerId="LiveId" clId="{C61E5509-E6B7-42A4-B703-CC2C5AA9399C}" dt="2025-05-23T11:01:59.126" v="40"/>
          <ac:spMkLst>
            <pc:docMk/>
            <pc:sldMk cId="2219299321" sldId="293"/>
            <ac:spMk id="2" creationId="{5B682B68-F820-402F-2030-B64F821CDA89}"/>
          </ac:spMkLst>
        </pc:spChg>
        <pc:spChg chg="del">
          <ac:chgData name="Alfred Smith" userId="3c60a3631c0db8ad" providerId="LiveId" clId="{C61E5509-E6B7-42A4-B703-CC2C5AA9399C}" dt="2025-05-23T11:01:58.545" v="39" actId="478"/>
          <ac:spMkLst>
            <pc:docMk/>
            <pc:sldMk cId="2219299321" sldId="293"/>
            <ac:spMk id="3" creationId="{A58184BD-88F1-BA02-40C1-D8403D0EEC0D}"/>
          </ac:spMkLst>
        </pc:spChg>
        <pc:spChg chg="del">
          <ac:chgData name="Alfred Smith" userId="3c60a3631c0db8ad" providerId="LiveId" clId="{C61E5509-E6B7-42A4-B703-CC2C5AA9399C}" dt="2025-05-23T11:01:58.545" v="39" actId="478"/>
          <ac:spMkLst>
            <pc:docMk/>
            <pc:sldMk cId="2219299321" sldId="293"/>
            <ac:spMk id="4" creationId="{EE2AC625-9141-A801-F431-DD5F79396320}"/>
          </ac:spMkLst>
        </pc:spChg>
        <pc:spChg chg="add mod">
          <ac:chgData name="Alfred Smith" userId="3c60a3631c0db8ad" providerId="LiveId" clId="{C61E5509-E6B7-42A4-B703-CC2C5AA9399C}" dt="2025-05-23T11:01:59.126" v="40"/>
          <ac:spMkLst>
            <pc:docMk/>
            <pc:sldMk cId="2219299321" sldId="293"/>
            <ac:spMk id="5" creationId="{41D9999C-399C-B5A9-E7D9-C6F6A47BD87C}"/>
          </ac:spMkLst>
        </pc:spChg>
      </pc:sldChg>
      <pc:sldChg chg="modSp">
        <pc:chgData name="Alfred Smith" userId="3c60a3631c0db8ad" providerId="LiveId" clId="{C61E5509-E6B7-42A4-B703-CC2C5AA9399C}" dt="2025-05-23T10:52:56.405" v="2"/>
        <pc:sldMkLst>
          <pc:docMk/>
          <pc:sldMk cId="2859407553" sldId="294"/>
        </pc:sldMkLst>
        <pc:spChg chg="mod">
          <ac:chgData name="Alfred Smith" userId="3c60a3631c0db8ad" providerId="LiveId" clId="{C61E5509-E6B7-42A4-B703-CC2C5AA9399C}" dt="2025-05-23T10:52:56.405" v="2"/>
          <ac:spMkLst>
            <pc:docMk/>
            <pc:sldMk cId="2859407553" sldId="294"/>
            <ac:spMk id="2" creationId="{F6644FDC-6799-4DD9-3EF3-1CA27EA1F65E}"/>
          </ac:spMkLst>
        </pc:spChg>
      </pc:sldChg>
      <pc:sldChg chg="addSp delSp modSp mod">
        <pc:chgData name="Alfred Smith" userId="3c60a3631c0db8ad" providerId="LiveId" clId="{C61E5509-E6B7-42A4-B703-CC2C5AA9399C}" dt="2025-05-23T11:02:19.916" v="42"/>
        <pc:sldMkLst>
          <pc:docMk/>
          <pc:sldMk cId="3279066978" sldId="295"/>
        </pc:sldMkLst>
        <pc:spChg chg="add mod">
          <ac:chgData name="Alfred Smith" userId="3c60a3631c0db8ad" providerId="LiveId" clId="{C61E5509-E6B7-42A4-B703-CC2C5AA9399C}" dt="2025-05-23T11:02:19.916" v="42"/>
          <ac:spMkLst>
            <pc:docMk/>
            <pc:sldMk cId="3279066978" sldId="295"/>
            <ac:spMk id="2" creationId="{4EF39156-0178-E2D5-CEAB-BBCA02321B8D}"/>
          </ac:spMkLst>
        </pc:spChg>
        <pc:spChg chg="del">
          <ac:chgData name="Alfred Smith" userId="3c60a3631c0db8ad" providerId="LiveId" clId="{C61E5509-E6B7-42A4-B703-CC2C5AA9399C}" dt="2025-05-23T11:02:19.328" v="41" actId="478"/>
          <ac:spMkLst>
            <pc:docMk/>
            <pc:sldMk cId="3279066978" sldId="295"/>
            <ac:spMk id="3" creationId="{A58184BD-88F1-BA02-40C1-D8403D0EEC0D}"/>
          </ac:spMkLst>
        </pc:spChg>
        <pc:spChg chg="del">
          <ac:chgData name="Alfred Smith" userId="3c60a3631c0db8ad" providerId="LiveId" clId="{C61E5509-E6B7-42A4-B703-CC2C5AA9399C}" dt="2025-05-23T11:02:19.328" v="41" actId="478"/>
          <ac:spMkLst>
            <pc:docMk/>
            <pc:sldMk cId="3279066978" sldId="295"/>
            <ac:spMk id="4" creationId="{EE2AC625-9141-A801-F431-DD5F79396320}"/>
          </ac:spMkLst>
        </pc:spChg>
        <pc:spChg chg="add mod">
          <ac:chgData name="Alfred Smith" userId="3c60a3631c0db8ad" providerId="LiveId" clId="{C61E5509-E6B7-42A4-B703-CC2C5AA9399C}" dt="2025-05-23T11:02:19.916" v="42"/>
          <ac:spMkLst>
            <pc:docMk/>
            <pc:sldMk cId="3279066978" sldId="295"/>
            <ac:spMk id="5" creationId="{1E5A4D3E-1FD1-B893-4FED-44D40215351C}"/>
          </ac:spMkLst>
        </pc:spChg>
      </pc:sldChg>
      <pc:sldChg chg="modSp">
        <pc:chgData name="Alfred Smith" userId="3c60a3631c0db8ad" providerId="LiveId" clId="{C61E5509-E6B7-42A4-B703-CC2C5AA9399C}" dt="2025-05-23T10:52:56.405" v="2"/>
        <pc:sldMkLst>
          <pc:docMk/>
          <pc:sldMk cId="3099526334" sldId="296"/>
        </pc:sldMkLst>
        <pc:spChg chg="mod">
          <ac:chgData name="Alfred Smith" userId="3c60a3631c0db8ad" providerId="LiveId" clId="{C61E5509-E6B7-42A4-B703-CC2C5AA9399C}" dt="2025-05-23T10:52:56.405" v="2"/>
          <ac:spMkLst>
            <pc:docMk/>
            <pc:sldMk cId="3099526334" sldId="296"/>
            <ac:spMk id="2" creationId="{A6667146-971C-58A7-ADD0-DB73245C9D8F}"/>
          </ac:spMkLst>
        </pc:spChg>
      </pc:sldChg>
    </pc:docChg>
  </pc:docChgLst>
  <pc:docChgLst>
    <pc:chgData name="Alfred Smith" userId="3c60a3631c0db8ad" providerId="LiveId" clId="{4775647A-3D15-4DD7-942C-37DD73502BC5}"/>
    <pc:docChg chg="custSel modSld">
      <pc:chgData name="Alfred Smith" userId="3c60a3631c0db8ad" providerId="LiveId" clId="{4775647A-3D15-4DD7-942C-37DD73502BC5}" dt="2025-05-05T09:21:13.019" v="5" actId="27636"/>
      <pc:docMkLst>
        <pc:docMk/>
      </pc:docMkLst>
      <pc:sldChg chg="addSp delSp modSp mod">
        <pc:chgData name="Alfred Smith" userId="3c60a3631c0db8ad" providerId="LiveId" clId="{4775647A-3D15-4DD7-942C-37DD73502BC5}" dt="2025-05-05T09:21:13.019" v="5" actId="27636"/>
        <pc:sldMkLst>
          <pc:docMk/>
          <pc:sldMk cId="1499918570" sldId="257"/>
        </pc:sldMkLst>
        <pc:spChg chg="add mod">
          <ac:chgData name="Alfred Smith" userId="3c60a3631c0db8ad" providerId="LiveId" clId="{4775647A-3D15-4DD7-942C-37DD73502BC5}" dt="2025-05-05T09:21:13.019" v="5" actId="27636"/>
          <ac:spMkLst>
            <pc:docMk/>
            <pc:sldMk cId="1499918570" sldId="257"/>
            <ac:spMk id="6" creationId="{D1156B75-B217-37C6-88B6-A7B3F1D8F581}"/>
          </ac:spMkLst>
        </pc:spChg>
      </pc:sldChg>
      <pc:sldChg chg="modSp">
        <pc:chgData name="Alfred Smith" userId="3c60a3631c0db8ad" providerId="LiveId" clId="{4775647A-3D15-4DD7-942C-37DD73502BC5}" dt="2025-05-05T09:19:57.316" v="3"/>
        <pc:sldMkLst>
          <pc:docMk/>
          <pc:sldMk cId="3788111665" sldId="258"/>
        </pc:sldMkLst>
        <pc:spChg chg="mod">
          <ac:chgData name="Alfred Smith" userId="3c60a3631c0db8ad" providerId="LiveId" clId="{4775647A-3D15-4DD7-942C-37DD73502BC5}" dt="2025-05-05T09:19:57.316" v="3"/>
          <ac:spMkLst>
            <pc:docMk/>
            <pc:sldMk cId="3788111665" sldId="258"/>
            <ac:spMk id="2" creationId="{31FDAADF-3DB4-70D9-3E14-E12E28657D0E}"/>
          </ac:spMkLst>
        </pc:spChg>
      </pc:sldChg>
      <pc:sldChg chg="modSp">
        <pc:chgData name="Alfred Smith" userId="3c60a3631c0db8ad" providerId="LiveId" clId="{4775647A-3D15-4DD7-942C-37DD73502BC5}" dt="2025-05-05T09:19:57.316" v="3"/>
        <pc:sldMkLst>
          <pc:docMk/>
          <pc:sldMk cId="454763615" sldId="259"/>
        </pc:sldMkLst>
        <pc:spChg chg="mod">
          <ac:chgData name="Alfred Smith" userId="3c60a3631c0db8ad" providerId="LiveId" clId="{4775647A-3D15-4DD7-942C-37DD73502BC5}" dt="2025-05-05T09:19:57.316" v="3"/>
          <ac:spMkLst>
            <pc:docMk/>
            <pc:sldMk cId="454763615" sldId="259"/>
            <ac:spMk id="3" creationId="{A58184BD-88F1-BA02-40C1-D8403D0EEC0D}"/>
          </ac:spMkLst>
        </pc:spChg>
      </pc:sldChg>
      <pc:sldChg chg="modSp">
        <pc:chgData name="Alfred Smith" userId="3c60a3631c0db8ad" providerId="LiveId" clId="{4775647A-3D15-4DD7-942C-37DD73502BC5}" dt="2025-05-05T09:19:57.316" v="3"/>
        <pc:sldMkLst>
          <pc:docMk/>
          <pc:sldMk cId="4120481681" sldId="270"/>
        </pc:sldMkLst>
        <pc:spChg chg="mod">
          <ac:chgData name="Alfred Smith" userId="3c60a3631c0db8ad" providerId="LiveId" clId="{4775647A-3D15-4DD7-942C-37DD73502BC5}" dt="2025-05-05T09:19:57.316" v="3"/>
          <ac:spMkLst>
            <pc:docMk/>
            <pc:sldMk cId="4120481681" sldId="270"/>
            <ac:spMk id="3" creationId="{E735F1B3-B258-B775-898E-4FC9813A177F}"/>
          </ac:spMkLst>
        </pc:spChg>
      </pc:sldChg>
      <pc:sldChg chg="modSp">
        <pc:chgData name="Alfred Smith" userId="3c60a3631c0db8ad" providerId="LiveId" clId="{4775647A-3D15-4DD7-942C-37DD73502BC5}" dt="2025-05-05T09:19:57.316" v="3"/>
        <pc:sldMkLst>
          <pc:docMk/>
          <pc:sldMk cId="939110669" sldId="271"/>
        </pc:sldMkLst>
        <pc:spChg chg="mod">
          <ac:chgData name="Alfred Smith" userId="3c60a3631c0db8ad" providerId="LiveId" clId="{4775647A-3D15-4DD7-942C-37DD73502BC5}" dt="2025-05-05T09:19:57.316" v="3"/>
          <ac:spMkLst>
            <pc:docMk/>
            <pc:sldMk cId="939110669" sldId="271"/>
            <ac:spMk id="2" creationId="{892D4795-EE6E-0D45-1DE6-680A5ED061AF}"/>
          </ac:spMkLst>
        </pc:spChg>
      </pc:sldChg>
      <pc:sldChg chg="modSp">
        <pc:chgData name="Alfred Smith" userId="3c60a3631c0db8ad" providerId="LiveId" clId="{4775647A-3D15-4DD7-942C-37DD73502BC5}" dt="2025-05-05T09:19:57.316" v="3"/>
        <pc:sldMkLst>
          <pc:docMk/>
          <pc:sldMk cId="4024569785" sldId="272"/>
        </pc:sldMkLst>
        <pc:spChg chg="mod">
          <ac:chgData name="Alfred Smith" userId="3c60a3631c0db8ad" providerId="LiveId" clId="{4775647A-3D15-4DD7-942C-37DD73502BC5}" dt="2025-05-05T09:19:57.316" v="3"/>
          <ac:spMkLst>
            <pc:docMk/>
            <pc:sldMk cId="4024569785" sldId="272"/>
            <ac:spMk id="2" creationId="{934665ED-A988-01B2-0FA3-4011D36F468A}"/>
          </ac:spMkLst>
        </pc:spChg>
      </pc:sldChg>
      <pc:sldChg chg="modSp">
        <pc:chgData name="Alfred Smith" userId="3c60a3631c0db8ad" providerId="LiveId" clId="{4775647A-3D15-4DD7-942C-37DD73502BC5}" dt="2025-05-05T09:19:57.316" v="3"/>
        <pc:sldMkLst>
          <pc:docMk/>
          <pc:sldMk cId="487179600" sldId="273"/>
        </pc:sldMkLst>
        <pc:spChg chg="mod">
          <ac:chgData name="Alfred Smith" userId="3c60a3631c0db8ad" providerId="LiveId" clId="{4775647A-3D15-4DD7-942C-37DD73502BC5}" dt="2025-05-05T09:19:57.316" v="3"/>
          <ac:spMkLst>
            <pc:docMk/>
            <pc:sldMk cId="487179600" sldId="273"/>
            <ac:spMk id="2" creationId="{9DC2158C-4223-6F87-6E59-A764BB51EF98}"/>
          </ac:spMkLst>
        </pc:spChg>
      </pc:sldChg>
      <pc:sldChg chg="modSp">
        <pc:chgData name="Alfred Smith" userId="3c60a3631c0db8ad" providerId="LiveId" clId="{4775647A-3D15-4DD7-942C-37DD73502BC5}" dt="2025-05-05T09:19:57.316" v="3"/>
        <pc:sldMkLst>
          <pc:docMk/>
          <pc:sldMk cId="2168401200" sldId="274"/>
        </pc:sldMkLst>
        <pc:spChg chg="mod">
          <ac:chgData name="Alfred Smith" userId="3c60a3631c0db8ad" providerId="LiveId" clId="{4775647A-3D15-4DD7-942C-37DD73502BC5}" dt="2025-05-05T09:19:57.316" v="3"/>
          <ac:spMkLst>
            <pc:docMk/>
            <pc:sldMk cId="2168401200" sldId="274"/>
            <ac:spMk id="2" creationId="{97456AE4-48D7-F351-DC8F-716365782C21}"/>
          </ac:spMkLst>
        </pc:spChg>
      </pc:sldChg>
      <pc:sldChg chg="modSp">
        <pc:chgData name="Alfred Smith" userId="3c60a3631c0db8ad" providerId="LiveId" clId="{4775647A-3D15-4DD7-942C-37DD73502BC5}" dt="2025-05-05T09:19:57.316" v="3"/>
        <pc:sldMkLst>
          <pc:docMk/>
          <pc:sldMk cId="2996969115" sldId="275"/>
        </pc:sldMkLst>
        <pc:spChg chg="mod">
          <ac:chgData name="Alfred Smith" userId="3c60a3631c0db8ad" providerId="LiveId" clId="{4775647A-3D15-4DD7-942C-37DD73502BC5}" dt="2025-05-05T09:19:57.316" v="3"/>
          <ac:spMkLst>
            <pc:docMk/>
            <pc:sldMk cId="2996969115" sldId="275"/>
            <ac:spMk id="2" creationId="{C9B2A4DE-2978-7850-6251-F7B2F16CE4EA}"/>
          </ac:spMkLst>
        </pc:spChg>
      </pc:sldChg>
      <pc:sldChg chg="modSp">
        <pc:chgData name="Alfred Smith" userId="3c60a3631c0db8ad" providerId="LiveId" clId="{4775647A-3D15-4DD7-942C-37DD73502BC5}" dt="2025-05-05T09:19:57.316" v="3"/>
        <pc:sldMkLst>
          <pc:docMk/>
          <pc:sldMk cId="2390376940" sldId="276"/>
        </pc:sldMkLst>
        <pc:spChg chg="mod">
          <ac:chgData name="Alfred Smith" userId="3c60a3631c0db8ad" providerId="LiveId" clId="{4775647A-3D15-4DD7-942C-37DD73502BC5}" dt="2025-05-05T09:19:57.316" v="3"/>
          <ac:spMkLst>
            <pc:docMk/>
            <pc:sldMk cId="2390376940" sldId="276"/>
            <ac:spMk id="2" creationId="{9F163EBD-F3D2-9E2B-9E12-5429B5B0261D}"/>
          </ac:spMkLst>
        </pc:spChg>
      </pc:sldChg>
      <pc:sldChg chg="modSp">
        <pc:chgData name="Alfred Smith" userId="3c60a3631c0db8ad" providerId="LiveId" clId="{4775647A-3D15-4DD7-942C-37DD73502BC5}" dt="2025-05-05T09:19:57.316" v="3"/>
        <pc:sldMkLst>
          <pc:docMk/>
          <pc:sldMk cId="4265919077" sldId="277"/>
        </pc:sldMkLst>
        <pc:spChg chg="mod">
          <ac:chgData name="Alfred Smith" userId="3c60a3631c0db8ad" providerId="LiveId" clId="{4775647A-3D15-4DD7-942C-37DD73502BC5}" dt="2025-05-05T09:19:57.316" v="3"/>
          <ac:spMkLst>
            <pc:docMk/>
            <pc:sldMk cId="4265919077" sldId="277"/>
            <ac:spMk id="2" creationId="{5A689DBA-FDE2-EFC9-9727-BD1CA42F553D}"/>
          </ac:spMkLst>
        </pc:spChg>
      </pc:sldChg>
      <pc:sldChg chg="modSp">
        <pc:chgData name="Alfred Smith" userId="3c60a3631c0db8ad" providerId="LiveId" clId="{4775647A-3D15-4DD7-942C-37DD73502BC5}" dt="2025-05-05T09:19:57.316" v="3"/>
        <pc:sldMkLst>
          <pc:docMk/>
          <pc:sldMk cId="210266664" sldId="278"/>
        </pc:sldMkLst>
        <pc:spChg chg="mod">
          <ac:chgData name="Alfred Smith" userId="3c60a3631c0db8ad" providerId="LiveId" clId="{4775647A-3D15-4DD7-942C-37DD73502BC5}" dt="2025-05-05T09:19:57.316" v="3"/>
          <ac:spMkLst>
            <pc:docMk/>
            <pc:sldMk cId="210266664" sldId="278"/>
            <ac:spMk id="2" creationId="{23121EE0-1061-2E81-575A-575C3432CE69}"/>
          </ac:spMkLst>
        </pc:spChg>
      </pc:sldChg>
      <pc:sldChg chg="modSp">
        <pc:chgData name="Alfred Smith" userId="3c60a3631c0db8ad" providerId="LiveId" clId="{4775647A-3D15-4DD7-942C-37DD73502BC5}" dt="2025-05-05T09:19:57.316" v="3"/>
        <pc:sldMkLst>
          <pc:docMk/>
          <pc:sldMk cId="888433145" sldId="279"/>
        </pc:sldMkLst>
        <pc:spChg chg="mod">
          <ac:chgData name="Alfred Smith" userId="3c60a3631c0db8ad" providerId="LiveId" clId="{4775647A-3D15-4DD7-942C-37DD73502BC5}" dt="2025-05-05T09:19:57.316" v="3"/>
          <ac:spMkLst>
            <pc:docMk/>
            <pc:sldMk cId="888433145" sldId="279"/>
            <ac:spMk id="2" creationId="{E2BD4B98-BCED-AD6D-B7A9-37432D7AB53B}"/>
          </ac:spMkLst>
        </pc:spChg>
      </pc:sldChg>
      <pc:sldChg chg="modSp">
        <pc:chgData name="Alfred Smith" userId="3c60a3631c0db8ad" providerId="LiveId" clId="{4775647A-3D15-4DD7-942C-37DD73502BC5}" dt="2025-05-05T09:19:57.316" v="3"/>
        <pc:sldMkLst>
          <pc:docMk/>
          <pc:sldMk cId="791300187" sldId="280"/>
        </pc:sldMkLst>
        <pc:spChg chg="mod">
          <ac:chgData name="Alfred Smith" userId="3c60a3631c0db8ad" providerId="LiveId" clId="{4775647A-3D15-4DD7-942C-37DD73502BC5}" dt="2025-05-05T09:19:57.316" v="3"/>
          <ac:spMkLst>
            <pc:docMk/>
            <pc:sldMk cId="791300187" sldId="280"/>
            <ac:spMk id="2" creationId="{3365F0DB-C7CC-AD48-B629-7AB661EC8157}"/>
          </ac:spMkLst>
        </pc:spChg>
      </pc:sldChg>
      <pc:sldChg chg="modSp">
        <pc:chgData name="Alfred Smith" userId="3c60a3631c0db8ad" providerId="LiveId" clId="{4775647A-3D15-4DD7-942C-37DD73502BC5}" dt="2025-05-05T09:19:57.316" v="3"/>
        <pc:sldMkLst>
          <pc:docMk/>
          <pc:sldMk cId="1126511635" sldId="282"/>
        </pc:sldMkLst>
        <pc:spChg chg="mod">
          <ac:chgData name="Alfred Smith" userId="3c60a3631c0db8ad" providerId="LiveId" clId="{4775647A-3D15-4DD7-942C-37DD73502BC5}" dt="2025-05-05T09:19:57.316" v="3"/>
          <ac:spMkLst>
            <pc:docMk/>
            <pc:sldMk cId="1126511635" sldId="282"/>
            <ac:spMk id="2" creationId="{113BD064-F6DD-A184-0AAF-60B58FC86431}"/>
          </ac:spMkLst>
        </pc:spChg>
      </pc:sldChg>
      <pc:sldChg chg="modSp">
        <pc:chgData name="Alfred Smith" userId="3c60a3631c0db8ad" providerId="LiveId" clId="{4775647A-3D15-4DD7-942C-37DD73502BC5}" dt="2025-05-05T09:19:57.316" v="3"/>
        <pc:sldMkLst>
          <pc:docMk/>
          <pc:sldMk cId="3922583308" sldId="284"/>
        </pc:sldMkLst>
        <pc:spChg chg="mod">
          <ac:chgData name="Alfred Smith" userId="3c60a3631c0db8ad" providerId="LiveId" clId="{4775647A-3D15-4DD7-942C-37DD73502BC5}" dt="2025-05-05T09:19:57.316" v="3"/>
          <ac:spMkLst>
            <pc:docMk/>
            <pc:sldMk cId="3922583308" sldId="284"/>
            <ac:spMk id="2" creationId="{A8CF4340-46C9-F5F3-FC7D-E98A5FD5A9ED}"/>
          </ac:spMkLst>
        </pc:spChg>
      </pc:sldChg>
      <pc:sldChg chg="modSp">
        <pc:chgData name="Alfred Smith" userId="3c60a3631c0db8ad" providerId="LiveId" clId="{4775647A-3D15-4DD7-942C-37DD73502BC5}" dt="2025-05-05T09:19:57.316" v="3"/>
        <pc:sldMkLst>
          <pc:docMk/>
          <pc:sldMk cId="1850742486" sldId="286"/>
        </pc:sldMkLst>
        <pc:spChg chg="mod">
          <ac:chgData name="Alfred Smith" userId="3c60a3631c0db8ad" providerId="LiveId" clId="{4775647A-3D15-4DD7-942C-37DD73502BC5}" dt="2025-05-05T09:19:57.316" v="3"/>
          <ac:spMkLst>
            <pc:docMk/>
            <pc:sldMk cId="1850742486" sldId="286"/>
            <ac:spMk id="2" creationId="{238E1ADF-481A-C9CB-81FE-565E3E8D9F88}"/>
          </ac:spMkLst>
        </pc:spChg>
      </pc:sldChg>
      <pc:sldChg chg="modSp">
        <pc:chgData name="Alfred Smith" userId="3c60a3631c0db8ad" providerId="LiveId" clId="{4775647A-3D15-4DD7-942C-37DD73502BC5}" dt="2025-05-05T09:19:57.316" v="3"/>
        <pc:sldMkLst>
          <pc:docMk/>
          <pc:sldMk cId="1828872212" sldId="288"/>
        </pc:sldMkLst>
        <pc:spChg chg="mod">
          <ac:chgData name="Alfred Smith" userId="3c60a3631c0db8ad" providerId="LiveId" clId="{4775647A-3D15-4DD7-942C-37DD73502BC5}" dt="2025-05-05T09:19:57.316" v="3"/>
          <ac:spMkLst>
            <pc:docMk/>
            <pc:sldMk cId="1828872212" sldId="288"/>
            <ac:spMk id="2" creationId="{A25C3312-2997-E9EE-3B8E-B83BB0CD7DB4}"/>
          </ac:spMkLst>
        </pc:spChg>
      </pc:sldChg>
      <pc:sldChg chg="modSp">
        <pc:chgData name="Alfred Smith" userId="3c60a3631c0db8ad" providerId="LiveId" clId="{4775647A-3D15-4DD7-942C-37DD73502BC5}" dt="2025-05-05T09:19:57.316" v="3"/>
        <pc:sldMkLst>
          <pc:docMk/>
          <pc:sldMk cId="1292473336" sldId="290"/>
        </pc:sldMkLst>
        <pc:spChg chg="mod">
          <ac:chgData name="Alfred Smith" userId="3c60a3631c0db8ad" providerId="LiveId" clId="{4775647A-3D15-4DD7-942C-37DD73502BC5}" dt="2025-05-05T09:19:57.316" v="3"/>
          <ac:spMkLst>
            <pc:docMk/>
            <pc:sldMk cId="1292473336" sldId="290"/>
            <ac:spMk id="2" creationId="{5885239A-7C8F-23C2-9659-74E1EE30563A}"/>
          </ac:spMkLst>
        </pc:spChg>
      </pc:sldChg>
      <pc:sldChg chg="modSp">
        <pc:chgData name="Alfred Smith" userId="3c60a3631c0db8ad" providerId="LiveId" clId="{4775647A-3D15-4DD7-942C-37DD73502BC5}" dt="2025-05-05T09:19:57.316" v="3"/>
        <pc:sldMkLst>
          <pc:docMk/>
          <pc:sldMk cId="1014080634" sldId="292"/>
        </pc:sldMkLst>
        <pc:spChg chg="mod">
          <ac:chgData name="Alfred Smith" userId="3c60a3631c0db8ad" providerId="LiveId" clId="{4775647A-3D15-4DD7-942C-37DD73502BC5}" dt="2025-05-05T09:19:57.316" v="3"/>
          <ac:spMkLst>
            <pc:docMk/>
            <pc:sldMk cId="1014080634" sldId="292"/>
            <ac:spMk id="2" creationId="{5812A9AF-D7E1-A0BC-BE94-F9757DC1D7D6}"/>
          </ac:spMkLst>
        </pc:spChg>
      </pc:sldChg>
      <pc:sldChg chg="modSp">
        <pc:chgData name="Alfred Smith" userId="3c60a3631c0db8ad" providerId="LiveId" clId="{4775647A-3D15-4DD7-942C-37DD73502BC5}" dt="2025-05-05T09:19:57.316" v="3"/>
        <pc:sldMkLst>
          <pc:docMk/>
          <pc:sldMk cId="2859407553" sldId="294"/>
        </pc:sldMkLst>
        <pc:spChg chg="mod">
          <ac:chgData name="Alfred Smith" userId="3c60a3631c0db8ad" providerId="LiveId" clId="{4775647A-3D15-4DD7-942C-37DD73502BC5}" dt="2025-05-05T09:19:57.316" v="3"/>
          <ac:spMkLst>
            <pc:docMk/>
            <pc:sldMk cId="2859407553" sldId="294"/>
            <ac:spMk id="2" creationId="{F6644FDC-6799-4DD9-3EF3-1CA27EA1F65E}"/>
          </ac:spMkLst>
        </pc:spChg>
      </pc:sldChg>
      <pc:sldChg chg="modSp">
        <pc:chgData name="Alfred Smith" userId="3c60a3631c0db8ad" providerId="LiveId" clId="{4775647A-3D15-4DD7-942C-37DD73502BC5}" dt="2025-05-05T09:19:57.316" v="3"/>
        <pc:sldMkLst>
          <pc:docMk/>
          <pc:sldMk cId="3099526334" sldId="296"/>
        </pc:sldMkLst>
        <pc:spChg chg="mod">
          <ac:chgData name="Alfred Smith" userId="3c60a3631c0db8ad" providerId="LiveId" clId="{4775647A-3D15-4DD7-942C-37DD73502BC5}" dt="2025-05-05T09:19:57.316" v="3"/>
          <ac:spMkLst>
            <pc:docMk/>
            <pc:sldMk cId="3099526334" sldId="296"/>
            <ac:spMk id="2" creationId="{A6667146-971C-58A7-ADD0-DB73245C9D8F}"/>
          </ac:spMkLst>
        </pc:spChg>
      </pc:sldChg>
    </pc:docChg>
  </pc:docChgLst>
  <pc:docChgLst>
    <pc:chgData name="Alfred Smith" userId="3c60a3631c0db8ad" providerId="LiveId" clId="{BC23A7C2-5F51-416B-9FCF-B182BA1AC275}"/>
    <pc:docChg chg="undo custSel modSld">
      <pc:chgData name="Alfred Smith" userId="3c60a3631c0db8ad" providerId="LiveId" clId="{BC23A7C2-5F51-416B-9FCF-B182BA1AC275}" dt="2024-07-24T06:49:05.802" v="42"/>
      <pc:docMkLst>
        <pc:docMk/>
      </pc:docMkLst>
      <pc:sldChg chg="addSp delSp modSp mod">
        <pc:chgData name="Alfred Smith" userId="3c60a3631c0db8ad" providerId="LiveId" clId="{BC23A7C2-5F51-416B-9FCF-B182BA1AC275}" dt="2024-07-24T06:28:50.222" v="1"/>
        <pc:sldMkLst>
          <pc:docMk/>
          <pc:sldMk cId="1499918570" sldId="257"/>
        </pc:sldMkLst>
      </pc:sldChg>
      <pc:sldChg chg="modSp mod">
        <pc:chgData name="Alfred Smith" userId="3c60a3631c0db8ad" providerId="LiveId" clId="{BC23A7C2-5F51-416B-9FCF-B182BA1AC275}" dt="2024-07-24T06:44:16.810" v="5"/>
        <pc:sldMkLst>
          <pc:docMk/>
          <pc:sldMk cId="2346136586" sldId="260"/>
        </pc:sldMkLst>
      </pc:sldChg>
      <pc:sldChg chg="modSp mod">
        <pc:chgData name="Alfred Smith" userId="3c60a3631c0db8ad" providerId="LiveId" clId="{BC23A7C2-5F51-416B-9FCF-B182BA1AC275}" dt="2024-07-24T06:44:32.770" v="7"/>
        <pc:sldMkLst>
          <pc:docMk/>
          <pc:sldMk cId="4037329247" sldId="261"/>
        </pc:sldMkLst>
      </pc:sldChg>
      <pc:sldChg chg="modSp mod">
        <pc:chgData name="Alfred Smith" userId="3c60a3631c0db8ad" providerId="LiveId" clId="{BC23A7C2-5F51-416B-9FCF-B182BA1AC275}" dt="2024-07-24T06:44:47.284" v="10"/>
        <pc:sldMkLst>
          <pc:docMk/>
          <pc:sldMk cId="1909638311" sldId="262"/>
        </pc:sldMkLst>
      </pc:sldChg>
      <pc:sldChg chg="modSp mod">
        <pc:chgData name="Alfred Smith" userId="3c60a3631c0db8ad" providerId="LiveId" clId="{BC23A7C2-5F51-416B-9FCF-B182BA1AC275}" dt="2024-07-24T06:45:04.159" v="12"/>
        <pc:sldMkLst>
          <pc:docMk/>
          <pc:sldMk cId="641208035" sldId="263"/>
        </pc:sldMkLst>
      </pc:sldChg>
      <pc:sldChg chg="modSp mod">
        <pc:chgData name="Alfred Smith" userId="3c60a3631c0db8ad" providerId="LiveId" clId="{BC23A7C2-5F51-416B-9FCF-B182BA1AC275}" dt="2024-07-24T06:45:17.181" v="13"/>
        <pc:sldMkLst>
          <pc:docMk/>
          <pc:sldMk cId="4044745628" sldId="264"/>
        </pc:sldMkLst>
      </pc:sldChg>
      <pc:sldChg chg="modSp mod">
        <pc:chgData name="Alfred Smith" userId="3c60a3631c0db8ad" providerId="LiveId" clId="{BC23A7C2-5F51-416B-9FCF-B182BA1AC275}" dt="2024-07-24T06:45:33.608" v="15"/>
        <pc:sldMkLst>
          <pc:docMk/>
          <pc:sldMk cId="978260341" sldId="265"/>
        </pc:sldMkLst>
      </pc:sldChg>
      <pc:sldChg chg="modSp mod">
        <pc:chgData name="Alfred Smith" userId="3c60a3631c0db8ad" providerId="LiveId" clId="{BC23A7C2-5F51-416B-9FCF-B182BA1AC275}" dt="2024-07-24T06:45:58.995" v="18" actId="6549"/>
        <pc:sldMkLst>
          <pc:docMk/>
          <pc:sldMk cId="3575870363" sldId="266"/>
        </pc:sldMkLst>
      </pc:sldChg>
      <pc:sldChg chg="modSp mod">
        <pc:chgData name="Alfred Smith" userId="3c60a3631c0db8ad" providerId="LiveId" clId="{BC23A7C2-5F51-416B-9FCF-B182BA1AC275}" dt="2024-07-24T06:46:16.127" v="20"/>
        <pc:sldMkLst>
          <pc:docMk/>
          <pc:sldMk cId="4017137865" sldId="267"/>
        </pc:sldMkLst>
      </pc:sldChg>
      <pc:sldChg chg="modSp mod">
        <pc:chgData name="Alfred Smith" userId="3c60a3631c0db8ad" providerId="LiveId" clId="{BC23A7C2-5F51-416B-9FCF-B182BA1AC275}" dt="2024-07-24T06:46:32.265" v="22"/>
        <pc:sldMkLst>
          <pc:docMk/>
          <pc:sldMk cId="3137811553" sldId="268"/>
        </pc:sldMkLst>
      </pc:sldChg>
      <pc:sldChg chg="modSp mod">
        <pc:chgData name="Alfred Smith" userId="3c60a3631c0db8ad" providerId="LiveId" clId="{BC23A7C2-5F51-416B-9FCF-B182BA1AC275}" dt="2024-07-24T06:46:55.900" v="24"/>
        <pc:sldMkLst>
          <pc:docMk/>
          <pc:sldMk cId="100491716" sldId="269"/>
        </pc:sldMkLst>
      </pc:sldChg>
      <pc:sldChg chg="addSp modSp">
        <pc:chgData name="Alfred Smith" userId="3c60a3631c0db8ad" providerId="LiveId" clId="{BC23A7C2-5F51-416B-9FCF-B182BA1AC275}" dt="2024-07-24T06:30:12.808" v="4"/>
        <pc:sldMkLst>
          <pc:docMk/>
          <pc:sldMk cId="4120481681" sldId="270"/>
        </pc:sldMkLst>
      </pc:sldChg>
      <pc:sldChg chg="modSp mod">
        <pc:chgData name="Alfred Smith" userId="3c60a3631c0db8ad" providerId="LiveId" clId="{BC23A7C2-5F51-416B-9FCF-B182BA1AC275}" dt="2024-07-24T06:47:13.092" v="28"/>
        <pc:sldMkLst>
          <pc:docMk/>
          <pc:sldMk cId="1922139011" sldId="281"/>
        </pc:sldMkLst>
      </pc:sldChg>
      <pc:sldChg chg="modSp mod">
        <pc:chgData name="Alfred Smith" userId="3c60a3631c0db8ad" providerId="LiveId" clId="{BC23A7C2-5F51-416B-9FCF-B182BA1AC275}" dt="2024-07-24T06:47:31.435" v="30"/>
        <pc:sldMkLst>
          <pc:docMk/>
          <pc:sldMk cId="3166251957" sldId="283"/>
        </pc:sldMkLst>
      </pc:sldChg>
      <pc:sldChg chg="modSp mod">
        <pc:chgData name="Alfred Smith" userId="3c60a3631c0db8ad" providerId="LiveId" clId="{BC23A7C2-5F51-416B-9FCF-B182BA1AC275}" dt="2024-07-24T06:47:48.924" v="32"/>
        <pc:sldMkLst>
          <pc:docMk/>
          <pc:sldMk cId="1522780631" sldId="285"/>
        </pc:sldMkLst>
      </pc:sldChg>
      <pc:sldChg chg="modSp mod">
        <pc:chgData name="Alfred Smith" userId="3c60a3631c0db8ad" providerId="LiveId" clId="{BC23A7C2-5F51-416B-9FCF-B182BA1AC275}" dt="2024-07-24T06:48:02.589" v="34"/>
        <pc:sldMkLst>
          <pc:docMk/>
          <pc:sldMk cId="2332778949" sldId="287"/>
        </pc:sldMkLst>
      </pc:sldChg>
      <pc:sldChg chg="modSp mod">
        <pc:chgData name="Alfred Smith" userId="3c60a3631c0db8ad" providerId="LiveId" clId="{BC23A7C2-5F51-416B-9FCF-B182BA1AC275}" dt="2024-07-24T06:48:20.884" v="36"/>
        <pc:sldMkLst>
          <pc:docMk/>
          <pc:sldMk cId="3153919605" sldId="289"/>
        </pc:sldMkLst>
      </pc:sldChg>
      <pc:sldChg chg="modSp mod">
        <pc:chgData name="Alfred Smith" userId="3c60a3631c0db8ad" providerId="LiveId" clId="{BC23A7C2-5F51-416B-9FCF-B182BA1AC275}" dt="2024-07-24T06:48:35.517" v="38"/>
        <pc:sldMkLst>
          <pc:docMk/>
          <pc:sldMk cId="1878919862" sldId="291"/>
        </pc:sldMkLst>
      </pc:sldChg>
      <pc:sldChg chg="modSp mod">
        <pc:chgData name="Alfred Smith" userId="3c60a3631c0db8ad" providerId="LiveId" clId="{BC23A7C2-5F51-416B-9FCF-B182BA1AC275}" dt="2024-07-24T06:48:49.589" v="40"/>
        <pc:sldMkLst>
          <pc:docMk/>
          <pc:sldMk cId="2219299321" sldId="293"/>
        </pc:sldMkLst>
      </pc:sldChg>
      <pc:sldChg chg="modSp mod">
        <pc:chgData name="Alfred Smith" userId="3c60a3631c0db8ad" providerId="LiveId" clId="{BC23A7C2-5F51-416B-9FCF-B182BA1AC275}" dt="2024-07-24T06:49:05.802" v="42"/>
        <pc:sldMkLst>
          <pc:docMk/>
          <pc:sldMk cId="3279066978"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pic>
        <p:nvPicPr>
          <p:cNvPr id="10" name="Audio 9">
            <a:hlinkClick r:id="" action="ppaction://media"/>
            <a:extLst>
              <a:ext uri="{FF2B5EF4-FFF2-40B4-BE49-F238E27FC236}">
                <a16:creationId xmlns:a16="http://schemas.microsoft.com/office/drawing/2014/main" id="{22737786-4F72-08F0-2F8A-8471A53939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D1156B75-B217-37C6-88B6-A7B3F1D8F58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2" name="TextBox 1">
            <a:extLst>
              <a:ext uri="{FF2B5EF4-FFF2-40B4-BE49-F238E27FC236}">
                <a16:creationId xmlns:a16="http://schemas.microsoft.com/office/drawing/2014/main" id="{9DC2158C-4223-6F87-6E59-A764BB51EF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92F9CE8-D804-E346-3C31-403B626DE8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D2E731E-12A9-E1E2-A0EF-DC65B180697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25དེ་ཡང་དཱ་བིད་ཀྱིས་སྐྱབས་མགོན་ཡེ་ཤུའི་སྐོར་ལ་ཇི་སྐད༌དུ།</a:t>
            </a:r>
          </a:p>
          <a:p>
            <a:r>
              <a:rPr lang="bo-CN" sz="5400" dirty="0">
                <a:solidFill>
                  <a:srgbClr val="777A7B"/>
                </a:solidFill>
                <a:latin typeface="Arial" panose="020B0604020202020204" pitchFamily="34" charset="0"/>
              </a:rPr>
              <a:t>བདག་གི་མིག་སྔར་གཙོ་བོ་ཁོང་ཉིད་རྒྱུན་དུ༌མཐོང༌།།</a:t>
            </a:r>
          </a:p>
          <a:p>
            <a:r>
              <a:rPr lang="bo-CN" sz="5400" dirty="0">
                <a:solidFill>
                  <a:srgbClr val="777A7B"/>
                </a:solidFill>
                <a:latin typeface="Arial" panose="020B0604020202020204" pitchFamily="34" charset="0"/>
              </a:rPr>
              <a:t>བདག་གི་གཡས་སུ་བཞུགས་པས་ང་རང་གཡོ་བ༌མེད།།</a:t>
            </a:r>
            <a:endParaRPr lang="en-IN" dirty="0"/>
          </a:p>
        </p:txBody>
      </p:sp>
      <p:sp>
        <p:nvSpPr>
          <p:cNvPr id="5" name="TextBox 4">
            <a:extLst>
              <a:ext uri="{FF2B5EF4-FFF2-40B4-BE49-F238E27FC236}">
                <a16:creationId xmlns:a16="http://schemas.microsoft.com/office/drawing/2014/main" id="{4D8BFE10-42EE-87C5-EBF2-9C065E2C5DFF}"/>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David says about Him:</a:t>
            </a:r>
          </a:p>
          <a:p>
            <a:pPr algn="l"/>
            <a:r>
              <a:rPr lang="en-US" sz="4400" b="0" i="0" dirty="0">
                <a:solidFill>
                  <a:srgbClr val="121212"/>
                </a:solidFill>
                <a:effectLst/>
                <a:highlight>
                  <a:srgbClr val="FFFFFF"/>
                </a:highlight>
                <a:latin typeface="Inter"/>
              </a:rPr>
              <a:t>‘I saw  the Lord always before me;</a:t>
            </a:r>
          </a:p>
          <a:p>
            <a:pPr algn="l"/>
            <a:r>
              <a:rPr lang="en-US" sz="4400" b="0" i="0" dirty="0">
                <a:solidFill>
                  <a:srgbClr val="121212"/>
                </a:solidFill>
                <a:effectLst/>
                <a:highlight>
                  <a:srgbClr val="FFFFFF"/>
                </a:highlight>
                <a:latin typeface="Inter"/>
              </a:rPr>
              <a:t>because He is at my right hand, I will not be shaken.</a:t>
            </a:r>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70"/>
    </mc:Choice>
    <mc:Fallback xmlns="">
      <p:transition spd="slow" advTm="1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2" name="TextBox 1">
            <a:extLst>
              <a:ext uri="{FF2B5EF4-FFF2-40B4-BE49-F238E27FC236}">
                <a16:creationId xmlns:a16="http://schemas.microsoft.com/office/drawing/2014/main" id="{97456AE4-48D7-F351-DC8F-716365782C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87B7004-21C7-8D05-155A-C741358B8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E8B49DC-F694-EF05-F44D-21304671F9C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26དེའི་ཕྱིར་རང་སེམས་དགའ་ཞིང་ངག་ནས་སྤྲོ་བ༌བརྗོད།།</a:t>
            </a:r>
          </a:p>
          <a:p>
            <a:r>
              <a:rPr lang="bo-CN" sz="5400" dirty="0">
                <a:solidFill>
                  <a:srgbClr val="777A7B"/>
                </a:solidFill>
                <a:latin typeface="Arial" panose="020B0604020202020204" pitchFamily="34" charset="0"/>
              </a:rPr>
              <a:t>བདག་གི་ལུས་པོ་འདི་ཡང་རེ་འདུན་ནང་དུ༌གནས།།</a:t>
            </a:r>
          </a:p>
          <a:p>
            <a:r>
              <a:rPr lang="bo-CN" sz="5400" dirty="0">
                <a:solidFill>
                  <a:srgbClr val="777A7B"/>
                </a:solidFill>
                <a:latin typeface="Arial" panose="020B0604020202020204" pitchFamily="34" charset="0"/>
              </a:rPr>
              <a:t>27ང་ཡི་རྣམ་ཤེས་གཤིན་པོའི་གནས་སུ་མི་བསྐྱུར༌ཞིང༌།།</a:t>
            </a:r>
          </a:p>
          <a:p>
            <a:r>
              <a:rPr lang="bo-CN" sz="5400" dirty="0">
                <a:solidFill>
                  <a:srgbClr val="777A7B"/>
                </a:solidFill>
                <a:latin typeface="Arial" panose="020B0604020202020204" pitchFamily="34" charset="0"/>
              </a:rPr>
              <a:t>ཁྱེད་ཀྱི་སྐྱེས་བུ་དམ་པའི་ལུས་པོའང་རུལ་མི༌འཇུག །</a:t>
            </a:r>
            <a:endParaRPr lang="en-IN" dirty="0"/>
          </a:p>
        </p:txBody>
      </p:sp>
      <p:sp>
        <p:nvSpPr>
          <p:cNvPr id="5" name="TextBox 4">
            <a:extLst>
              <a:ext uri="{FF2B5EF4-FFF2-40B4-BE49-F238E27FC236}">
                <a16:creationId xmlns:a16="http://schemas.microsoft.com/office/drawing/2014/main" id="{23585F9E-393A-B02B-CEC1-FE3747C8587A}"/>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26Therefore my heart is glad and my tongue rejoices;</a:t>
            </a:r>
          </a:p>
          <a:p>
            <a:pPr algn="l"/>
            <a:r>
              <a:rPr lang="en-US" sz="4000" b="0" i="0" dirty="0">
                <a:solidFill>
                  <a:srgbClr val="777A7B"/>
                </a:solidFill>
                <a:effectLst/>
                <a:latin typeface="Arial" panose="020B0604020202020204" pitchFamily="34" charset="0"/>
              </a:rPr>
              <a:t>my body also will dwell in hope,</a:t>
            </a:r>
          </a:p>
          <a:p>
            <a:pPr algn="l"/>
            <a:r>
              <a:rPr lang="en-US" sz="4000" b="0" i="0" dirty="0">
                <a:solidFill>
                  <a:srgbClr val="777A7B"/>
                </a:solidFill>
                <a:effectLst/>
                <a:latin typeface="Arial" panose="020B0604020202020204" pitchFamily="34" charset="0"/>
              </a:rPr>
              <a:t>27because You will not abandon my soul to Hades,</a:t>
            </a:r>
          </a:p>
          <a:p>
            <a:pPr algn="l"/>
            <a:r>
              <a:rPr lang="en-US" sz="4000" b="0" i="0" dirty="0">
                <a:solidFill>
                  <a:srgbClr val="777A7B"/>
                </a:solidFill>
                <a:effectLst/>
                <a:latin typeface="Arial" panose="020B0604020202020204" pitchFamily="34" charset="0"/>
              </a:rPr>
              <a:t>nor will You let Your Holy One see decay.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79"/>
    </mc:Choice>
    <mc:Fallback xmlns="">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2" name="TextBox 1">
            <a:extLst>
              <a:ext uri="{FF2B5EF4-FFF2-40B4-BE49-F238E27FC236}">
                <a16:creationId xmlns:a16="http://schemas.microsoft.com/office/drawing/2014/main" id="{C9B2A4DE-2978-7850-6251-F7B2F16CE4EA}"/>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9627191-4056-C9B0-FAC7-FC73742528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76F01E8-17E9-DBFC-831D-7DAA8AFE8AA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28ཁྱེད་ཀྱིས་སྲོག་གི་འགྲོ་ལམ་བདག་ལ་བསྟན་མཛད༌པས།།</a:t>
            </a:r>
          </a:p>
          <a:p>
            <a:r>
              <a:rPr lang="bo-CN" sz="6600" dirty="0">
                <a:solidFill>
                  <a:srgbClr val="777A7B"/>
                </a:solidFill>
                <a:latin typeface="Arial" panose="020B0604020202020204" pitchFamily="34" charset="0"/>
              </a:rPr>
              <a:t>ཁྱེད་ཀྱི་དྲུང་དུ་ང་རང་དགའ་བས་མྱོས་པར༌འགྱུར།།</a:t>
            </a:r>
          </a:p>
          <a:p>
            <a:r>
              <a:rPr lang="bo-CN" sz="6600" dirty="0">
                <a:solidFill>
                  <a:srgbClr val="777A7B"/>
                </a:solidFill>
                <a:latin typeface="Arial" panose="020B0604020202020204" pitchFamily="34" charset="0"/>
              </a:rPr>
              <a:t>ཞེས་གསུངས་མྱོང༌ངོ༌།།</a:t>
            </a:r>
            <a:endParaRPr lang="en-IN" dirty="0"/>
          </a:p>
        </p:txBody>
      </p:sp>
      <p:sp>
        <p:nvSpPr>
          <p:cNvPr id="5" name="TextBox 4">
            <a:extLst>
              <a:ext uri="{FF2B5EF4-FFF2-40B4-BE49-F238E27FC236}">
                <a16:creationId xmlns:a16="http://schemas.microsoft.com/office/drawing/2014/main" id="{4B2F0734-018C-5B44-6350-955C2B0DE547}"/>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28</a:t>
            </a:r>
            <a:r>
              <a:rPr lang="en-US" sz="4400" b="0" i="0" dirty="0">
                <a:solidFill>
                  <a:srgbClr val="121212"/>
                </a:solidFill>
                <a:effectLst/>
                <a:highlight>
                  <a:srgbClr val="FFFFFF"/>
                </a:highlight>
                <a:latin typeface="Inter"/>
              </a:rPr>
              <a:t>You have made known to me the paths of life;</a:t>
            </a:r>
          </a:p>
          <a:p>
            <a:pPr algn="l"/>
            <a:r>
              <a:rPr lang="en-US" sz="4400" b="0" i="0" dirty="0">
                <a:solidFill>
                  <a:srgbClr val="121212"/>
                </a:solidFill>
                <a:effectLst/>
                <a:highlight>
                  <a:srgbClr val="FFFFFF"/>
                </a:highlight>
                <a:latin typeface="Inter"/>
              </a:rPr>
              <a:t>You will fill me with joy in Your presence.’</a:t>
            </a:r>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089"/>
    </mc:Choice>
    <mc:Fallback xmlns="">
      <p:transition spd="slow" advTm="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2" name="TextBox 1">
            <a:extLst>
              <a:ext uri="{FF2B5EF4-FFF2-40B4-BE49-F238E27FC236}">
                <a16:creationId xmlns:a16="http://schemas.microsoft.com/office/drawing/2014/main" id="{9F163EBD-F3D2-9E2B-9E12-5429B5B026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CC72AD9-D1A7-FE32-0BD8-DAAC4FBA70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9CA845E7-1318-7781-32B0-240E18FB1D1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29ཡང་སྤུན་ཟླ༌རྣམས། ངས་མེས་པོ་དཱ་བིད་ཀྱི་སྐོར་ཁྱོད་རྣམས་ལ་གསལ་པོར༌སྨྲ་བར་བྱ་སྟེ། ཁོང་སྐུ་གྲོངས་ནས་དུར་དུ་སྦས༌ཤིང༌། ཁོང་གི་དུར་ས་ད་ལྟའི་བར་དུ་བདག་ཅག་གི་གནས་འདིར་ཡོད།</a:t>
            </a:r>
            <a:endParaRPr lang="en-IN" dirty="0"/>
          </a:p>
        </p:txBody>
      </p:sp>
      <p:sp>
        <p:nvSpPr>
          <p:cNvPr id="8" name="TextBox 7">
            <a:extLst>
              <a:ext uri="{FF2B5EF4-FFF2-40B4-BE49-F238E27FC236}">
                <a16:creationId xmlns:a16="http://schemas.microsoft.com/office/drawing/2014/main" id="{78546A94-1B09-E2A3-5648-37545A76338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29Brothers, I can tell you with confidence that the patriarch David died and was buried, and his tomb is with us to this day.</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71"/>
    </mc:Choice>
    <mc:Fallback xmlns="">
      <p:transition spd="slow" advTm="1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2" name="TextBox 1">
            <a:extLst>
              <a:ext uri="{FF2B5EF4-FFF2-40B4-BE49-F238E27FC236}">
                <a16:creationId xmlns:a16="http://schemas.microsoft.com/office/drawing/2014/main" id="{5A689DBA-FDE2-EFC9-9727-BD1CA42F55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397D3BA-2A2C-B41F-0DA3-D65C1B1912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DD1D52-49D2-668F-30C3-9FB189F6F63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30དེའི་ཕྱིར་དཱ་བིད་ནི་ལུང་སྟོན་པ་ཞིག་ཡིན་ཞིང་དཀོན་མཆོག་གིས་དེ་སྔར་ཁོ་ལ་དམ་བཅས་པ༌དང༌། དཱ་བིད་ཀྱི་རིགས་རྒྱུད་ལས་བུ་གཅིག་ཁོའི་རྒྱལ་ཁྲིའི་སྟེང་དུ་བསྐོ་ངེས་པ་ཤེས༌པས། </a:t>
            </a:r>
            <a:endParaRPr lang="en-IN" sz="1600" dirty="0"/>
          </a:p>
        </p:txBody>
      </p:sp>
      <p:sp>
        <p:nvSpPr>
          <p:cNvPr id="5" name="TextBox 4">
            <a:extLst>
              <a:ext uri="{FF2B5EF4-FFF2-40B4-BE49-F238E27FC236}">
                <a16:creationId xmlns:a16="http://schemas.microsoft.com/office/drawing/2014/main" id="{749B4516-64DF-70EC-D3C4-4CE04230323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30But he was a prophet and knew that God had promised him on oath that He would place one of his descendants on his throne.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486"/>
    </mc:Choice>
    <mc:Fallback xmlns="">
      <p:transition spd="slow" advTm="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23121EE0-1061-2E81-575A-575C3432CE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BD482C8-C271-9CF3-2677-547B5272FA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A4C621-7128-A64B-9603-3910143F7E0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31ཁོས་མངོན་པར་རྟོགས་ཤིང་སྐྱབས་མགོན་མཱ་ཤི་ཀ་སླར་གསོན་པའི་སྐོར་གསུངས༌ཏེ། མཱ་ཤི་ཀ་ཁོང་ཉིད་གཤིན་པོའི་གནས་སུ་མ་བསྐྱུར་ལ་ལུས་པོའང་རུལ་དུ་མ་བཅུག་ཅེས༌པའོ།། </a:t>
            </a:r>
            <a:endParaRPr lang="en-IN" dirty="0"/>
          </a:p>
        </p:txBody>
      </p:sp>
      <p:sp>
        <p:nvSpPr>
          <p:cNvPr id="5" name="TextBox 4">
            <a:extLst>
              <a:ext uri="{FF2B5EF4-FFF2-40B4-BE49-F238E27FC236}">
                <a16:creationId xmlns:a16="http://schemas.microsoft.com/office/drawing/2014/main" id="{5BA97DCD-1B45-C049-A9FE-07FC2AA6EB1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31Foreseeing this, David spoke about the resurrection of the Christ, that He was not abandoned to Hades, nor did His body see decay.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809"/>
    </mc:Choice>
    <mc:Fallback xmlns="">
      <p:transition spd="slow" advTm="1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2" name="TextBox 1">
            <a:extLst>
              <a:ext uri="{FF2B5EF4-FFF2-40B4-BE49-F238E27FC236}">
                <a16:creationId xmlns:a16="http://schemas.microsoft.com/office/drawing/2014/main" id="{E2BD4B98-BCED-AD6D-B7A9-37432D7AB5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0EFE859-3591-6371-B255-32AA946B63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F4D52E8-6813-D170-6C1F-AE691A9CAC4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32སྐྱབས་མགོན་ཡེ་ཤུ་ཁོང་ཉིད་ནི་དཀོན་མཆོག་གིས་སླར་གསོན་པར་མཛད་ཅིང་ངེད་ཅག་ཐམས་ཅད་ཀྱིས་ཀྱང་དོན་དེ་ལ་བདེན་དཔང་བྱེད༌པ་ཡིན།</a:t>
            </a:r>
            <a:endParaRPr lang="en-IN" dirty="0"/>
          </a:p>
        </p:txBody>
      </p:sp>
      <p:sp>
        <p:nvSpPr>
          <p:cNvPr id="5" name="TextBox 4">
            <a:extLst>
              <a:ext uri="{FF2B5EF4-FFF2-40B4-BE49-F238E27FC236}">
                <a16:creationId xmlns:a16="http://schemas.microsoft.com/office/drawing/2014/main" id="{1C60A906-58F6-CF70-018D-9FA26B92D3A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32God has raised this Jesus to life, to which we are all witnesses.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131"/>
    </mc:Choice>
    <mc:Fallback xmlns="">
      <p:transition spd="slow" advTm="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2" name="TextBox 1">
            <a:extLst>
              <a:ext uri="{FF2B5EF4-FFF2-40B4-BE49-F238E27FC236}">
                <a16:creationId xmlns:a16="http://schemas.microsoft.com/office/drawing/2014/main" id="{3365F0DB-C7CC-AD48-B629-7AB661EC81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738F503-3840-987C-0655-32DE1150F8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6BDEB79-EB1F-C465-4004-4586C9C3228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33དེའི༌ཕྱིར། དཀོན་མཆོག་གིས་སྐྱབས་མགོན་ཡེ་ཤུ་རང་གི་གཡས་ཕྱོགས་སུ་དྲངས་ཤིང་། ཁོང་ལ་རང་གི་ཡབ་ནས་ཞལ་བཞེས་གནང་ཡོད་པ་བཞིན་དམ་པའི་ཐུགས་ཉིད་ཐོབ་སྟེ། ཁྱོད་རྣམས་ཀྱིས་མཐོང་ཐོས་སུ་གྱུར་པ་བཞིན་ངེད་རྣམས་ལ་གནང་བ་ཡིན་ནོ།། </a:t>
            </a:r>
            <a:endParaRPr lang="en-IN" sz="1400" dirty="0"/>
          </a:p>
        </p:txBody>
      </p:sp>
      <p:sp>
        <p:nvSpPr>
          <p:cNvPr id="5" name="TextBox 4">
            <a:extLst>
              <a:ext uri="{FF2B5EF4-FFF2-40B4-BE49-F238E27FC236}">
                <a16:creationId xmlns:a16="http://schemas.microsoft.com/office/drawing/2014/main" id="{85E3BAC5-B550-8880-BF26-52FEE742779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33Exalted, then, to the right hand of God, He has received from the Father the promised Holy Spirit and has poured out what you now see and hear.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113BD064-F6DD-A184-0AAF-60B58FC864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C37E909-4F46-9DEB-D238-F31868FF73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65DB957F-306B-1ABD-5C36-BE9EFCCDB5BE}"/>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34ཡང་དཱ་བིད་ནམ་མཁའི་ཞིང་ཁམས་སུ་འཕགས་མ་མྱོང་ཡང་འདི་སྐད༌དུ།</a:t>
            </a:r>
          </a:p>
          <a:p>
            <a:r>
              <a:rPr lang="bo-CN" sz="4400" dirty="0">
                <a:solidFill>
                  <a:srgbClr val="777A7B"/>
                </a:solidFill>
                <a:latin typeface="Arial" panose="020B0604020202020204" pitchFamily="34" charset="0"/>
              </a:rPr>
              <a:t>དཀོན་མཆོག་གིས་ནི་ང་ཡི་གཙོ་བོ༌ལ།།</a:t>
            </a:r>
          </a:p>
          <a:p>
            <a:r>
              <a:rPr lang="bo-CN" sz="4400" dirty="0">
                <a:solidFill>
                  <a:srgbClr val="777A7B"/>
                </a:solidFill>
                <a:latin typeface="Arial" panose="020B0604020202020204" pitchFamily="34" charset="0"/>
              </a:rPr>
              <a:t>35བདག་གིས་ཁྱོད་ཀྱི་བསྟན་དགྲ་ཐམས་ཅད༌ཀུན།།</a:t>
            </a:r>
          </a:p>
          <a:p>
            <a:r>
              <a:rPr lang="bo-CN" sz="4400" dirty="0">
                <a:solidFill>
                  <a:srgbClr val="777A7B"/>
                </a:solidFill>
                <a:latin typeface="Arial" panose="020B0604020202020204" pitchFamily="34" charset="0"/>
              </a:rPr>
              <a:t>ཁྱོད་ཀྱི་ཞབས་ཀྱི་སྟེགས་སུ་བསྒྱུར་བའི༌བར།།</a:t>
            </a:r>
          </a:p>
          <a:p>
            <a:r>
              <a:rPr lang="bo-CN" sz="4400" dirty="0">
                <a:solidFill>
                  <a:srgbClr val="777A7B"/>
                </a:solidFill>
                <a:latin typeface="Arial" panose="020B0604020202020204" pitchFamily="34" charset="0"/>
              </a:rPr>
              <a:t>བདག་གི་གཡས་སུ་བཞུགས་ཤིང་སྒུག་པར༌བྱའོ།།</a:t>
            </a:r>
          </a:p>
          <a:p>
            <a:r>
              <a:rPr lang="bo-CN" sz="4400" dirty="0">
                <a:solidFill>
                  <a:srgbClr val="777A7B"/>
                </a:solidFill>
                <a:latin typeface="Arial" panose="020B0604020202020204" pitchFamily="34" charset="0"/>
              </a:rPr>
              <a:t>ཞེས་གསུངས་མྱོང༌ངོ༌།།</a:t>
            </a:r>
            <a:endParaRPr lang="en-IN" dirty="0"/>
          </a:p>
        </p:txBody>
      </p:sp>
      <p:sp>
        <p:nvSpPr>
          <p:cNvPr id="8" name="TextBox 7">
            <a:extLst>
              <a:ext uri="{FF2B5EF4-FFF2-40B4-BE49-F238E27FC236}">
                <a16:creationId xmlns:a16="http://schemas.microsoft.com/office/drawing/2014/main" id="{1E0DD187-AC20-D867-4C27-42AF6A5459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34For David did not ascend into heaven, but he himself says:</a:t>
            </a:r>
          </a:p>
          <a:p>
            <a:r>
              <a:rPr lang="en-US" sz="4400" dirty="0">
                <a:solidFill>
                  <a:srgbClr val="777A7B"/>
                </a:solidFill>
                <a:latin typeface="Arial" panose="020B0604020202020204" pitchFamily="34" charset="0"/>
              </a:rPr>
              <a:t>‘The Lord said to my Lord,</a:t>
            </a:r>
          </a:p>
          <a:p>
            <a:r>
              <a:rPr lang="en-US" sz="4400" dirty="0">
                <a:solidFill>
                  <a:srgbClr val="777A7B"/>
                </a:solidFill>
                <a:latin typeface="Arial" panose="020B0604020202020204" pitchFamily="34" charset="0"/>
              </a:rPr>
              <a:t>“Sit at My right hand</a:t>
            </a:r>
          </a:p>
          <a:p>
            <a:r>
              <a:rPr lang="en-US" sz="4400" dirty="0">
                <a:solidFill>
                  <a:srgbClr val="777A7B"/>
                </a:solidFill>
                <a:latin typeface="Arial" panose="020B0604020202020204" pitchFamily="34" charset="0"/>
              </a:rPr>
              <a:t>35until I make Your enemies</a:t>
            </a:r>
          </a:p>
          <a:p>
            <a:r>
              <a:rPr lang="en-US" sz="4400" dirty="0">
                <a:solidFill>
                  <a:srgbClr val="777A7B"/>
                </a:solidFill>
                <a:latin typeface="Arial" panose="020B0604020202020204" pitchFamily="34" charset="0"/>
              </a:rPr>
              <a:t>a footstool for Your feet.”’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76"/>
    </mc:Choice>
    <mc:Fallback xmlns="">
      <p:transition spd="slow" advTm="1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2" name="TextBox 1">
            <a:extLst>
              <a:ext uri="{FF2B5EF4-FFF2-40B4-BE49-F238E27FC236}">
                <a16:creationId xmlns:a16="http://schemas.microsoft.com/office/drawing/2014/main" id="{A8CF4340-46C9-F5F3-FC7D-E98A5FD5A9ED}"/>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4236A1D-C7EB-34FC-2104-F5531639CF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11AB5C-9816-4D19-0FAD-B2B40E1775F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དེ་བས་ཡེས་ར་ཨེལ་ཁྱིམ་རྒྱུད་ཀྱི་མི་ཐམས་ཅད་ཀྱིས་དངོས་གནས་ཤེས་དགོས་པ་ནི་ཁྱོད་ཅག་གིས་ཤིང་རྒྱ་གྲམ་གྱི་སྟེང་དུ་བརྡབས་པའི་སྐྱབས་མགོན་ཡེ་ཤུ༌ནི། དཀོན་མཆོག་གིས་གཙོ་བོ་དང་སྐྱབས་མགོན་མཱ་ཤི་ཀ་རུ་བསྐོས་པ་ལགས་ཞེས་གསུངས༌སོ།།</a:t>
            </a:r>
            <a:endParaRPr lang="en-IN" sz="1600" dirty="0"/>
          </a:p>
        </p:txBody>
      </p:sp>
      <p:sp>
        <p:nvSpPr>
          <p:cNvPr id="5" name="TextBox 4">
            <a:extLst>
              <a:ext uri="{FF2B5EF4-FFF2-40B4-BE49-F238E27FC236}">
                <a16:creationId xmlns:a16="http://schemas.microsoft.com/office/drawing/2014/main" id="{3BCDF123-C4A5-EA89-F648-275195917BF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36Therefore let all Israel know with certainty that God has made this Jesus, whom you crucified, both Lord and Christ!”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མཛད་འཕྲིན 2</a:t>
            </a:r>
          </a:p>
          <a:p>
            <a:r>
              <a:rPr lang="bo-CN" sz="8000" b="1" dirty="0">
                <a:solidFill>
                  <a:srgbClr val="121212"/>
                </a:solidFill>
                <a:latin typeface="Arial" panose="020B0604020202020204" pitchFamily="34" charset="0"/>
              </a:rPr>
              <a:t>སྐུ་ཚབ་པེ་ཏྲོས་ཆོས་བསྒྲགས་པ།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3. Peter Addresses the crowd - Acts 2:22-41 </a:t>
            </a:r>
            <a:endParaRPr lang="en-IN" sz="4400" dirty="0"/>
          </a:p>
        </p:txBody>
      </p:sp>
      <p:pic>
        <p:nvPicPr>
          <p:cNvPr id="12" name="Audio 11">
            <a:hlinkClick r:id="" action="ppaction://media"/>
            <a:extLst>
              <a:ext uri="{FF2B5EF4-FFF2-40B4-BE49-F238E27FC236}">
                <a16:creationId xmlns:a16="http://schemas.microsoft.com/office/drawing/2014/main" id="{F329F78C-3FB9-1D08-47A8-D3BD907999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939"/>
    </mc:Choice>
    <mc:Fallback xmlns="">
      <p:transition spd="slow" advTm="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2" name="TextBox 1">
            <a:extLst>
              <a:ext uri="{FF2B5EF4-FFF2-40B4-BE49-F238E27FC236}">
                <a16:creationId xmlns:a16="http://schemas.microsoft.com/office/drawing/2014/main" id="{238E1ADF-481A-C9CB-81FE-565E3E8D9F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0B72FC9-E882-B20B-6D6C-94AC338822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E4C2E59-50FE-40CA-677F-B3A092EBA1F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37དེ་ནས་མི་ཚོགས་ཀྱིས་གཏམ་དེ་ཐོས་པ་དང་སེམས་ལ་ན་ཟུག་སྐྱེས༌ཏེ། པེ་ཏྲོ་དང་སྐུ་ཚབ་པ་གཞན་རྣམས་ལ་འདི་ལྟར་དྲིས༌པ་སྟེ། སྤུན་ཟླ༌རྣམས། དེས་ན་ངེད་ཅག་གིས་ཅི་ཞིག་བྱ་འོས་སམ་ཞེས་པ༌ལ། </a:t>
            </a:r>
            <a:endParaRPr lang="en-IN" sz="1600" dirty="0"/>
          </a:p>
        </p:txBody>
      </p:sp>
      <p:sp>
        <p:nvSpPr>
          <p:cNvPr id="5" name="TextBox 4">
            <a:extLst>
              <a:ext uri="{FF2B5EF4-FFF2-40B4-BE49-F238E27FC236}">
                <a16:creationId xmlns:a16="http://schemas.microsoft.com/office/drawing/2014/main" id="{1CB6D2FC-6409-B7AB-BC18-A9290916B3B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37When the people heard this, they were cut to the heart and asked Peter and the other apostles, “Brothers, what shall we do?”</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104"/>
    </mc:Choice>
    <mc:Fallback xmlns="">
      <p:transition spd="slow" advTm="1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2" name="TextBox 1">
            <a:extLst>
              <a:ext uri="{FF2B5EF4-FFF2-40B4-BE49-F238E27FC236}">
                <a16:creationId xmlns:a16="http://schemas.microsoft.com/office/drawing/2014/main" id="{A25C3312-2997-E9EE-3B8E-B83BB0CD7DB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E250A49-4E4F-F49F-0AA4-3173C3F74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275A6E3-AD72-99BF-32AF-C36E7CD5628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38པེ་ཏྲོས་འདི་ལྟར༌གསུངས་པ་སྟེ། སྡིག་བསལ་འཐོབ་པའི༌ཕྱིར། ཁྱོད་ཅག་རེ་རེས་འགྱོད་བཤགས་བྱོས་ཤིག ཡེ་ཤུ་མཱ་ཤི་ཀའི་མཚན་ལ་བརྟེན་ནས་ཁྲུས་གསོལ་ལ་ཞུགས༌དང༌། དཀོན་མཆོག་གི་གནང་སྦྱིན་ཏེ་དམ་པའི་ཐུགས་ཉིད་འཐོབ་ངེས༌ཡིན། </a:t>
            </a:r>
            <a:endParaRPr lang="en-IN" dirty="0"/>
          </a:p>
        </p:txBody>
      </p:sp>
      <p:sp>
        <p:nvSpPr>
          <p:cNvPr id="5" name="TextBox 4">
            <a:extLst>
              <a:ext uri="{FF2B5EF4-FFF2-40B4-BE49-F238E27FC236}">
                <a16:creationId xmlns:a16="http://schemas.microsoft.com/office/drawing/2014/main" id="{ACE27EA8-AC42-ED2A-31C9-120D5E65B4D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38Peter replied, “Repent and be baptized, every one of you, in the name of Jesus Christ for the forgiveness of your sins, and you will receive the gift of the Holy Spirit.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991"/>
    </mc:Choice>
    <mc:Fallback xmlns="">
      <p:transition spd="slow" advTm="1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2" name="TextBox 1">
            <a:extLst>
              <a:ext uri="{FF2B5EF4-FFF2-40B4-BE49-F238E27FC236}">
                <a16:creationId xmlns:a16="http://schemas.microsoft.com/office/drawing/2014/main" id="{5885239A-7C8F-23C2-9659-74E1EE30563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9768958-9DFD-22CD-3682-C565F18197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2D596AA-1EFB-7F0A-1640-F1183ACC954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39ཅིའི་ཕྱིར་ཞེ༌ན། ཞལ་བཞེས་དེ་ནི་ཁྱོད་ཅག་དང་ཁྱོད་ཅག་གི་བུ་རབས་ཚ༌རྒྱུད། རྒྱང་རིང་དུ་གནས་པའི་མི་ཐམས་ཅད༌དེ། གཙོ་བོ་སྟེ་རང་རེའི་དཀོན་མཆོག་གིས་རང་ཉིད་ཀྱི་དྲུང་དུ་འབོད་པར་འགྱུར་བའི་མི་ཀུན་ལའང་གནང་བ་ཡིན་ཞེས་པའོ།།</a:t>
            </a:r>
            <a:endParaRPr lang="en-IN" dirty="0"/>
          </a:p>
        </p:txBody>
      </p:sp>
      <p:sp>
        <p:nvSpPr>
          <p:cNvPr id="5" name="TextBox 4">
            <a:extLst>
              <a:ext uri="{FF2B5EF4-FFF2-40B4-BE49-F238E27FC236}">
                <a16:creationId xmlns:a16="http://schemas.microsoft.com/office/drawing/2014/main" id="{20A3A14C-5607-832D-7DAE-C7AA53BF229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39This promise belongs to you and your children and to all who are far off—to all whom the Lord our God will call to Himself.”</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750"/>
    </mc:Choice>
    <mc:Fallback xmlns="">
      <p:transition spd="slow" advTm="1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2" name="TextBox 1">
            <a:extLst>
              <a:ext uri="{FF2B5EF4-FFF2-40B4-BE49-F238E27FC236}">
                <a16:creationId xmlns:a16="http://schemas.microsoft.com/office/drawing/2014/main" id="{5812A9AF-D7E1-A0BC-BE94-F9757DC1D7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5F6E9FC-AB68-4480-7AA6-D69DA17197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682B68-F820-402F-2030-B64F821CDA8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40ཡང་པེ་ཏྲོས་གཏམ་གཞན་མང་པོ་སྨྲས་ནས་བདེན་དཔང་བྱས༌ཏེ། ཁྱོད་ཅག་གིས་རང་ཉིད་བསྐྱབས་ནས་མི་རབས་ངན་པ་འདི་ལས་ཐར་བར་གྱུར་ཅིག་ཅེས་བསྐུལ།</a:t>
            </a:r>
            <a:endParaRPr lang="en-IN" dirty="0"/>
          </a:p>
        </p:txBody>
      </p:sp>
      <p:sp>
        <p:nvSpPr>
          <p:cNvPr id="5" name="TextBox 4">
            <a:extLst>
              <a:ext uri="{FF2B5EF4-FFF2-40B4-BE49-F238E27FC236}">
                <a16:creationId xmlns:a16="http://schemas.microsoft.com/office/drawing/2014/main" id="{41D9999C-399C-B5A9-E7D9-C6F6A47BD87C}"/>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40</a:t>
            </a:r>
            <a:r>
              <a:rPr lang="en-US" sz="4800" b="0" i="0" dirty="0">
                <a:solidFill>
                  <a:srgbClr val="121212"/>
                </a:solidFill>
                <a:effectLst/>
                <a:highlight>
                  <a:srgbClr val="FFFFFF"/>
                </a:highlight>
                <a:latin typeface="Inter"/>
              </a:rPr>
              <a:t>With many other words he testified, and he urged them, “Be saved from this corrupt generation.”</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2" name="TextBox 1">
            <a:extLst>
              <a:ext uri="{FF2B5EF4-FFF2-40B4-BE49-F238E27FC236}">
                <a16:creationId xmlns:a16="http://schemas.microsoft.com/office/drawing/2014/main" id="{F6644FDC-6799-4DD9-3EF3-1CA27EA1F6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69403B0-F83A-3F52-31C4-19CC8DCC99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EF39156-0178-E2D5-CEAB-BBCA02321B8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41དེ་ནས་པེ་ཏྲོའི་གཏམ་དང་དུ་བླངས་པ་རྣམས་ལ་ཁྲུས་གསོལ་ཐོབ༌ཅིང༌། ཉིན༌དེར་མི་གྲངས་སུམ་སྟོང་ཙམ་དད་ལྡན་གྱི་གྲས་སུ་ཞུགས༌སོ།།</a:t>
            </a:r>
            <a:endParaRPr lang="en-IN" dirty="0"/>
          </a:p>
        </p:txBody>
      </p:sp>
      <p:sp>
        <p:nvSpPr>
          <p:cNvPr id="5" name="TextBox 4">
            <a:extLst>
              <a:ext uri="{FF2B5EF4-FFF2-40B4-BE49-F238E27FC236}">
                <a16:creationId xmlns:a16="http://schemas.microsoft.com/office/drawing/2014/main" id="{1E5A4D3E-1FD1-B893-4FED-44D40215351C}"/>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41Those who embraced his message were baptized, and about three thousand were added to the believers that day.</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333"/>
    </mc:Choice>
    <mc:Fallback xmlns="">
      <p:transition spd="slow" advTm="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3" name="TextBox 2">
            <a:extLst>
              <a:ext uri="{FF2B5EF4-FFF2-40B4-BE49-F238E27FC236}">
                <a16:creationId xmlns:a16="http://schemas.microsoft.com/office/drawing/2014/main" id="{E735F1B3-B258-B775-898E-4FC9813A177F}"/>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མཛད་འཕྲིན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
        <p:nvSpPr>
          <p:cNvPr id="5" name="TextBox 2">
            <a:extLst>
              <a:ext uri="{FF2B5EF4-FFF2-40B4-BE49-F238E27FC236}">
                <a16:creationId xmlns:a16="http://schemas.microsoft.com/office/drawing/2014/main" id="{01FC8E78-6D11-3091-01BD-F444578E4856}"/>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A6667146-971C-58A7-ADD0-DB73245C9D8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345A513-0E7D-7AD9-AEAB-0EAC7150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1462DE9-6D49-3D0A-90DE-E9F4F6F28D8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22ཡང་ཡེས་ར་ཨེལ་པ་རྣམས་ཀྱིས་ངའི་གཏམ་ལ་ཉོན༌ཅིག ནཱ་ཙ་རེལ་པ་ཡེ་ཤུ་ནི་དཀོན་མཆོག་གིས་ཁོང་བརྒྱུད་ནས་ཁྱོད་རྣམས་ཀྱི་ཁྲོད་དུ་ནུས་མཐུ༌དང༌། ངོ་མཚར་བའི་དོན༌དང༌། གྲུབ་རྟགས་བཅས་མཛད་དེ་བདེན་དཔང་མཛད་པའི་མི་དེ་ཡིན་ལ། ཁྱོད་ཅག་གིས་ཀྱང་ཤེས༌པ་ཡིན།</a:t>
            </a:r>
            <a:endParaRPr lang="en-IN" dirty="0"/>
          </a:p>
        </p:txBody>
      </p:sp>
      <p:sp>
        <p:nvSpPr>
          <p:cNvPr id="5" name="TextBox 4">
            <a:extLst>
              <a:ext uri="{FF2B5EF4-FFF2-40B4-BE49-F238E27FC236}">
                <a16:creationId xmlns:a16="http://schemas.microsoft.com/office/drawing/2014/main" id="{B799734F-3D2F-7B74-120D-181C39E616AC}"/>
              </a:ext>
            </a:extLst>
          </p:cNvPr>
          <p:cNvSpPr txBox="1"/>
          <p:nvPr/>
        </p:nvSpPr>
        <p:spPr>
          <a:xfrm>
            <a:off x="110836" y="166255"/>
            <a:ext cx="5818909" cy="6558102"/>
          </a:xfrm>
          <a:prstGeom prst="rect">
            <a:avLst/>
          </a:prstGeom>
          <a:noFill/>
        </p:spPr>
        <p:txBody>
          <a:bodyPr wrap="square" rtlCol="0">
            <a:noAutofit/>
          </a:bodyPr>
          <a:lstStyle/>
          <a:p>
            <a:r>
              <a:rPr lang="en-IN" dirty="0"/>
              <a:t> (Apostle Peter continues teaching)</a:t>
            </a:r>
            <a:endParaRPr lang="en-US" sz="4000" dirty="0">
              <a:solidFill>
                <a:srgbClr val="777A7B"/>
              </a:solidFill>
              <a:latin typeface="Arial" panose="020B0604020202020204" pitchFamily="34" charset="0"/>
            </a:endParaRPr>
          </a:p>
          <a:p>
            <a:r>
              <a:rPr lang="en-US" sz="4000" dirty="0">
                <a:solidFill>
                  <a:srgbClr val="777A7B"/>
                </a:solidFill>
                <a:latin typeface="Arial" panose="020B0604020202020204" pitchFamily="34" charset="0"/>
              </a:rPr>
              <a:t>22Men of Israel, listen to this message: Jesus of Nazareth was a man certified by God to you by miracles, wonders, and signs, which God did among you through Him, as you yourselves know.</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984"/>
    </mc:Choice>
    <mc:Fallback xmlns="">
      <p:transition spd="slow" advTm="1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78872E3-09FC-80CB-9792-D53F40C98E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46D8CD-7B08-0D2B-0DD1-1520BC57A22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23ཁོང་ནི་དཀོན་མཆོག་གི་དགོངས་པ་དང་མངོན་མཁྱེན་བཞིན་ཁྱོད་རྣམས་ལ་གཏད༌ཅིང༌། ཁྱོད་རྣམས་ཀྱིས་ཀྱང་ཁོང་ཉིད་ཁྲིམས་མེད་ལུགས་མེད་རྣམས་ཀྱི་ལག་ཏུ་སྤྲད་དེ་ཤིང་རྒྱ་གྲམ་གྱི་སྟེང་དུ་བརྡབས་ནས་བཀྲོངས༌མོད། </a:t>
            </a:r>
            <a:endParaRPr lang="en-IN" dirty="0"/>
          </a:p>
        </p:txBody>
      </p:sp>
      <p:sp>
        <p:nvSpPr>
          <p:cNvPr id="5" name="TextBox 4">
            <a:extLst>
              <a:ext uri="{FF2B5EF4-FFF2-40B4-BE49-F238E27FC236}">
                <a16:creationId xmlns:a16="http://schemas.microsoft.com/office/drawing/2014/main" id="{34319821-89F6-3BD5-70CF-65ECAC9B136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was delivered up by God’s set plan and foreknowledge, and you, by the hands of the lawless, put Him to death by nailing Him to the cross.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530"/>
    </mc:Choice>
    <mc:Fallback xmlns="">
      <p:transition spd="slow" advTm="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2" name="TextBox 1">
            <a:extLst>
              <a:ext uri="{FF2B5EF4-FFF2-40B4-BE49-F238E27FC236}">
                <a16:creationId xmlns:a16="http://schemas.microsoft.com/office/drawing/2014/main" id="{934665ED-A988-01B2-0FA3-4011D36F46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685B182-C98F-5547-89B3-7C44B5A69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5FE0D49-68A0-79EE-E86C-D2A1E7778AC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24འོན་ཀྱང་དཀོན་མཆོག་གིས་ཁོང་ཉིད་འཆི་བའི་སྡུག་བསྔལ་ལས་བསྐྱབས་ཏེ་སླར་གསོན་པར་མཛད་དོ།། རྒྱུ་མཚན་ནི་འཆི་བས་ཁོང་ཉིད་གཟུང་མི་ནུས་པའི་ཕྱིར༌རོ།།</a:t>
            </a:r>
            <a:endParaRPr lang="en-IN" dirty="0"/>
          </a:p>
        </p:txBody>
      </p:sp>
      <p:sp>
        <p:nvSpPr>
          <p:cNvPr id="5" name="TextBox 4">
            <a:extLst>
              <a:ext uri="{FF2B5EF4-FFF2-40B4-BE49-F238E27FC236}">
                <a16:creationId xmlns:a16="http://schemas.microsoft.com/office/drawing/2014/main" id="{B28FCE62-E012-B33C-D084-33B5DF381F85}"/>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24But God raised Him from the dead, releasing Him from the agony of death, because it was impossible for Him to be held in its clutches.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25"/>
    </mc:Choice>
    <mc:Fallback xmlns="">
      <p:transition spd="slow" advTm="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1769</Words>
  <Application>Microsoft Office PowerPoint</Application>
  <PresentationFormat>Widescreen</PresentationFormat>
  <Paragraphs>109</Paragraphs>
  <Slides>40</Slides>
  <Notes>2</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2025-05-23T11:02:31Z</dcterms:modified>
</cp:coreProperties>
</file>