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48EBFD-178B-4EE4-8731-119349F48218}" v="3" dt="2025-05-23T11:04:41.3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0467" autoAdjust="0"/>
  </p:normalViewPr>
  <p:slideViewPr>
    <p:cSldViewPr snapToGrid="0">
      <p:cViewPr varScale="1">
        <p:scale>
          <a:sx n="47" d="100"/>
          <a:sy n="47" d="100"/>
        </p:scale>
        <p:origin x="82" y="7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5D0AF30C-F38A-4C40-AEEF-2912A93BA878}"/>
    <pc:docChg chg="modSld">
      <pc:chgData name="Leonie Smith" userId="fed1330f33f5650e" providerId="LiveId" clId="{5D0AF30C-F38A-4C40-AEEF-2912A93BA878}" dt="2024-01-15T03:44:28.179" v="42" actId="20577"/>
      <pc:docMkLst>
        <pc:docMk/>
      </pc:docMkLst>
      <pc:sldChg chg="addSp delSp modSp mod modTransition modAnim modNotesTx">
        <pc:chgData name="Leonie Smith" userId="fed1330f33f5650e" providerId="LiveId" clId="{5D0AF30C-F38A-4C40-AEEF-2912A93BA878}" dt="2024-01-15T03:44:28.179" v="42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5D0AF30C-F38A-4C40-AEEF-2912A93BA878}" dt="2024-01-10T03:13:14.578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5D0AF30C-F38A-4C40-AEEF-2912A93BA878}" dt="2024-01-10T03:13:34.673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5D0AF30C-F38A-4C40-AEEF-2912A93BA878}" dt="2024-01-10T03:13:51.001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5D0AF30C-F38A-4C40-AEEF-2912A93BA878}" dt="2024-01-10T03:14:07.150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5D0AF30C-F38A-4C40-AEEF-2912A93BA878}" dt="2024-01-10T03:14:19.798" v="1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5D0AF30C-F38A-4C40-AEEF-2912A93BA878}" dt="2024-01-10T03:14:53.372" v="2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5D0AF30C-F38A-4C40-AEEF-2912A93BA878}" dt="2024-01-10T03:15:13.261" v="2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5D0AF30C-F38A-4C40-AEEF-2912A93BA878}" dt="2024-01-10T03:15:29.802" v="32"/>
        <pc:sldMkLst>
          <pc:docMk/>
          <pc:sldMk cId="3575870363" sldId="266"/>
        </pc:sldMkLst>
      </pc:sldChg>
    </pc:docChg>
  </pc:docChgLst>
  <pc:docChgLst>
    <pc:chgData name="Alfred Smith" userId="3c60a3631c0db8ad" providerId="LiveId" clId="{C548EBFD-178B-4EE4-8731-119349F48218}"/>
    <pc:docChg chg="undo custSel modSld">
      <pc:chgData name="Alfred Smith" userId="3c60a3631c0db8ad" providerId="LiveId" clId="{C548EBFD-178B-4EE4-8731-119349F48218}" dt="2025-05-23T11:07:20.202" v="24"/>
      <pc:docMkLst>
        <pc:docMk/>
      </pc:docMkLst>
      <pc:sldChg chg="modSp mod">
        <pc:chgData name="Alfred Smith" userId="3c60a3631c0db8ad" providerId="LiveId" clId="{C548EBFD-178B-4EE4-8731-119349F48218}" dt="2025-05-23T11:03:44.113" v="1" actId="27636"/>
        <pc:sldMkLst>
          <pc:docMk/>
          <pc:sldMk cId="1499918570" sldId="257"/>
        </pc:sldMkLst>
        <pc:spChg chg="mod">
          <ac:chgData name="Alfred Smith" userId="3c60a3631c0db8ad" providerId="LiveId" clId="{C548EBFD-178B-4EE4-8731-119349F48218}" dt="2025-05-23T11:03:44.113" v="1" actId="27636"/>
          <ac:spMkLst>
            <pc:docMk/>
            <pc:sldMk cId="1499918570" sldId="257"/>
            <ac:spMk id="6" creationId="{05B984F9-641D-5350-2648-4F1DEC56108E}"/>
          </ac:spMkLst>
        </pc:spChg>
      </pc:sldChg>
      <pc:sldChg chg="modSp mod">
        <pc:chgData name="Alfred Smith" userId="3c60a3631c0db8ad" providerId="LiveId" clId="{C548EBFD-178B-4EE4-8731-119349F48218}" dt="2025-05-23T11:04:41.355" v="6"/>
        <pc:sldMkLst>
          <pc:docMk/>
          <pc:sldMk cId="3788111665" sldId="258"/>
        </pc:sldMkLst>
        <pc:spChg chg="mod">
          <ac:chgData name="Alfred Smith" userId="3c60a3631c0db8ad" providerId="LiveId" clId="{C548EBFD-178B-4EE4-8731-119349F48218}" dt="2025-05-23T11:04:41.355" v="6"/>
          <ac:spMkLst>
            <pc:docMk/>
            <pc:sldMk cId="3788111665" sldId="258"/>
            <ac:spMk id="2" creationId="{516EA469-4CFA-9C9D-1BD1-F808FE2E5946}"/>
          </ac:spMkLst>
        </pc:spChg>
      </pc:sldChg>
      <pc:sldChg chg="modSp">
        <pc:chgData name="Alfred Smith" userId="3c60a3631c0db8ad" providerId="LiveId" clId="{C548EBFD-178B-4EE4-8731-119349F48218}" dt="2025-05-23T11:04:41.355" v="6"/>
        <pc:sldMkLst>
          <pc:docMk/>
          <pc:sldMk cId="454763615" sldId="259"/>
        </pc:sldMkLst>
        <pc:spChg chg="mod">
          <ac:chgData name="Alfred Smith" userId="3c60a3631c0db8ad" providerId="LiveId" clId="{C548EBFD-178B-4EE4-8731-119349F48218}" dt="2025-05-23T11:04:41.355" v="6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C548EBFD-178B-4EE4-8731-119349F48218}" dt="2025-05-23T11:05:18.680" v="8"/>
        <pc:sldMkLst>
          <pc:docMk/>
          <pc:sldMk cId="2346136586" sldId="260"/>
        </pc:sldMkLst>
        <pc:spChg chg="mod">
          <ac:chgData name="Alfred Smith" userId="3c60a3631c0db8ad" providerId="LiveId" clId="{C548EBFD-178B-4EE4-8731-119349F48218}" dt="2025-05-23T11:05:18.680" v="8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C548EBFD-178B-4EE4-8731-119349F48218}" dt="2025-05-23T11:05:41.562" v="12" actId="1076"/>
        <pc:sldMkLst>
          <pc:docMk/>
          <pc:sldMk cId="4037329247" sldId="261"/>
        </pc:sldMkLst>
        <pc:spChg chg="mod">
          <ac:chgData name="Alfred Smith" userId="3c60a3631c0db8ad" providerId="LiveId" clId="{C548EBFD-178B-4EE4-8731-119349F48218}" dt="2025-05-23T11:05:41.562" v="12" actId="1076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C548EBFD-178B-4EE4-8731-119349F48218}" dt="2025-05-23T11:05:41.562" v="12" actId="1076"/>
          <ac:spMkLst>
            <pc:docMk/>
            <pc:sldMk cId="4037329247" sldId="261"/>
            <ac:spMk id="4" creationId="{EE2AC625-9141-A801-F431-DD5F79396320}"/>
          </ac:spMkLst>
        </pc:spChg>
      </pc:sldChg>
      <pc:sldChg chg="modSp mod">
        <pc:chgData name="Alfred Smith" userId="3c60a3631c0db8ad" providerId="LiveId" clId="{C548EBFD-178B-4EE4-8731-119349F48218}" dt="2025-05-23T11:05:59.444" v="14"/>
        <pc:sldMkLst>
          <pc:docMk/>
          <pc:sldMk cId="1909638311" sldId="262"/>
        </pc:sldMkLst>
        <pc:spChg chg="mod">
          <ac:chgData name="Alfred Smith" userId="3c60a3631c0db8ad" providerId="LiveId" clId="{C548EBFD-178B-4EE4-8731-119349F48218}" dt="2025-05-23T11:05:59.444" v="14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C548EBFD-178B-4EE4-8731-119349F48218}" dt="2025-05-23T11:06:15.287" v="17"/>
        <pc:sldMkLst>
          <pc:docMk/>
          <pc:sldMk cId="641208035" sldId="263"/>
        </pc:sldMkLst>
        <pc:spChg chg="mod">
          <ac:chgData name="Alfred Smith" userId="3c60a3631c0db8ad" providerId="LiveId" clId="{C548EBFD-178B-4EE4-8731-119349F48218}" dt="2025-05-23T11:06:15.287" v="17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C548EBFD-178B-4EE4-8731-119349F48218}" dt="2025-05-23T11:06:36.969" v="19"/>
        <pc:sldMkLst>
          <pc:docMk/>
          <pc:sldMk cId="4044745628" sldId="264"/>
        </pc:sldMkLst>
        <pc:spChg chg="mod">
          <ac:chgData name="Alfred Smith" userId="3c60a3631c0db8ad" providerId="LiveId" clId="{C548EBFD-178B-4EE4-8731-119349F48218}" dt="2025-05-23T11:06:36.969" v="19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C548EBFD-178B-4EE4-8731-119349F48218}" dt="2025-05-23T11:06:56.878" v="23"/>
        <pc:sldMkLst>
          <pc:docMk/>
          <pc:sldMk cId="978260341" sldId="265"/>
        </pc:sldMkLst>
        <pc:spChg chg="mod">
          <ac:chgData name="Alfred Smith" userId="3c60a3631c0db8ad" providerId="LiveId" clId="{C548EBFD-178B-4EE4-8731-119349F48218}" dt="2025-05-23T11:06:56.878" v="23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C548EBFD-178B-4EE4-8731-119349F48218}" dt="2025-05-23T11:07:20.202" v="24"/>
        <pc:sldMkLst>
          <pc:docMk/>
          <pc:sldMk cId="3575870363" sldId="266"/>
        </pc:sldMkLst>
        <pc:spChg chg="mod">
          <ac:chgData name="Alfred Smith" userId="3c60a3631c0db8ad" providerId="LiveId" clId="{C548EBFD-178B-4EE4-8731-119349F48218}" dt="2025-05-23T11:07:20.202" v="24"/>
          <ac:spMkLst>
            <pc:docMk/>
            <pc:sldMk cId="3575870363" sldId="266"/>
            <ac:spMk id="3" creationId="{A58184BD-88F1-BA02-40C1-D8403D0EEC0D}"/>
          </ac:spMkLst>
        </pc:spChg>
      </pc:sldChg>
      <pc:sldChg chg="modSp">
        <pc:chgData name="Alfred Smith" userId="3c60a3631c0db8ad" providerId="LiveId" clId="{C548EBFD-178B-4EE4-8731-119349F48218}" dt="2025-05-23T11:04:41.355" v="6"/>
        <pc:sldMkLst>
          <pc:docMk/>
          <pc:sldMk cId="4120481681" sldId="270"/>
        </pc:sldMkLst>
        <pc:spChg chg="mod">
          <ac:chgData name="Alfred Smith" userId="3c60a3631c0db8ad" providerId="LiveId" clId="{C548EBFD-178B-4EE4-8731-119349F48218}" dt="2025-05-23T11:04:41.355" v="6"/>
          <ac:spMkLst>
            <pc:docMk/>
            <pc:sldMk cId="4120481681" sldId="270"/>
            <ac:spMk id="3" creationId="{A3E98642-55DF-146D-3D04-CA430EB6C111}"/>
          </ac:spMkLst>
        </pc:spChg>
      </pc:sldChg>
      <pc:sldChg chg="modSp">
        <pc:chgData name="Alfred Smith" userId="3c60a3631c0db8ad" providerId="LiveId" clId="{C548EBFD-178B-4EE4-8731-119349F48218}" dt="2025-05-23T11:04:41.355" v="6"/>
        <pc:sldMkLst>
          <pc:docMk/>
          <pc:sldMk cId="939110669" sldId="271"/>
        </pc:sldMkLst>
        <pc:spChg chg="mod">
          <ac:chgData name="Alfred Smith" userId="3c60a3631c0db8ad" providerId="LiveId" clId="{C548EBFD-178B-4EE4-8731-119349F48218}" dt="2025-05-23T11:04:41.355" v="6"/>
          <ac:spMkLst>
            <pc:docMk/>
            <pc:sldMk cId="939110669" sldId="271"/>
            <ac:spMk id="2" creationId="{D1E3E1FF-5ED0-56A5-CBC7-E89648A42301}"/>
          </ac:spMkLst>
        </pc:spChg>
      </pc:sldChg>
      <pc:sldChg chg="modSp">
        <pc:chgData name="Alfred Smith" userId="3c60a3631c0db8ad" providerId="LiveId" clId="{C548EBFD-178B-4EE4-8731-119349F48218}" dt="2025-05-23T11:04:41.355" v="6"/>
        <pc:sldMkLst>
          <pc:docMk/>
          <pc:sldMk cId="4024569785" sldId="272"/>
        </pc:sldMkLst>
        <pc:spChg chg="mod">
          <ac:chgData name="Alfred Smith" userId="3c60a3631c0db8ad" providerId="LiveId" clId="{C548EBFD-178B-4EE4-8731-119349F48218}" dt="2025-05-23T11:04:41.355" v="6"/>
          <ac:spMkLst>
            <pc:docMk/>
            <pc:sldMk cId="4024569785" sldId="272"/>
            <ac:spMk id="2" creationId="{ED73679E-C6C0-7B52-39CC-38DB86B38401}"/>
          </ac:spMkLst>
        </pc:spChg>
      </pc:sldChg>
      <pc:sldChg chg="modSp">
        <pc:chgData name="Alfred Smith" userId="3c60a3631c0db8ad" providerId="LiveId" clId="{C548EBFD-178B-4EE4-8731-119349F48218}" dt="2025-05-23T11:04:41.355" v="6"/>
        <pc:sldMkLst>
          <pc:docMk/>
          <pc:sldMk cId="487179600" sldId="273"/>
        </pc:sldMkLst>
        <pc:spChg chg="mod">
          <ac:chgData name="Alfred Smith" userId="3c60a3631c0db8ad" providerId="LiveId" clId="{C548EBFD-178B-4EE4-8731-119349F48218}" dt="2025-05-23T11:04:41.355" v="6"/>
          <ac:spMkLst>
            <pc:docMk/>
            <pc:sldMk cId="487179600" sldId="273"/>
            <ac:spMk id="3" creationId="{4AA9679A-AFD9-FD08-C05A-6ECB7ECD4B14}"/>
          </ac:spMkLst>
        </pc:spChg>
      </pc:sldChg>
      <pc:sldChg chg="modSp">
        <pc:chgData name="Alfred Smith" userId="3c60a3631c0db8ad" providerId="LiveId" clId="{C548EBFD-178B-4EE4-8731-119349F48218}" dt="2025-05-23T11:04:41.355" v="6"/>
        <pc:sldMkLst>
          <pc:docMk/>
          <pc:sldMk cId="2168401200" sldId="274"/>
        </pc:sldMkLst>
        <pc:spChg chg="mod">
          <ac:chgData name="Alfred Smith" userId="3c60a3631c0db8ad" providerId="LiveId" clId="{C548EBFD-178B-4EE4-8731-119349F48218}" dt="2025-05-23T11:04:41.355" v="6"/>
          <ac:spMkLst>
            <pc:docMk/>
            <pc:sldMk cId="2168401200" sldId="274"/>
            <ac:spMk id="2" creationId="{CADD8DAB-548B-3AD2-C754-4B94E239D201}"/>
          </ac:spMkLst>
        </pc:spChg>
      </pc:sldChg>
      <pc:sldChg chg="modSp">
        <pc:chgData name="Alfred Smith" userId="3c60a3631c0db8ad" providerId="LiveId" clId="{C548EBFD-178B-4EE4-8731-119349F48218}" dt="2025-05-23T11:04:41.355" v="6"/>
        <pc:sldMkLst>
          <pc:docMk/>
          <pc:sldMk cId="2996969115" sldId="275"/>
        </pc:sldMkLst>
        <pc:spChg chg="mod">
          <ac:chgData name="Alfred Smith" userId="3c60a3631c0db8ad" providerId="LiveId" clId="{C548EBFD-178B-4EE4-8731-119349F48218}" dt="2025-05-23T11:04:41.355" v="6"/>
          <ac:spMkLst>
            <pc:docMk/>
            <pc:sldMk cId="2996969115" sldId="275"/>
            <ac:spMk id="2" creationId="{1659FF8F-7FF6-F2D5-C293-0037872D1117}"/>
          </ac:spMkLst>
        </pc:spChg>
      </pc:sldChg>
      <pc:sldChg chg="modSp">
        <pc:chgData name="Alfred Smith" userId="3c60a3631c0db8ad" providerId="LiveId" clId="{C548EBFD-178B-4EE4-8731-119349F48218}" dt="2025-05-23T11:04:41.355" v="6"/>
        <pc:sldMkLst>
          <pc:docMk/>
          <pc:sldMk cId="2390376940" sldId="276"/>
        </pc:sldMkLst>
        <pc:spChg chg="mod">
          <ac:chgData name="Alfred Smith" userId="3c60a3631c0db8ad" providerId="LiveId" clId="{C548EBFD-178B-4EE4-8731-119349F48218}" dt="2025-05-23T11:04:41.355" v="6"/>
          <ac:spMkLst>
            <pc:docMk/>
            <pc:sldMk cId="2390376940" sldId="276"/>
            <ac:spMk id="2" creationId="{1DF826FC-4B4F-2FA6-AD23-60A9F1D803E8}"/>
          </ac:spMkLst>
        </pc:spChg>
      </pc:sldChg>
      <pc:sldChg chg="modSp">
        <pc:chgData name="Alfred Smith" userId="3c60a3631c0db8ad" providerId="LiveId" clId="{C548EBFD-178B-4EE4-8731-119349F48218}" dt="2025-05-23T11:04:41.355" v="6"/>
        <pc:sldMkLst>
          <pc:docMk/>
          <pc:sldMk cId="4265919077" sldId="277"/>
        </pc:sldMkLst>
        <pc:spChg chg="mod">
          <ac:chgData name="Alfred Smith" userId="3c60a3631c0db8ad" providerId="LiveId" clId="{C548EBFD-178B-4EE4-8731-119349F48218}" dt="2025-05-23T11:04:41.355" v="6"/>
          <ac:spMkLst>
            <pc:docMk/>
            <pc:sldMk cId="4265919077" sldId="277"/>
            <ac:spMk id="3" creationId="{1E18DEE3-B664-DD07-BC5D-8022D8E838A6}"/>
          </ac:spMkLst>
        </pc:spChg>
      </pc:sldChg>
    </pc:docChg>
  </pc:docChgLst>
  <pc:docChgLst>
    <pc:chgData name="Leonie Smith" userId="fed1330f33f5650e" providerId="LiveId" clId="{7A1CA78A-BABB-4453-852D-5111FD0471A9}"/>
    <pc:docChg chg="custSel modSld">
      <pc:chgData name="Leonie Smith" userId="fed1330f33f5650e" providerId="LiveId" clId="{7A1CA78A-BABB-4453-852D-5111FD0471A9}" dt="2023-01-24T09:17:47.835" v="113" actId="20577"/>
      <pc:docMkLst>
        <pc:docMk/>
      </pc:docMkLst>
      <pc:sldChg chg="addSp delSp modSp mod modTransition modAnim modNotesTx">
        <pc:chgData name="Leonie Smith" userId="fed1330f33f5650e" providerId="LiveId" clId="{7A1CA78A-BABB-4453-852D-5111FD0471A9}" dt="2023-01-12T04:49:37.786" v="76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7A1CA78A-BABB-4453-852D-5111FD0471A9}" dt="2023-01-24T09:16:17.786" v="97" actId="1076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7A1CA78A-BABB-4453-852D-5111FD0471A9}" dt="2023-01-11T06:58:29.340" v="72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A1CA78A-BABB-4453-852D-5111FD0471A9}" dt="2023-01-11T06:29:43.921" v="27"/>
        <pc:sldMkLst>
          <pc:docMk/>
          <pc:sldMk cId="2346136586" sldId="260"/>
        </pc:sldMkLst>
      </pc:sldChg>
      <pc:sldChg chg="addSp modSp">
        <pc:chgData name="Leonie Smith" userId="fed1330f33f5650e" providerId="LiveId" clId="{7A1CA78A-BABB-4453-852D-5111FD0471A9}" dt="2023-01-11T06:34:47.318" v="28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A1CA78A-BABB-4453-852D-5111FD0471A9}" dt="2023-01-11T06:38:23.894" v="35"/>
        <pc:sldMkLst>
          <pc:docMk/>
          <pc:sldMk cId="1909638311" sldId="262"/>
        </pc:sldMkLst>
      </pc:sldChg>
      <pc:sldChg chg="addSp modSp">
        <pc:chgData name="Leonie Smith" userId="fed1330f33f5650e" providerId="LiveId" clId="{7A1CA78A-BABB-4453-852D-5111FD0471A9}" dt="2023-01-11T06:40:26.676" v="3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7A1CA78A-BABB-4453-852D-5111FD0471A9}" dt="2023-01-11T06:42:33.508" v="4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7A1CA78A-BABB-4453-852D-5111FD0471A9}" dt="2023-01-11T06:53:12.378" v="68"/>
        <pc:sldMkLst>
          <pc:docMk/>
          <pc:sldMk cId="978260341" sldId="265"/>
        </pc:sldMkLst>
      </pc:sldChg>
      <pc:sldChg chg="addSp modSp mod">
        <pc:chgData name="Leonie Smith" userId="fed1330f33f5650e" providerId="LiveId" clId="{7A1CA78A-BABB-4453-852D-5111FD0471A9}" dt="2023-01-11T06:57:00.355" v="69"/>
        <pc:sldMkLst>
          <pc:docMk/>
          <pc:sldMk cId="3575870363" sldId="266"/>
        </pc:sldMkLst>
      </pc:sldChg>
      <pc:sldChg chg="addSp modSp">
        <pc:chgData name="Leonie Smith" userId="fed1330f33f5650e" providerId="LiveId" clId="{7A1CA78A-BABB-4453-852D-5111FD0471A9}" dt="2023-01-24T09:16:22.617" v="98"/>
        <pc:sldMkLst>
          <pc:docMk/>
          <pc:sldMk cId="4120481681" sldId="270"/>
        </pc:sldMkLst>
      </pc:sldChg>
      <pc:sldChg chg="addSp modSp mod">
        <pc:chgData name="Leonie Smith" userId="fed1330f33f5650e" providerId="LiveId" clId="{7A1CA78A-BABB-4453-852D-5111FD0471A9}" dt="2023-01-24T09:16:39.124" v="100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7A1CA78A-BABB-4453-852D-5111FD0471A9}" dt="2023-01-24T09:16:47.515" v="102" actId="20577"/>
        <pc:sldMkLst>
          <pc:docMk/>
          <pc:sldMk cId="4024569785" sldId="272"/>
        </pc:sldMkLst>
      </pc:sldChg>
      <pc:sldChg chg="addSp delSp modSp mod">
        <pc:chgData name="Leonie Smith" userId="fed1330f33f5650e" providerId="LiveId" clId="{7A1CA78A-BABB-4453-852D-5111FD0471A9}" dt="2023-01-24T09:16:56.617" v="104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7A1CA78A-BABB-4453-852D-5111FD0471A9}" dt="2023-01-24T09:17:09.931" v="107" actId="1076"/>
        <pc:sldMkLst>
          <pc:docMk/>
          <pc:sldMk cId="2168401200" sldId="274"/>
        </pc:sldMkLst>
      </pc:sldChg>
      <pc:sldChg chg="addSp modSp mod">
        <pc:chgData name="Leonie Smith" userId="fed1330f33f5650e" providerId="LiveId" clId="{7A1CA78A-BABB-4453-852D-5111FD0471A9}" dt="2023-01-24T09:17:21.944" v="109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7A1CA78A-BABB-4453-852D-5111FD0471A9}" dt="2023-01-24T09:17:32.226" v="111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7A1CA78A-BABB-4453-852D-5111FD0471A9}" dt="2023-01-24T09:17:47.835" v="113" actId="20577"/>
        <pc:sldMkLst>
          <pc:docMk/>
          <pc:sldMk cId="4265919077" sldId="277"/>
        </pc:sldMkLst>
      </pc:sldChg>
    </pc:docChg>
  </pc:docChgLst>
  <pc:docChgLst>
    <pc:chgData name="Alfred Smith" userId="3c60a3631c0db8ad" providerId="LiveId" clId="{58624EFF-B787-4EEF-9649-66E5FE283916}"/>
    <pc:docChg chg="undo redo custSel modSld">
      <pc:chgData name="Alfred Smith" userId="3c60a3631c0db8ad" providerId="LiveId" clId="{58624EFF-B787-4EEF-9649-66E5FE283916}" dt="2024-07-24T06:51:30.862" v="21"/>
      <pc:docMkLst>
        <pc:docMk/>
      </pc:docMkLst>
      <pc:sldChg chg="addSp delSp modSp mod">
        <pc:chgData name="Alfred Smith" userId="3c60a3631c0db8ad" providerId="LiveId" clId="{58624EFF-B787-4EEF-9649-66E5FE283916}" dt="2024-07-24T06:28:55.328" v="1"/>
        <pc:sldMkLst>
          <pc:docMk/>
          <pc:sldMk cId="1499918570" sldId="257"/>
        </pc:sldMkLst>
      </pc:sldChg>
      <pc:sldChg chg="modSp mod">
        <pc:chgData name="Alfred Smith" userId="3c60a3631c0db8ad" providerId="LiveId" clId="{58624EFF-B787-4EEF-9649-66E5FE283916}" dt="2024-07-24T06:49:28.843" v="6"/>
        <pc:sldMkLst>
          <pc:docMk/>
          <pc:sldMk cId="2346136586" sldId="260"/>
        </pc:sldMkLst>
      </pc:sldChg>
      <pc:sldChg chg="modSp mod">
        <pc:chgData name="Alfred Smith" userId="3c60a3631c0db8ad" providerId="LiveId" clId="{58624EFF-B787-4EEF-9649-66E5FE283916}" dt="2024-07-24T06:49:45.644" v="8"/>
        <pc:sldMkLst>
          <pc:docMk/>
          <pc:sldMk cId="4037329247" sldId="261"/>
        </pc:sldMkLst>
      </pc:sldChg>
      <pc:sldChg chg="modSp mod">
        <pc:chgData name="Alfred Smith" userId="3c60a3631c0db8ad" providerId="LiveId" clId="{58624EFF-B787-4EEF-9649-66E5FE283916}" dt="2024-07-24T06:50:03.760" v="10"/>
        <pc:sldMkLst>
          <pc:docMk/>
          <pc:sldMk cId="1909638311" sldId="262"/>
        </pc:sldMkLst>
      </pc:sldChg>
      <pc:sldChg chg="modSp mod">
        <pc:chgData name="Alfred Smith" userId="3c60a3631c0db8ad" providerId="LiveId" clId="{58624EFF-B787-4EEF-9649-66E5FE283916}" dt="2024-07-24T06:50:24.341" v="14"/>
        <pc:sldMkLst>
          <pc:docMk/>
          <pc:sldMk cId="641208035" sldId="263"/>
        </pc:sldMkLst>
      </pc:sldChg>
      <pc:sldChg chg="modSp mod">
        <pc:chgData name="Alfred Smith" userId="3c60a3631c0db8ad" providerId="LiveId" clId="{58624EFF-B787-4EEF-9649-66E5FE283916}" dt="2024-07-24T06:50:37.843" v="16"/>
        <pc:sldMkLst>
          <pc:docMk/>
          <pc:sldMk cId="4044745628" sldId="264"/>
        </pc:sldMkLst>
      </pc:sldChg>
      <pc:sldChg chg="modSp mod">
        <pc:chgData name="Alfred Smith" userId="3c60a3631c0db8ad" providerId="LiveId" clId="{58624EFF-B787-4EEF-9649-66E5FE283916}" dt="2024-07-24T06:51:18.010" v="20"/>
        <pc:sldMkLst>
          <pc:docMk/>
          <pc:sldMk cId="978260341" sldId="265"/>
        </pc:sldMkLst>
      </pc:sldChg>
      <pc:sldChg chg="modSp mod">
        <pc:chgData name="Alfred Smith" userId="3c60a3631c0db8ad" providerId="LiveId" clId="{58624EFF-B787-4EEF-9649-66E5FE283916}" dt="2024-07-24T06:51:30.862" v="21"/>
        <pc:sldMkLst>
          <pc:docMk/>
          <pc:sldMk cId="3575870363" sldId="266"/>
        </pc:sldMkLst>
      </pc:sldChg>
      <pc:sldChg chg="addSp modSp mod">
        <pc:chgData name="Alfred Smith" userId="3c60a3631c0db8ad" providerId="LiveId" clId="{58624EFF-B787-4EEF-9649-66E5FE283916}" dt="2024-07-24T06:29:39.980" v="4" actId="1076"/>
        <pc:sldMkLst>
          <pc:docMk/>
          <pc:sldMk cId="4120481681" sldId="270"/>
        </pc:sldMkLst>
      </pc:sldChg>
    </pc:docChg>
  </pc:docChgLst>
  <pc:docChgLst>
    <pc:chgData name="Alfred Smith" userId="3c60a3631c0db8ad" providerId="LiveId" clId="{BC07243A-086C-46FB-B592-953DA633DC10}"/>
    <pc:docChg chg="custSel modSld">
      <pc:chgData name="Alfred Smith" userId="3c60a3631c0db8ad" providerId="LiveId" clId="{BC07243A-086C-46FB-B592-953DA633DC10}" dt="2025-05-05T09:21:37.040" v="6" actId="27636"/>
      <pc:docMkLst>
        <pc:docMk/>
      </pc:docMkLst>
      <pc:sldChg chg="addSp delSp modSp mod">
        <pc:chgData name="Alfred Smith" userId="3c60a3631c0db8ad" providerId="LiveId" clId="{BC07243A-086C-46FB-B592-953DA633DC10}" dt="2025-05-05T09:21:37.040" v="6" actId="27636"/>
        <pc:sldMkLst>
          <pc:docMk/>
          <pc:sldMk cId="1499918570" sldId="257"/>
        </pc:sldMkLst>
        <pc:spChg chg="add mod">
          <ac:chgData name="Alfred Smith" userId="3c60a3631c0db8ad" providerId="LiveId" clId="{BC07243A-086C-46FB-B592-953DA633DC10}" dt="2025-05-05T09:21:37.040" v="6" actId="27636"/>
          <ac:spMkLst>
            <pc:docMk/>
            <pc:sldMk cId="1499918570" sldId="257"/>
            <ac:spMk id="6" creationId="{05B984F9-641D-5350-2648-4F1DEC56108E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3788111665" sldId="258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3788111665" sldId="258"/>
            <ac:spMk id="2" creationId="{516EA469-4CFA-9C9D-1BD1-F808FE2E5946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454763615" sldId="259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4120481681" sldId="270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4120481681" sldId="270"/>
            <ac:spMk id="3" creationId="{A3E98642-55DF-146D-3D04-CA430EB6C111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939110669" sldId="271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939110669" sldId="271"/>
            <ac:spMk id="2" creationId="{D1E3E1FF-5ED0-56A5-CBC7-E89648A42301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4024569785" sldId="272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4024569785" sldId="272"/>
            <ac:spMk id="2" creationId="{ED73679E-C6C0-7B52-39CC-38DB86B38401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487179600" sldId="273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487179600" sldId="273"/>
            <ac:spMk id="3" creationId="{4AA9679A-AFD9-FD08-C05A-6ECB7ECD4B14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2168401200" sldId="274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2168401200" sldId="274"/>
            <ac:spMk id="2" creationId="{CADD8DAB-548B-3AD2-C754-4B94E239D201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2996969115" sldId="275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2996969115" sldId="275"/>
            <ac:spMk id="2" creationId="{1659FF8F-7FF6-F2D5-C293-0037872D1117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2390376940" sldId="276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2390376940" sldId="276"/>
            <ac:spMk id="2" creationId="{1DF826FC-4B4F-2FA6-AD23-60A9F1D803E8}"/>
          </ac:spMkLst>
        </pc:spChg>
      </pc:sldChg>
      <pc:sldChg chg="modSp">
        <pc:chgData name="Alfred Smith" userId="3c60a3631c0db8ad" providerId="LiveId" clId="{BC07243A-086C-46FB-B592-953DA633DC10}" dt="2025-05-05T09:19:26.799" v="4"/>
        <pc:sldMkLst>
          <pc:docMk/>
          <pc:sldMk cId="4265919077" sldId="277"/>
        </pc:sldMkLst>
        <pc:spChg chg="mod">
          <ac:chgData name="Alfred Smith" userId="3c60a3631c0db8ad" providerId="LiveId" clId="{BC07243A-086C-46FB-B592-953DA633DC10}" dt="2025-05-05T09:19:26.799" v="4"/>
          <ac:spMkLst>
            <pc:docMk/>
            <pc:sldMk cId="4265919077" sldId="277"/>
            <ac:spMk id="3" creationId="{1E18DEE3-B664-DD07-BC5D-8022D8E838A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46 </a:t>
            </a:r>
            <a:r>
              <a:rPr lang="en-IN" sz="1200" b="1" i="0" u="none" strike="noStrike" baseline="0" dirty="0" err="1">
                <a:latin typeface="TimesNewRomanPS-BoldMT"/>
              </a:rPr>
              <a:t>Ascention</a:t>
            </a:r>
            <a:r>
              <a:rPr lang="en-IN" sz="1200" b="1" i="0" u="none" strike="noStrike" baseline="0" dirty="0">
                <a:latin typeface="TimesNewRomanPS-BoldMT"/>
              </a:rPr>
              <a:t> &amp; </a:t>
            </a:r>
            <a:r>
              <a:rPr lang="en-IN" sz="1200" b="1" i="0" u="none" strike="noStrike" baseline="0" dirty="0" err="1">
                <a:latin typeface="TimesNewRomanPS-BoldMT"/>
              </a:rPr>
              <a:t>Pentacost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Great Commission/Ascension - Acts 1:1-8; Matthew 28:18-20; Acts 1:9-11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Receiving Holy Spirit - Acts 2:1-4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Addresses the crowd - Acts 2:5-41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Community of Believers - Acts 2:42-47 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46-4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1B816B-5FD6-6C73-898E-A6BE4D49B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B984F9-641D-5350-2648-4F1DEC561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4"/>
    </mc:Choice>
    <mc:Fallback xmlns="">
      <p:transition spd="slow" advTm="3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351ABC-F9C3-BA5B-8F4B-E5B198CB6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570" y="0"/>
            <a:ext cx="1302657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A9679A-AFD9-FD08-C05A-6ECB7ECD4B1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44ཡང་དད་ལྡན་ཐམས་ཅད་ལྷན་དུ་གནས་ཤིང་དངོས་པོ་ཡོད་ཚད་སྤྱི་གཞུང་ལ་དབང་བར་བྱས༌ཏེ།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44All the believers were together and had everything in common.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EADD819-E356-F95C-67F5-DB743A045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9"/>
    </mc:Choice>
    <mc:Fallback xmlns="">
      <p:transition spd="slow" advTm="5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8C05A-703E-DF4F-572D-C4BBA3D44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379"/>
            <a:ext cx="13436998" cy="7002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DD8DAB-548B-3AD2-C754-4B94E239D201}"/>
              </a:ext>
            </a:extLst>
          </p:cNvPr>
          <p:cNvSpPr txBox="1"/>
          <p:nvPr/>
        </p:nvSpPr>
        <p:spPr>
          <a:xfrm>
            <a:off x="9637425" y="16546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45ནོར་རྫས་དང་ས་ཞིང་བཙོངས་ནས་སུ་ཞིག་ལ་དགོས་མཁོ་ཡོད་ན་དེ་བཞིན་སོ་སོར་བགོས་སོ།།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45Selling their possessions and goods, they shared with anyone who was in need.</a:t>
            </a:r>
            <a:endParaRPr lang="en-I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3A4EBC7-7017-9B5E-2CF3-B7BA4FB63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4"/>
    </mc:Choice>
    <mc:Fallback xmlns="">
      <p:transition spd="slow" advTm="6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3CE94-28DB-153A-6BE6-6FA06488E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5012"/>
            <a:ext cx="12192000" cy="7363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59FF8F-7FF6-F2D5-C293-0037872D111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46ད་དུང་ཁོ་རྣམས་ཀྱིས་ཉིན་རེ་བཞིན་བློ་སེམས་གཅིག་མཐུན་ངང་མཆོད་ཁང་དུ་འཛོམས་པ༌དང༌། ཁྱིམ་གང་དུའང་བག་ལེབ་ལོངས་སུ་སྤྱད༌ཅིང་། དགའ་སྤྲོ་དང་གཞུང་དྲང་གི་སེམས་བཅངས་ནས་མཉམ་དུ་ཟས་སྤྱད༌པ་དང་། </a:t>
            </a:r>
            <a:endParaRPr lang="en-IN" sz="6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46With one accord they continued to meet daily in the temple courts  and to break bread from house to house, sharing their meals with gladness and sincerity of heart,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8FDBEE3-1D73-CE62-326A-577AA3437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2"/>
    </mc:Choice>
    <mc:Fallback xmlns="">
      <p:transition spd="slow" advTm="13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C2570-AB9F-B969-43A2-54D54E3DA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1882"/>
            <a:ext cx="12384505" cy="7259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F826FC-4B4F-2FA6-AD23-60A9F1D803E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47དཀོན་མཆོག་ལ་བསྟོད་ཅིང་བསྔགས་པ་དང་མི་ཐམས་ཅད་ཀྱང་ཁོ་རྣམས་ལ་དགའ་བར༌གྱུར། གཙོ་བོས་ཀྱང་ཉིན་རེ་བཞིན་ཁོང་གིས་བསྐྱབས་པ་རྣམས་དད་ལྡན་གྱི་གྲས་སུ་ཞུགས་པར་མཛད༌དོ།།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47praising God and enjoying the favor of all the people. </a:t>
            </a:r>
            <a:r>
              <a:rPr lang="en-US" sz="4800">
                <a:solidFill>
                  <a:srgbClr val="121212"/>
                </a:solidFill>
                <a:latin typeface="Arial" panose="020B0604020202020204" pitchFamily="34" charset="0"/>
              </a:rPr>
              <a:t>And the Lord added to their number daily those who were being saved.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242943-D780-56CA-EFD6-9B7DA3600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4"/>
    </mc:Choice>
    <mc:Fallback xmlns="">
      <p:transition spd="slow" advTm="9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9CF1CF-DD8D-2B98-4E71-87C271B6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457"/>
            <a:ext cx="12192000" cy="71609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18DEE3-B664-DD07-BC5D-8022D8E838A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3C16A-3DAC-1522-4BDC-8FB386A22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913"/>
            <a:ext cx="12192000" cy="71609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6EA469-4CFA-9C9D-1BD1-F808FE2E5946}"/>
              </a:ext>
            </a:extLst>
          </p:cNvPr>
          <p:cNvSpPr txBox="1"/>
          <p:nvPr/>
        </p:nvSpPr>
        <p:spPr>
          <a:xfrm>
            <a:off x="4324027" y="4055632"/>
            <a:ext cx="6726265" cy="27784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དད་ལྡན་རྣམས་ཀྱི་ཆོས་གྲོགས།</a:t>
            </a:r>
            <a:endParaRPr lang="en-IN" sz="8000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མཛད་འཕྲིན 2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དད་ལྡན་རྣམས་ཀྱི་ཆོས་གྲོགས།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Community of Believers - Acts 2:41-47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51C24A-2527-BDA4-DD07-F4AB4A38E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0"/>
    </mc:Choice>
    <mc:Fallback xmlns="">
      <p:transition spd="slow" advTm="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DBD869-8925-4B3A-BCA2-A1A162BF9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913"/>
            <a:ext cx="12192000" cy="71609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E98642-55DF-146D-3D04-CA430EB6C111}"/>
              </a:ext>
            </a:extLst>
          </p:cNvPr>
          <p:cNvSpPr txBox="1"/>
          <p:nvPr/>
        </p:nvSpPr>
        <p:spPr>
          <a:xfrm>
            <a:off x="4695502" y="3213754"/>
            <a:ext cx="6726265" cy="27784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དད་ལྡན་རྣམས་ཀྱི་ཆོས་གྲོགས།</a:t>
            </a:r>
            <a:endParaRPr lang="en-IN" sz="8000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446405" y="59921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41དེ་ནས་པེ་ཏྲོའི་གཏམ་དང་དུ་བླངས་པ་རྣམས་ལ་ཁྲུས་གསོལ་ཐོབ༌ཅིང༌། ཉིན༌དེར་མི་གྲངས་སུམ་སྟོང་ཙམ་དད་ལྡན་གྱི་གྲས་སུ་ཞུགས༌སོ།།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41Those who embraced his message were baptized, and about three thousand were added to the believers that day.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FE7A022-52A8-5507-6C39-B052B7CE9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7"/>
    </mc:Choice>
    <mc:Fallback xmlns="">
      <p:transition spd="slow" advTm="9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8518DD-D2AD-1EF7-F608-2B9D97ECF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157" y="0"/>
            <a:ext cx="1256015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E3E1FF-5ED0-56A5-CBC7-E89648A4230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217601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42ཡང་དེ་རྣམས་ཀྱིས་སྙིང་རུས་བསྐྱེད་ནས་རྟག་ཏུ་སྐུ་ཚབ་པ་རྣམས་ཀྱི་ཆོས་བསླབ་པ་དང༌། ཕན་ཚུན་ལ་འབྲེལ་འདྲིས་བྱས་པ༌དང༌། བག་ལེབ་ལོངས་སུ་སྤྱད༌ཅིང་། གསོལ་བ་བཏབ་ནས་བསྡད་དོ།།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217602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42They devoted themselves to the apostles’ teaching and to the fellowship, to the breaking of bread and to prayer.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8C6FFC9-AB34-5026-99A0-BE158494E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5"/>
    </mc:Choice>
    <mc:Fallback xmlns="">
      <p:transition spd="slow" advTm="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E27C94-C1BF-6B7A-019A-5117C1AC4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2860"/>
            <a:ext cx="12222581" cy="68808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73679E-C6C0-7B52-39CC-38DB86B3840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43སྐུ་ཚབ་པ་རྣམས་བརྒྱུད་ནས་ངོ་མཚར་བའི་དོན་དང་གྲུབ་རྟགས་མང་པོ་བསྟན༌པས། མི་ཐམས་ཅད་གུས་ཞུམ་ལྡན་པར་གྱུར་ཏོ།།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43A sense of awe  came over everyone, and the apostles performed many wonders and signs.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1CB76E8-E505-6B44-90A8-1F7FBC170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1"/>
    </mc:Choice>
    <mc:Fallback xmlns="">
      <p:transition spd="slow" advTm="9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682</Words>
  <Application>Microsoft Office PowerPoint</Application>
  <PresentationFormat>Widescreen</PresentationFormat>
  <Paragraphs>46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46-4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2025-05-23T11:07:29Z</dcterms:modified>
</cp:coreProperties>
</file>