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624EFF-B787-4EEF-9649-66E5FE283916}" v="2" dt="2024-07-24T06:29:19.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90467" autoAdjust="0"/>
  </p:normalViewPr>
  <p:slideViewPr>
    <p:cSldViewPr snapToGrid="0">
      <p:cViewPr varScale="1">
        <p:scale>
          <a:sx n="80" d="100"/>
          <a:sy n="80" d="100"/>
        </p:scale>
        <p:origin x="70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D0AF30C-F38A-4C40-AEEF-2912A93BA878}"/>
    <pc:docChg chg="modSld">
      <pc:chgData name="Leonie Smith" userId="fed1330f33f5650e" providerId="LiveId" clId="{5D0AF30C-F38A-4C40-AEEF-2912A93BA878}" dt="2024-01-15T03:44:28.179" v="42" actId="20577"/>
      <pc:docMkLst>
        <pc:docMk/>
      </pc:docMkLst>
      <pc:sldChg chg="addSp delSp modSp mod modTransition modAnim modNotesTx">
        <pc:chgData name="Leonie Smith" userId="fed1330f33f5650e" providerId="LiveId" clId="{5D0AF30C-F38A-4C40-AEEF-2912A93BA878}" dt="2024-01-15T03:44:28.179" v="42" actId="20577"/>
        <pc:sldMkLst>
          <pc:docMk/>
          <pc:sldMk cId="1499918570" sldId="257"/>
        </pc:sldMkLst>
        <pc:picChg chg="add del mod ord">
          <ac:chgData name="Leonie Smith" userId="fed1330f33f5650e" providerId="LiveId" clId="{5D0AF30C-F38A-4C40-AEEF-2912A93BA878}" dt="2024-01-10T03:13:04.056" v="2"/>
          <ac:picMkLst>
            <pc:docMk/>
            <pc:sldMk cId="1499918570" sldId="257"/>
            <ac:picMk id="6" creationId="{D15E88B6-AF41-8398-D725-571598A293B3}"/>
          </ac:picMkLst>
        </pc:picChg>
        <pc:picChg chg="add mod">
          <ac:chgData name="Leonie Smith" userId="fed1330f33f5650e" providerId="LiveId" clId="{5D0AF30C-F38A-4C40-AEEF-2912A93BA878}" dt="2024-01-10T03:13:04.056" v="2"/>
          <ac:picMkLst>
            <pc:docMk/>
            <pc:sldMk cId="1499918570" sldId="257"/>
            <ac:picMk id="7" creationId="{001B816B-5FD6-6C73-898E-A6BE4D49B27D}"/>
          </ac:picMkLst>
        </pc:picChg>
        <pc:picChg chg="del">
          <ac:chgData name="Leonie Smith" userId="fed1330f33f5650e" providerId="LiveId" clId="{5D0AF30C-F38A-4C40-AEEF-2912A93BA878}" dt="2024-01-10T03:12:57.037" v="1"/>
          <ac:picMkLst>
            <pc:docMk/>
            <pc:sldMk cId="1499918570" sldId="257"/>
            <ac:picMk id="13" creationId="{C733A5A4-FA81-74AE-9AA4-0BF6702FE336}"/>
          </ac:picMkLst>
        </pc:picChg>
      </pc:sldChg>
      <pc:sldChg chg="addSp delSp modSp mod modTransition modAnim">
        <pc:chgData name="Leonie Smith" userId="fed1330f33f5650e" providerId="LiveId" clId="{5D0AF30C-F38A-4C40-AEEF-2912A93BA878}" dt="2024-01-10T03:13:14.578" v="5"/>
        <pc:sldMkLst>
          <pc:docMk/>
          <pc:sldMk cId="454763615" sldId="259"/>
        </pc:sldMkLst>
        <pc:picChg chg="add del mod ord">
          <ac:chgData name="Leonie Smith" userId="fed1330f33f5650e" providerId="LiveId" clId="{5D0AF30C-F38A-4C40-AEEF-2912A93BA878}" dt="2024-01-10T03:13:14.578" v="5"/>
          <ac:picMkLst>
            <pc:docMk/>
            <pc:sldMk cId="454763615" sldId="259"/>
            <ac:picMk id="5" creationId="{35AD0BA3-484B-ADD9-BE81-BA12FEADB1E1}"/>
          </ac:picMkLst>
        </pc:picChg>
        <pc:picChg chg="add mod">
          <ac:chgData name="Leonie Smith" userId="fed1330f33f5650e" providerId="LiveId" clId="{5D0AF30C-F38A-4C40-AEEF-2912A93BA878}" dt="2024-01-10T03:13:14.578" v="5"/>
          <ac:picMkLst>
            <pc:docMk/>
            <pc:sldMk cId="454763615" sldId="259"/>
            <ac:picMk id="6" creationId="{C751C24A-2527-BDA4-DD07-F4AB4A38E0C8}"/>
          </ac:picMkLst>
        </pc:picChg>
        <pc:picChg chg="del">
          <ac:chgData name="Leonie Smith" userId="fed1330f33f5650e" providerId="LiveId" clId="{5D0AF30C-F38A-4C40-AEEF-2912A93BA878}" dt="2024-01-10T03:13:08.206" v="4"/>
          <ac:picMkLst>
            <pc:docMk/>
            <pc:sldMk cId="454763615" sldId="259"/>
            <ac:picMk id="17" creationId="{1C3EB83E-5483-4B6B-46F6-7A6CA980B306}"/>
          </ac:picMkLst>
        </pc:picChg>
      </pc:sldChg>
      <pc:sldChg chg="addSp delSp modSp mod modTransition modAnim">
        <pc:chgData name="Leonie Smith" userId="fed1330f33f5650e" providerId="LiveId" clId="{5D0AF30C-F38A-4C40-AEEF-2912A93BA878}" dt="2024-01-10T03:13:34.673" v="8"/>
        <pc:sldMkLst>
          <pc:docMk/>
          <pc:sldMk cId="2346136586" sldId="260"/>
        </pc:sldMkLst>
        <pc:picChg chg="add del mod ord">
          <ac:chgData name="Leonie Smith" userId="fed1330f33f5650e" providerId="LiveId" clId="{5D0AF30C-F38A-4C40-AEEF-2912A93BA878}" dt="2024-01-10T03:13:34.673" v="8"/>
          <ac:picMkLst>
            <pc:docMk/>
            <pc:sldMk cId="2346136586" sldId="260"/>
            <ac:picMk id="5" creationId="{607581F7-16AA-1DD0-88A1-E8E62E371678}"/>
          </ac:picMkLst>
        </pc:picChg>
        <pc:picChg chg="add mod">
          <ac:chgData name="Leonie Smith" userId="fed1330f33f5650e" providerId="LiveId" clId="{5D0AF30C-F38A-4C40-AEEF-2912A93BA878}" dt="2024-01-10T03:13:34.673" v="8"/>
          <ac:picMkLst>
            <pc:docMk/>
            <pc:sldMk cId="2346136586" sldId="260"/>
            <ac:picMk id="6" creationId="{DFE7A022-52A8-5507-6C39-B052B7CE968D}"/>
          </ac:picMkLst>
        </pc:picChg>
        <pc:picChg chg="del">
          <ac:chgData name="Leonie Smith" userId="fed1330f33f5650e" providerId="LiveId" clId="{5D0AF30C-F38A-4C40-AEEF-2912A93BA878}" dt="2024-01-10T03:13:21.928" v="7"/>
          <ac:picMkLst>
            <pc:docMk/>
            <pc:sldMk cId="2346136586" sldId="260"/>
            <ac:picMk id="38" creationId="{12D0DBB4-0A5C-597F-487F-85FD5B2385F7}"/>
          </ac:picMkLst>
        </pc:picChg>
      </pc:sldChg>
      <pc:sldChg chg="addSp delSp modSp mod modTransition modAnim">
        <pc:chgData name="Leonie Smith" userId="fed1330f33f5650e" providerId="LiveId" clId="{5D0AF30C-F38A-4C40-AEEF-2912A93BA878}" dt="2024-01-10T03:13:51.001" v="11"/>
        <pc:sldMkLst>
          <pc:docMk/>
          <pc:sldMk cId="4037329247" sldId="261"/>
        </pc:sldMkLst>
        <pc:picChg chg="add del mod">
          <ac:chgData name="Leonie Smith" userId="fed1330f33f5650e" providerId="LiveId" clId="{5D0AF30C-F38A-4C40-AEEF-2912A93BA878}" dt="2024-01-10T03:13:51.001" v="11"/>
          <ac:picMkLst>
            <pc:docMk/>
            <pc:sldMk cId="4037329247" sldId="261"/>
            <ac:picMk id="5" creationId="{9A6D4555-DD59-A3DA-C81C-141AD274B67E}"/>
          </ac:picMkLst>
        </pc:picChg>
        <pc:picChg chg="add mod">
          <ac:chgData name="Leonie Smith" userId="fed1330f33f5650e" providerId="LiveId" clId="{5D0AF30C-F38A-4C40-AEEF-2912A93BA878}" dt="2024-01-10T03:13:51.001" v="11"/>
          <ac:picMkLst>
            <pc:docMk/>
            <pc:sldMk cId="4037329247" sldId="261"/>
            <ac:picMk id="6" creationId="{A8C6FFC9-AB34-5026-99A0-BE158494E01C}"/>
          </ac:picMkLst>
        </pc:picChg>
        <pc:picChg chg="del">
          <ac:chgData name="Leonie Smith" userId="fed1330f33f5650e" providerId="LiveId" clId="{5D0AF30C-F38A-4C40-AEEF-2912A93BA878}" dt="2024-01-10T03:13:38.596" v="10"/>
          <ac:picMkLst>
            <pc:docMk/>
            <pc:sldMk cId="4037329247" sldId="261"/>
            <ac:picMk id="8" creationId="{CE4887C1-9582-6CD7-0B26-08BBA8DE014B}"/>
          </ac:picMkLst>
        </pc:picChg>
      </pc:sldChg>
      <pc:sldChg chg="addSp delSp modSp mod modTransition modAnim">
        <pc:chgData name="Leonie Smith" userId="fed1330f33f5650e" providerId="LiveId" clId="{5D0AF30C-F38A-4C40-AEEF-2912A93BA878}" dt="2024-01-10T03:14:07.150" v="14"/>
        <pc:sldMkLst>
          <pc:docMk/>
          <pc:sldMk cId="1909638311" sldId="262"/>
        </pc:sldMkLst>
        <pc:picChg chg="add del mod ord">
          <ac:chgData name="Leonie Smith" userId="fed1330f33f5650e" providerId="LiveId" clId="{5D0AF30C-F38A-4C40-AEEF-2912A93BA878}" dt="2024-01-10T03:14:07.150" v="14"/>
          <ac:picMkLst>
            <pc:docMk/>
            <pc:sldMk cId="1909638311" sldId="262"/>
            <ac:picMk id="5" creationId="{B1FB4B9A-DEC9-D2D3-A933-575C6A904B8A}"/>
          </ac:picMkLst>
        </pc:picChg>
        <pc:picChg chg="add mod">
          <ac:chgData name="Leonie Smith" userId="fed1330f33f5650e" providerId="LiveId" clId="{5D0AF30C-F38A-4C40-AEEF-2912A93BA878}" dt="2024-01-10T03:14:07.150" v="14"/>
          <ac:picMkLst>
            <pc:docMk/>
            <pc:sldMk cId="1909638311" sldId="262"/>
            <ac:picMk id="6" creationId="{51CB76E8-E505-6B44-90A8-1F7FBC170202}"/>
          </ac:picMkLst>
        </pc:picChg>
        <pc:picChg chg="del">
          <ac:chgData name="Leonie Smith" userId="fed1330f33f5650e" providerId="LiveId" clId="{5D0AF30C-F38A-4C40-AEEF-2912A93BA878}" dt="2024-01-10T03:13:54.636" v="13"/>
          <ac:picMkLst>
            <pc:docMk/>
            <pc:sldMk cId="1909638311" sldId="262"/>
            <ac:picMk id="17" creationId="{4FD9031D-7A4F-248D-0F71-262D4CC864FA}"/>
          </ac:picMkLst>
        </pc:picChg>
      </pc:sldChg>
      <pc:sldChg chg="addSp delSp modSp mod modTransition modAnim">
        <pc:chgData name="Leonie Smith" userId="fed1330f33f5650e" providerId="LiveId" clId="{5D0AF30C-F38A-4C40-AEEF-2912A93BA878}" dt="2024-01-10T03:14:19.798" v="17"/>
        <pc:sldMkLst>
          <pc:docMk/>
          <pc:sldMk cId="641208035" sldId="263"/>
        </pc:sldMkLst>
        <pc:picChg chg="add del mod">
          <ac:chgData name="Leonie Smith" userId="fed1330f33f5650e" providerId="LiveId" clId="{5D0AF30C-F38A-4C40-AEEF-2912A93BA878}" dt="2024-01-10T03:14:19.798" v="17"/>
          <ac:picMkLst>
            <pc:docMk/>
            <pc:sldMk cId="641208035" sldId="263"/>
            <ac:picMk id="5" creationId="{63290ECB-0362-1E86-A6CC-60EB9BA12CB1}"/>
          </ac:picMkLst>
        </pc:picChg>
        <pc:picChg chg="add mod">
          <ac:chgData name="Leonie Smith" userId="fed1330f33f5650e" providerId="LiveId" clId="{5D0AF30C-F38A-4C40-AEEF-2912A93BA878}" dt="2024-01-10T03:14:19.798" v="17"/>
          <ac:picMkLst>
            <pc:docMk/>
            <pc:sldMk cId="641208035" sldId="263"/>
            <ac:picMk id="6" creationId="{FEADD819-E356-F95C-67F5-DB743A045A26}"/>
          </ac:picMkLst>
        </pc:picChg>
        <pc:picChg chg="del">
          <ac:chgData name="Leonie Smith" userId="fed1330f33f5650e" providerId="LiveId" clId="{5D0AF30C-F38A-4C40-AEEF-2912A93BA878}" dt="2024-01-10T03:14:10.826" v="16"/>
          <ac:picMkLst>
            <pc:docMk/>
            <pc:sldMk cId="641208035" sldId="263"/>
            <ac:picMk id="9" creationId="{D22E5789-D201-57F8-CD8B-32E5BFEB23B9}"/>
          </ac:picMkLst>
        </pc:picChg>
      </pc:sldChg>
      <pc:sldChg chg="addSp delSp modSp mod modTransition modAnim">
        <pc:chgData name="Leonie Smith" userId="fed1330f33f5650e" providerId="LiveId" clId="{5D0AF30C-F38A-4C40-AEEF-2912A93BA878}" dt="2024-01-10T03:14:53.372" v="26"/>
        <pc:sldMkLst>
          <pc:docMk/>
          <pc:sldMk cId="4044745628" sldId="264"/>
        </pc:sldMkLst>
        <pc:picChg chg="add del mod ord">
          <ac:chgData name="Leonie Smith" userId="fed1330f33f5650e" providerId="LiveId" clId="{5D0AF30C-F38A-4C40-AEEF-2912A93BA878}" dt="2024-01-10T03:14:33.574" v="20"/>
          <ac:picMkLst>
            <pc:docMk/>
            <pc:sldMk cId="4044745628" sldId="264"/>
            <ac:picMk id="5" creationId="{9DC4C833-9FE6-207E-D800-23E7FCCB254E}"/>
          </ac:picMkLst>
        </pc:picChg>
        <pc:picChg chg="add del mod">
          <ac:chgData name="Leonie Smith" userId="fed1330f33f5650e" providerId="LiveId" clId="{5D0AF30C-F38A-4C40-AEEF-2912A93BA878}" dt="2024-01-10T03:14:36.550" v="22"/>
          <ac:picMkLst>
            <pc:docMk/>
            <pc:sldMk cId="4044745628" sldId="264"/>
            <ac:picMk id="6" creationId="{0D1F5786-A894-ACE7-6905-372E083A7CA3}"/>
          </ac:picMkLst>
        </pc:picChg>
        <pc:picChg chg="add del mod ord">
          <ac:chgData name="Leonie Smith" userId="fed1330f33f5650e" providerId="LiveId" clId="{5D0AF30C-F38A-4C40-AEEF-2912A93BA878}" dt="2024-01-10T03:14:42.452" v="23"/>
          <ac:picMkLst>
            <pc:docMk/>
            <pc:sldMk cId="4044745628" sldId="264"/>
            <ac:picMk id="9" creationId="{7877B30E-12ED-DF17-DEA4-F3CB5B3379C0}"/>
          </ac:picMkLst>
        </pc:picChg>
        <pc:picChg chg="add del mod">
          <ac:chgData name="Leonie Smith" userId="fed1330f33f5650e" providerId="LiveId" clId="{5D0AF30C-F38A-4C40-AEEF-2912A93BA878}" dt="2024-01-10T03:14:43.901" v="25"/>
          <ac:picMkLst>
            <pc:docMk/>
            <pc:sldMk cId="4044745628" sldId="264"/>
            <ac:picMk id="10" creationId="{52E8A79E-6A51-2B57-47D9-849DF99E2B9E}"/>
          </ac:picMkLst>
        </pc:picChg>
        <pc:picChg chg="del">
          <ac:chgData name="Leonie Smith" userId="fed1330f33f5650e" providerId="LiveId" clId="{5D0AF30C-F38A-4C40-AEEF-2912A93BA878}" dt="2024-01-10T03:14:23.593" v="19"/>
          <ac:picMkLst>
            <pc:docMk/>
            <pc:sldMk cId="4044745628" sldId="264"/>
            <ac:picMk id="12" creationId="{3024AEAE-FC0A-2317-51C1-9F1949E13EA4}"/>
          </ac:picMkLst>
        </pc:picChg>
        <pc:picChg chg="add del mod ord">
          <ac:chgData name="Leonie Smith" userId="fed1330f33f5650e" providerId="LiveId" clId="{5D0AF30C-F38A-4C40-AEEF-2912A93BA878}" dt="2024-01-10T03:14:53.372" v="26"/>
          <ac:picMkLst>
            <pc:docMk/>
            <pc:sldMk cId="4044745628" sldId="264"/>
            <ac:picMk id="14" creationId="{A31DE102-6470-A561-36B6-3AEAA715A959}"/>
          </ac:picMkLst>
        </pc:picChg>
        <pc:picChg chg="add mod">
          <ac:chgData name="Leonie Smith" userId="fed1330f33f5650e" providerId="LiveId" clId="{5D0AF30C-F38A-4C40-AEEF-2912A93BA878}" dt="2024-01-10T03:14:53.372" v="26"/>
          <ac:picMkLst>
            <pc:docMk/>
            <pc:sldMk cId="4044745628" sldId="264"/>
            <ac:picMk id="15" creationId="{03A4EBC7-7017-9B5E-2CF3-B7BA4FB63DC8}"/>
          </ac:picMkLst>
        </pc:picChg>
      </pc:sldChg>
      <pc:sldChg chg="addSp delSp modSp mod modTransition modAnim">
        <pc:chgData name="Leonie Smith" userId="fed1330f33f5650e" providerId="LiveId" clId="{5D0AF30C-F38A-4C40-AEEF-2912A93BA878}" dt="2024-01-10T03:15:13.261" v="29"/>
        <pc:sldMkLst>
          <pc:docMk/>
          <pc:sldMk cId="978260341" sldId="265"/>
        </pc:sldMkLst>
        <pc:picChg chg="add del mod ord">
          <ac:chgData name="Leonie Smith" userId="fed1330f33f5650e" providerId="LiveId" clId="{5D0AF30C-F38A-4C40-AEEF-2912A93BA878}" dt="2024-01-10T03:15:13.261" v="29"/>
          <ac:picMkLst>
            <pc:docMk/>
            <pc:sldMk cId="978260341" sldId="265"/>
            <ac:picMk id="5" creationId="{EEE9E625-10DB-9078-A0B7-A0A6B70465AA}"/>
          </ac:picMkLst>
        </pc:picChg>
        <pc:picChg chg="add mod">
          <ac:chgData name="Leonie Smith" userId="fed1330f33f5650e" providerId="LiveId" clId="{5D0AF30C-F38A-4C40-AEEF-2912A93BA878}" dt="2024-01-10T03:15:13.261" v="29"/>
          <ac:picMkLst>
            <pc:docMk/>
            <pc:sldMk cId="978260341" sldId="265"/>
            <ac:picMk id="6" creationId="{E8FDBEE3-1D73-CE62-326A-577AA3437CD8}"/>
          </ac:picMkLst>
        </pc:picChg>
        <pc:picChg chg="del">
          <ac:chgData name="Leonie Smith" userId="fed1330f33f5650e" providerId="LiveId" clId="{5D0AF30C-F38A-4C40-AEEF-2912A93BA878}" dt="2024-01-10T03:14:56.785" v="28"/>
          <ac:picMkLst>
            <pc:docMk/>
            <pc:sldMk cId="978260341" sldId="265"/>
            <ac:picMk id="24" creationId="{83873CB1-8FBC-3D27-C2F1-62DB818A402D}"/>
          </ac:picMkLst>
        </pc:picChg>
      </pc:sldChg>
      <pc:sldChg chg="addSp delSp modSp mod modTransition modAnim">
        <pc:chgData name="Leonie Smith" userId="fed1330f33f5650e" providerId="LiveId" clId="{5D0AF30C-F38A-4C40-AEEF-2912A93BA878}" dt="2024-01-10T03:15:29.802" v="32"/>
        <pc:sldMkLst>
          <pc:docMk/>
          <pc:sldMk cId="3575870363" sldId="266"/>
        </pc:sldMkLst>
        <pc:picChg chg="add del mod">
          <ac:chgData name="Leonie Smith" userId="fed1330f33f5650e" providerId="LiveId" clId="{5D0AF30C-F38A-4C40-AEEF-2912A93BA878}" dt="2024-01-10T03:15:29.802" v="32"/>
          <ac:picMkLst>
            <pc:docMk/>
            <pc:sldMk cId="3575870363" sldId="266"/>
            <ac:picMk id="5" creationId="{AD0050DC-50B6-F2EE-21A2-0A8C9DA4138F}"/>
          </ac:picMkLst>
        </pc:picChg>
        <pc:picChg chg="add mod">
          <ac:chgData name="Leonie Smith" userId="fed1330f33f5650e" providerId="LiveId" clId="{5D0AF30C-F38A-4C40-AEEF-2912A93BA878}" dt="2024-01-10T03:15:29.802" v="32"/>
          <ac:picMkLst>
            <pc:docMk/>
            <pc:sldMk cId="3575870363" sldId="266"/>
            <ac:picMk id="6" creationId="{16242943-D780-56CA-EFD6-9B7DA3600E1C}"/>
          </ac:picMkLst>
        </pc:picChg>
        <pc:picChg chg="del">
          <ac:chgData name="Leonie Smith" userId="fed1330f33f5650e" providerId="LiveId" clId="{5D0AF30C-F38A-4C40-AEEF-2912A93BA878}" dt="2024-01-10T03:15:16.992" v="31"/>
          <ac:picMkLst>
            <pc:docMk/>
            <pc:sldMk cId="3575870363" sldId="266"/>
            <ac:picMk id="12" creationId="{80C27E33-F720-8976-C847-B52E30AC1D96}"/>
          </ac:picMkLst>
        </pc:picChg>
      </pc:sldChg>
    </pc:docChg>
  </pc:docChgLst>
  <pc:docChgLst>
    <pc:chgData name="Leonie Smith" userId="fed1330f33f5650e" providerId="LiveId" clId="{7A1CA78A-BABB-4453-852D-5111FD0471A9}"/>
    <pc:docChg chg="custSel modSld">
      <pc:chgData name="Leonie Smith" userId="fed1330f33f5650e" providerId="LiveId" clId="{7A1CA78A-BABB-4453-852D-5111FD0471A9}" dt="2023-01-24T09:17:47.835" v="113" actId="20577"/>
      <pc:docMkLst>
        <pc:docMk/>
      </pc:docMkLst>
      <pc:sldChg chg="addSp delSp modSp mod modTransition modAnim modNotesTx">
        <pc:chgData name="Leonie Smith" userId="fed1330f33f5650e" providerId="LiveId" clId="{7A1CA78A-BABB-4453-852D-5111FD0471A9}" dt="2023-01-12T04:49:37.786" v="76" actId="5793"/>
        <pc:sldMkLst>
          <pc:docMk/>
          <pc:sldMk cId="1499918570" sldId="257"/>
        </pc:sldMkLst>
        <pc:picChg chg="add del mod">
          <ac:chgData name="Leonie Smith" userId="fed1330f33f5650e" providerId="LiveId" clId="{7A1CA78A-BABB-4453-852D-5111FD0471A9}" dt="2023-01-11T06:21:22.284" v="3"/>
          <ac:picMkLst>
            <pc:docMk/>
            <pc:sldMk cId="1499918570" sldId="257"/>
            <ac:picMk id="8" creationId="{BB60BEAD-5E03-7102-0EAE-3D878CB29F3A}"/>
          </ac:picMkLst>
        </pc:picChg>
        <pc:picChg chg="add del mod">
          <ac:chgData name="Leonie Smith" userId="fed1330f33f5650e" providerId="LiveId" clId="{7A1CA78A-BABB-4453-852D-5111FD0471A9}" dt="2023-01-11T06:21:29.406" v="4"/>
          <ac:picMkLst>
            <pc:docMk/>
            <pc:sldMk cId="1499918570" sldId="257"/>
            <ac:picMk id="12" creationId="{D833BCF3-FE09-074F-8C0F-F08484F7BE8B}"/>
          </ac:picMkLst>
        </pc:picChg>
        <pc:picChg chg="add mod">
          <ac:chgData name="Leonie Smith" userId="fed1330f33f5650e" providerId="LiveId" clId="{7A1CA78A-BABB-4453-852D-5111FD0471A9}" dt="2023-01-11T06:21:29.406" v="4"/>
          <ac:picMkLst>
            <pc:docMk/>
            <pc:sldMk cId="1499918570" sldId="257"/>
            <ac:picMk id="13" creationId="{C733A5A4-FA81-74AE-9AA4-0BF6702FE336}"/>
          </ac:picMkLst>
        </pc:picChg>
      </pc:sldChg>
      <pc:sldChg chg="addSp modSp mod">
        <pc:chgData name="Leonie Smith" userId="fed1330f33f5650e" providerId="LiveId" clId="{7A1CA78A-BABB-4453-852D-5111FD0471A9}" dt="2023-01-24T09:16:17.786" v="97" actId="1076"/>
        <pc:sldMkLst>
          <pc:docMk/>
          <pc:sldMk cId="3788111665" sldId="258"/>
        </pc:sldMkLst>
        <pc:spChg chg="add mod">
          <ac:chgData name="Leonie Smith" userId="fed1330f33f5650e" providerId="LiveId" clId="{7A1CA78A-BABB-4453-852D-5111FD0471A9}" dt="2023-01-24T09:16:17.786" v="97" actId="1076"/>
          <ac:spMkLst>
            <pc:docMk/>
            <pc:sldMk cId="3788111665" sldId="258"/>
            <ac:spMk id="2" creationId="{516EA469-4CFA-9C9D-1BD1-F808FE2E5946}"/>
          </ac:spMkLst>
        </pc:spChg>
      </pc:sldChg>
      <pc:sldChg chg="addSp delSp modSp mod modTransition modAnim">
        <pc:chgData name="Leonie Smith" userId="fed1330f33f5650e" providerId="LiveId" clId="{7A1CA78A-BABB-4453-852D-5111FD0471A9}" dt="2023-01-11T06:58:29.340" v="72"/>
        <pc:sldMkLst>
          <pc:docMk/>
          <pc:sldMk cId="454763615" sldId="259"/>
        </pc:sldMkLst>
        <pc:picChg chg="add del mod">
          <ac:chgData name="Leonie Smith" userId="fed1330f33f5650e" providerId="LiveId" clId="{7A1CA78A-BABB-4453-852D-5111FD0471A9}" dt="2023-01-11T06:58:21.196" v="71"/>
          <ac:picMkLst>
            <pc:docMk/>
            <pc:sldMk cId="454763615" sldId="259"/>
            <ac:picMk id="8" creationId="{14B770C4-C1CF-B604-E8BE-1AD6F99F89BC}"/>
          </ac:picMkLst>
        </pc:picChg>
        <pc:picChg chg="add del mod">
          <ac:chgData name="Leonie Smith" userId="fed1330f33f5650e" providerId="LiveId" clId="{7A1CA78A-BABB-4453-852D-5111FD0471A9}" dt="2023-01-11T06:58:29.340" v="72"/>
          <ac:picMkLst>
            <pc:docMk/>
            <pc:sldMk cId="454763615" sldId="259"/>
            <ac:picMk id="16" creationId="{083C008A-24E5-B0DA-8FB8-5BC161317D48}"/>
          </ac:picMkLst>
        </pc:picChg>
        <pc:picChg chg="add mod">
          <ac:chgData name="Leonie Smith" userId="fed1330f33f5650e" providerId="LiveId" clId="{7A1CA78A-BABB-4453-852D-5111FD0471A9}" dt="2023-01-11T06:58:29.340" v="72"/>
          <ac:picMkLst>
            <pc:docMk/>
            <pc:sldMk cId="454763615" sldId="259"/>
            <ac:picMk id="17" creationId="{1C3EB83E-5483-4B6B-46F6-7A6CA980B306}"/>
          </ac:picMkLst>
        </pc:picChg>
      </pc:sldChg>
      <pc:sldChg chg="addSp delSp modSp mod modTransition modAnim">
        <pc:chgData name="Leonie Smith" userId="fed1330f33f5650e" providerId="LiveId" clId="{7A1CA78A-BABB-4453-852D-5111FD0471A9}" dt="2023-01-11T06:29:43.921" v="27"/>
        <pc:sldMkLst>
          <pc:docMk/>
          <pc:sldMk cId="2346136586" sldId="260"/>
        </pc:sldMkLst>
        <pc:picChg chg="add del mod">
          <ac:chgData name="Leonie Smith" userId="fed1330f33f5650e" providerId="LiveId" clId="{7A1CA78A-BABB-4453-852D-5111FD0471A9}" dt="2023-01-11T06:23:56.762" v="8"/>
          <ac:picMkLst>
            <pc:docMk/>
            <pc:sldMk cId="2346136586" sldId="260"/>
            <ac:picMk id="8" creationId="{39455E8C-8EED-E393-F1D1-F09498620EC6}"/>
          </ac:picMkLst>
        </pc:picChg>
        <pc:picChg chg="add del mod">
          <ac:chgData name="Leonie Smith" userId="fed1330f33f5650e" providerId="LiveId" clId="{7A1CA78A-BABB-4453-852D-5111FD0471A9}" dt="2023-01-11T06:24:04.977" v="9"/>
          <ac:picMkLst>
            <pc:docMk/>
            <pc:sldMk cId="2346136586" sldId="260"/>
            <ac:picMk id="11" creationId="{2ACA75F1-D8FE-353F-C635-F69CA5A5269D}"/>
          </ac:picMkLst>
        </pc:picChg>
        <pc:picChg chg="add del mod">
          <ac:chgData name="Leonie Smith" userId="fed1330f33f5650e" providerId="LiveId" clId="{7A1CA78A-BABB-4453-852D-5111FD0471A9}" dt="2023-01-11T06:24:26.130" v="11"/>
          <ac:picMkLst>
            <pc:docMk/>
            <pc:sldMk cId="2346136586" sldId="260"/>
            <ac:picMk id="12" creationId="{D2E30AE2-BC78-4FE9-27FE-D58D0208B393}"/>
          </ac:picMkLst>
        </pc:picChg>
        <pc:picChg chg="add del mod ord">
          <ac:chgData name="Leonie Smith" userId="fed1330f33f5650e" providerId="LiveId" clId="{7A1CA78A-BABB-4453-852D-5111FD0471A9}" dt="2023-01-11T06:26:29.885" v="12"/>
          <ac:picMkLst>
            <pc:docMk/>
            <pc:sldMk cId="2346136586" sldId="260"/>
            <ac:picMk id="15" creationId="{E52E183F-1E09-4B96-C317-2A1DCD2E6811}"/>
          </ac:picMkLst>
        </pc:picChg>
        <pc:picChg chg="add del mod">
          <ac:chgData name="Leonie Smith" userId="fed1330f33f5650e" providerId="LiveId" clId="{7A1CA78A-BABB-4453-852D-5111FD0471A9}" dt="2023-01-11T06:26:32.634" v="14"/>
          <ac:picMkLst>
            <pc:docMk/>
            <pc:sldMk cId="2346136586" sldId="260"/>
            <ac:picMk id="16" creationId="{6D2C68C1-6879-2A29-ECE5-5336FE1B4046}"/>
          </ac:picMkLst>
        </pc:picChg>
        <pc:picChg chg="add del mod ord">
          <ac:chgData name="Leonie Smith" userId="fed1330f33f5650e" providerId="LiveId" clId="{7A1CA78A-BABB-4453-852D-5111FD0471A9}" dt="2023-01-11T06:26:46.165" v="15"/>
          <ac:picMkLst>
            <pc:docMk/>
            <pc:sldMk cId="2346136586" sldId="260"/>
            <ac:picMk id="19" creationId="{C1F96C7C-A0D5-21B1-FC29-7E8D8A66A54E}"/>
          </ac:picMkLst>
        </pc:picChg>
        <pc:picChg chg="add del mod">
          <ac:chgData name="Leonie Smith" userId="fed1330f33f5650e" providerId="LiveId" clId="{7A1CA78A-BABB-4453-852D-5111FD0471A9}" dt="2023-01-11T06:27:04.921" v="17"/>
          <ac:picMkLst>
            <pc:docMk/>
            <pc:sldMk cId="2346136586" sldId="260"/>
            <ac:picMk id="20" creationId="{B9D294F5-FBFC-E30F-B7FB-9D7E9141FE4F}"/>
          </ac:picMkLst>
        </pc:picChg>
        <pc:picChg chg="add del mod ord">
          <ac:chgData name="Leonie Smith" userId="fed1330f33f5650e" providerId="LiveId" clId="{7A1CA78A-BABB-4453-852D-5111FD0471A9}" dt="2023-01-11T06:27:18.479" v="18"/>
          <ac:picMkLst>
            <pc:docMk/>
            <pc:sldMk cId="2346136586" sldId="260"/>
            <ac:picMk id="23" creationId="{FF558C51-6D95-952D-0A6F-4DFA949B53A3}"/>
          </ac:picMkLst>
        </pc:picChg>
        <pc:picChg chg="add del mod">
          <ac:chgData name="Leonie Smith" userId="fed1330f33f5650e" providerId="LiveId" clId="{7A1CA78A-BABB-4453-852D-5111FD0471A9}" dt="2023-01-11T06:27:55.905" v="20"/>
          <ac:picMkLst>
            <pc:docMk/>
            <pc:sldMk cId="2346136586" sldId="260"/>
            <ac:picMk id="24" creationId="{F0B16912-9133-A144-FC7A-FDAD284DCAFD}"/>
          </ac:picMkLst>
        </pc:picChg>
        <pc:picChg chg="add del mod ord">
          <ac:chgData name="Leonie Smith" userId="fed1330f33f5650e" providerId="LiveId" clId="{7A1CA78A-BABB-4453-852D-5111FD0471A9}" dt="2023-01-11T06:28:09.325" v="21"/>
          <ac:picMkLst>
            <pc:docMk/>
            <pc:sldMk cId="2346136586" sldId="260"/>
            <ac:picMk id="29" creationId="{603AE50E-E145-2C1A-CF90-64A98875C7CF}"/>
          </ac:picMkLst>
        </pc:picChg>
        <pc:picChg chg="add del mod">
          <ac:chgData name="Leonie Smith" userId="fed1330f33f5650e" providerId="LiveId" clId="{7A1CA78A-BABB-4453-852D-5111FD0471A9}" dt="2023-01-11T06:29:12.641" v="23"/>
          <ac:picMkLst>
            <pc:docMk/>
            <pc:sldMk cId="2346136586" sldId="260"/>
            <ac:picMk id="30" creationId="{27A3DFC5-F20F-E4D0-98FF-8FAF6719EB24}"/>
          </ac:picMkLst>
        </pc:picChg>
        <pc:picChg chg="add del mod ord">
          <ac:chgData name="Leonie Smith" userId="fed1330f33f5650e" providerId="LiveId" clId="{7A1CA78A-BABB-4453-852D-5111FD0471A9}" dt="2023-01-11T06:29:20.817" v="24"/>
          <ac:picMkLst>
            <pc:docMk/>
            <pc:sldMk cId="2346136586" sldId="260"/>
            <ac:picMk id="33" creationId="{7933754F-E565-E929-4A77-7ECD8D58DA36}"/>
          </ac:picMkLst>
        </pc:picChg>
        <pc:picChg chg="add del mod">
          <ac:chgData name="Leonie Smith" userId="fed1330f33f5650e" providerId="LiveId" clId="{7A1CA78A-BABB-4453-852D-5111FD0471A9}" dt="2023-01-11T06:29:31.387" v="26"/>
          <ac:picMkLst>
            <pc:docMk/>
            <pc:sldMk cId="2346136586" sldId="260"/>
            <ac:picMk id="34" creationId="{ED315CE6-CC57-0464-0621-A2A83A9FBA4D}"/>
          </ac:picMkLst>
        </pc:picChg>
        <pc:picChg chg="add del mod ord">
          <ac:chgData name="Leonie Smith" userId="fed1330f33f5650e" providerId="LiveId" clId="{7A1CA78A-BABB-4453-852D-5111FD0471A9}" dt="2023-01-11T06:29:43.921" v="27"/>
          <ac:picMkLst>
            <pc:docMk/>
            <pc:sldMk cId="2346136586" sldId="260"/>
            <ac:picMk id="37" creationId="{DBFE007C-D442-21F7-391F-9C41DC2796AE}"/>
          </ac:picMkLst>
        </pc:picChg>
        <pc:picChg chg="add mod">
          <ac:chgData name="Leonie Smith" userId="fed1330f33f5650e" providerId="LiveId" clId="{7A1CA78A-BABB-4453-852D-5111FD0471A9}" dt="2023-01-11T06:29:43.921" v="27"/>
          <ac:picMkLst>
            <pc:docMk/>
            <pc:sldMk cId="2346136586" sldId="260"/>
            <ac:picMk id="38" creationId="{12D0DBB4-0A5C-597F-487F-85FD5B2385F7}"/>
          </ac:picMkLst>
        </pc:picChg>
      </pc:sldChg>
      <pc:sldChg chg="addSp modSp">
        <pc:chgData name="Leonie Smith" userId="fed1330f33f5650e" providerId="LiveId" clId="{7A1CA78A-BABB-4453-852D-5111FD0471A9}" dt="2023-01-11T06:34:47.318" v="28"/>
        <pc:sldMkLst>
          <pc:docMk/>
          <pc:sldMk cId="4037329247" sldId="261"/>
        </pc:sldMkLst>
        <pc:picChg chg="add mod">
          <ac:chgData name="Leonie Smith" userId="fed1330f33f5650e" providerId="LiveId" clId="{7A1CA78A-BABB-4453-852D-5111FD0471A9}" dt="2023-01-11T06:34:47.318" v="28"/>
          <ac:picMkLst>
            <pc:docMk/>
            <pc:sldMk cId="4037329247" sldId="261"/>
            <ac:picMk id="8" creationId="{CE4887C1-9582-6CD7-0B26-08BBA8DE014B}"/>
          </ac:picMkLst>
        </pc:picChg>
      </pc:sldChg>
      <pc:sldChg chg="addSp delSp modSp mod modTransition modAnim">
        <pc:chgData name="Leonie Smith" userId="fed1330f33f5650e" providerId="LiveId" clId="{7A1CA78A-BABB-4453-852D-5111FD0471A9}" dt="2023-01-11T06:38:23.894" v="35"/>
        <pc:sldMkLst>
          <pc:docMk/>
          <pc:sldMk cId="1909638311" sldId="262"/>
        </pc:sldMkLst>
        <pc:picChg chg="add del mod">
          <ac:chgData name="Leonie Smith" userId="fed1330f33f5650e" providerId="LiveId" clId="{7A1CA78A-BABB-4453-852D-5111FD0471A9}" dt="2023-01-11T06:37:36.233" v="31"/>
          <ac:picMkLst>
            <pc:docMk/>
            <pc:sldMk cId="1909638311" sldId="262"/>
            <ac:picMk id="9" creationId="{52817DFF-07BC-C6E3-EF79-D16A9A2B65FD}"/>
          </ac:picMkLst>
        </pc:picChg>
        <pc:picChg chg="add del mod">
          <ac:chgData name="Leonie Smith" userId="fed1330f33f5650e" providerId="LiveId" clId="{7A1CA78A-BABB-4453-852D-5111FD0471A9}" dt="2023-01-11T06:37:47.677" v="32"/>
          <ac:picMkLst>
            <pc:docMk/>
            <pc:sldMk cId="1909638311" sldId="262"/>
            <ac:picMk id="12" creationId="{C0D8C820-AF32-CB4E-E06A-B916C6AE86D7}"/>
          </ac:picMkLst>
        </pc:picChg>
        <pc:picChg chg="add del mod">
          <ac:chgData name="Leonie Smith" userId="fed1330f33f5650e" providerId="LiveId" clId="{7A1CA78A-BABB-4453-852D-5111FD0471A9}" dt="2023-01-11T06:38:12.823" v="34"/>
          <ac:picMkLst>
            <pc:docMk/>
            <pc:sldMk cId="1909638311" sldId="262"/>
            <ac:picMk id="13" creationId="{E1C740E8-674B-D74A-4ABE-ADEF0D3E6555}"/>
          </ac:picMkLst>
        </pc:picChg>
        <pc:picChg chg="add del mod ord">
          <ac:chgData name="Leonie Smith" userId="fed1330f33f5650e" providerId="LiveId" clId="{7A1CA78A-BABB-4453-852D-5111FD0471A9}" dt="2023-01-11T06:38:23.894" v="35"/>
          <ac:picMkLst>
            <pc:docMk/>
            <pc:sldMk cId="1909638311" sldId="262"/>
            <ac:picMk id="16" creationId="{5CE8811B-DFE5-DF88-BCD8-E5656D7F5E8E}"/>
          </ac:picMkLst>
        </pc:picChg>
        <pc:picChg chg="add mod">
          <ac:chgData name="Leonie Smith" userId="fed1330f33f5650e" providerId="LiveId" clId="{7A1CA78A-BABB-4453-852D-5111FD0471A9}" dt="2023-01-11T06:38:23.894" v="35"/>
          <ac:picMkLst>
            <pc:docMk/>
            <pc:sldMk cId="1909638311" sldId="262"/>
            <ac:picMk id="17" creationId="{4FD9031D-7A4F-248D-0F71-262D4CC864FA}"/>
          </ac:picMkLst>
        </pc:picChg>
      </pc:sldChg>
      <pc:sldChg chg="addSp modSp">
        <pc:chgData name="Leonie Smith" userId="fed1330f33f5650e" providerId="LiveId" clId="{7A1CA78A-BABB-4453-852D-5111FD0471A9}" dt="2023-01-11T06:40:26.676" v="36"/>
        <pc:sldMkLst>
          <pc:docMk/>
          <pc:sldMk cId="641208035" sldId="263"/>
        </pc:sldMkLst>
        <pc:picChg chg="add mod">
          <ac:chgData name="Leonie Smith" userId="fed1330f33f5650e" providerId="LiveId" clId="{7A1CA78A-BABB-4453-852D-5111FD0471A9}" dt="2023-01-11T06:40:26.676" v="36"/>
          <ac:picMkLst>
            <pc:docMk/>
            <pc:sldMk cId="641208035" sldId="263"/>
            <ac:picMk id="9" creationId="{D22E5789-D201-57F8-CD8B-32E5BFEB23B9}"/>
          </ac:picMkLst>
        </pc:picChg>
      </pc:sldChg>
      <pc:sldChg chg="addSp delSp modSp mod modTransition modAnim">
        <pc:chgData name="Leonie Smith" userId="fed1330f33f5650e" providerId="LiveId" clId="{7A1CA78A-BABB-4453-852D-5111FD0471A9}" dt="2023-01-11T06:42:33.508" v="40"/>
        <pc:sldMkLst>
          <pc:docMk/>
          <pc:sldMk cId="4044745628" sldId="264"/>
        </pc:sldMkLst>
        <pc:picChg chg="add del mod">
          <ac:chgData name="Leonie Smith" userId="fed1330f33f5650e" providerId="LiveId" clId="{7A1CA78A-BABB-4453-852D-5111FD0471A9}" dt="2023-01-11T06:42:22.541" v="39"/>
          <ac:picMkLst>
            <pc:docMk/>
            <pc:sldMk cId="4044745628" sldId="264"/>
            <ac:picMk id="8" creationId="{8B4B7EF0-7527-7797-2A0B-879FBB7C78C0}"/>
          </ac:picMkLst>
        </pc:picChg>
        <pc:picChg chg="add del mod">
          <ac:chgData name="Leonie Smith" userId="fed1330f33f5650e" providerId="LiveId" clId="{7A1CA78A-BABB-4453-852D-5111FD0471A9}" dt="2023-01-11T06:42:33.508" v="40"/>
          <ac:picMkLst>
            <pc:docMk/>
            <pc:sldMk cId="4044745628" sldId="264"/>
            <ac:picMk id="11" creationId="{8AE73770-BEF3-7F3C-AA1A-178F441CEC2D}"/>
          </ac:picMkLst>
        </pc:picChg>
        <pc:picChg chg="add mod">
          <ac:chgData name="Leonie Smith" userId="fed1330f33f5650e" providerId="LiveId" clId="{7A1CA78A-BABB-4453-852D-5111FD0471A9}" dt="2023-01-11T06:42:33.508" v="40"/>
          <ac:picMkLst>
            <pc:docMk/>
            <pc:sldMk cId="4044745628" sldId="264"/>
            <ac:picMk id="12" creationId="{3024AEAE-FC0A-2317-51C1-9F1949E13EA4}"/>
          </ac:picMkLst>
        </pc:picChg>
      </pc:sldChg>
      <pc:sldChg chg="addSp delSp modSp mod modTransition modAnim">
        <pc:chgData name="Leonie Smith" userId="fed1330f33f5650e" providerId="LiveId" clId="{7A1CA78A-BABB-4453-852D-5111FD0471A9}" dt="2023-01-11T06:53:12.378" v="68"/>
        <pc:sldMkLst>
          <pc:docMk/>
          <pc:sldMk cId="978260341" sldId="265"/>
        </pc:sldMkLst>
        <pc:spChg chg="mod">
          <ac:chgData name="Leonie Smith" userId="fed1330f33f5650e" providerId="LiveId" clId="{7A1CA78A-BABB-4453-852D-5111FD0471A9}" dt="2023-01-11T06:51:40.888" v="48" actId="255"/>
          <ac:spMkLst>
            <pc:docMk/>
            <pc:sldMk cId="978260341" sldId="265"/>
            <ac:spMk id="3" creationId="{A58184BD-88F1-BA02-40C1-D8403D0EEC0D}"/>
          </ac:spMkLst>
        </pc:spChg>
        <pc:spChg chg="mod">
          <ac:chgData name="Leonie Smith" userId="fed1330f33f5650e" providerId="LiveId" clId="{7A1CA78A-BABB-4453-852D-5111FD0471A9}" dt="2023-01-11T06:52:04.948" v="65" actId="20577"/>
          <ac:spMkLst>
            <pc:docMk/>
            <pc:sldMk cId="978260341" sldId="265"/>
            <ac:spMk id="4" creationId="{EE2AC625-9141-A801-F431-DD5F79396320}"/>
          </ac:spMkLst>
        </pc:spChg>
        <pc:picChg chg="add del mod">
          <ac:chgData name="Leonie Smith" userId="fed1330f33f5650e" providerId="LiveId" clId="{7A1CA78A-BABB-4453-852D-5111FD0471A9}" dt="2023-01-11T06:52:55.751" v="67"/>
          <ac:picMkLst>
            <pc:docMk/>
            <pc:sldMk cId="978260341" sldId="265"/>
            <ac:picMk id="13" creationId="{1405738A-21CA-E7E0-8E85-0EC667F51284}"/>
          </ac:picMkLst>
        </pc:picChg>
        <pc:picChg chg="add del mod">
          <ac:chgData name="Leonie Smith" userId="fed1330f33f5650e" providerId="LiveId" clId="{7A1CA78A-BABB-4453-852D-5111FD0471A9}" dt="2023-01-11T06:53:12.378" v="68"/>
          <ac:picMkLst>
            <pc:docMk/>
            <pc:sldMk cId="978260341" sldId="265"/>
            <ac:picMk id="23" creationId="{3E50E97B-6907-D655-3340-A4A1A7865DC9}"/>
          </ac:picMkLst>
        </pc:picChg>
        <pc:picChg chg="add mod">
          <ac:chgData name="Leonie Smith" userId="fed1330f33f5650e" providerId="LiveId" clId="{7A1CA78A-BABB-4453-852D-5111FD0471A9}" dt="2023-01-11T06:53:12.378" v="68"/>
          <ac:picMkLst>
            <pc:docMk/>
            <pc:sldMk cId="978260341" sldId="265"/>
            <ac:picMk id="24" creationId="{83873CB1-8FBC-3D27-C2F1-62DB818A402D}"/>
          </ac:picMkLst>
        </pc:picChg>
      </pc:sldChg>
      <pc:sldChg chg="addSp modSp mod">
        <pc:chgData name="Leonie Smith" userId="fed1330f33f5650e" providerId="LiveId" clId="{7A1CA78A-BABB-4453-852D-5111FD0471A9}" dt="2023-01-11T06:57:00.355" v="69"/>
        <pc:sldMkLst>
          <pc:docMk/>
          <pc:sldMk cId="3575870363" sldId="266"/>
        </pc:sldMkLst>
        <pc:spChg chg="mod">
          <ac:chgData name="Leonie Smith" userId="fed1330f33f5650e" providerId="LiveId" clId="{7A1CA78A-BABB-4453-852D-5111FD0471A9}" dt="2023-01-11T06:51:30.638" v="46" actId="21"/>
          <ac:spMkLst>
            <pc:docMk/>
            <pc:sldMk cId="3575870363" sldId="266"/>
            <ac:spMk id="3" creationId="{A58184BD-88F1-BA02-40C1-D8403D0EEC0D}"/>
          </ac:spMkLst>
        </pc:spChg>
        <pc:spChg chg="mod">
          <ac:chgData name="Leonie Smith" userId="fed1330f33f5650e" providerId="LiveId" clId="{7A1CA78A-BABB-4453-852D-5111FD0471A9}" dt="2023-01-11T06:51:12.623" v="45" actId="21"/>
          <ac:spMkLst>
            <pc:docMk/>
            <pc:sldMk cId="3575870363" sldId="266"/>
            <ac:spMk id="4" creationId="{EE2AC625-9141-A801-F431-DD5F79396320}"/>
          </ac:spMkLst>
        </pc:spChg>
        <pc:picChg chg="add mod">
          <ac:chgData name="Leonie Smith" userId="fed1330f33f5650e" providerId="LiveId" clId="{7A1CA78A-BABB-4453-852D-5111FD0471A9}" dt="2023-01-11T06:57:00.355" v="69"/>
          <ac:picMkLst>
            <pc:docMk/>
            <pc:sldMk cId="3575870363" sldId="266"/>
            <ac:picMk id="12" creationId="{80C27E33-F720-8976-C847-B52E30AC1D96}"/>
          </ac:picMkLst>
        </pc:picChg>
      </pc:sldChg>
      <pc:sldChg chg="addSp modSp">
        <pc:chgData name="Leonie Smith" userId="fed1330f33f5650e" providerId="LiveId" clId="{7A1CA78A-BABB-4453-852D-5111FD0471A9}" dt="2023-01-24T09:16:22.617" v="98"/>
        <pc:sldMkLst>
          <pc:docMk/>
          <pc:sldMk cId="4120481681" sldId="270"/>
        </pc:sldMkLst>
        <pc:spChg chg="add mod">
          <ac:chgData name="Leonie Smith" userId="fed1330f33f5650e" providerId="LiveId" clId="{7A1CA78A-BABB-4453-852D-5111FD0471A9}" dt="2023-01-24T09:16:22.617" v="98"/>
          <ac:spMkLst>
            <pc:docMk/>
            <pc:sldMk cId="4120481681" sldId="270"/>
            <ac:spMk id="3" creationId="{A3E98642-55DF-146D-3D04-CA430EB6C111}"/>
          </ac:spMkLst>
        </pc:spChg>
      </pc:sldChg>
      <pc:sldChg chg="addSp modSp mod">
        <pc:chgData name="Leonie Smith" userId="fed1330f33f5650e" providerId="LiveId" clId="{7A1CA78A-BABB-4453-852D-5111FD0471A9}" dt="2023-01-24T09:16:39.124" v="100" actId="20577"/>
        <pc:sldMkLst>
          <pc:docMk/>
          <pc:sldMk cId="939110669" sldId="271"/>
        </pc:sldMkLst>
        <pc:spChg chg="add mod">
          <ac:chgData name="Leonie Smith" userId="fed1330f33f5650e" providerId="LiveId" clId="{7A1CA78A-BABB-4453-852D-5111FD0471A9}" dt="2023-01-24T09:16:39.124" v="100" actId="20577"/>
          <ac:spMkLst>
            <pc:docMk/>
            <pc:sldMk cId="939110669" sldId="271"/>
            <ac:spMk id="2" creationId="{D1E3E1FF-5ED0-56A5-CBC7-E89648A42301}"/>
          </ac:spMkLst>
        </pc:spChg>
      </pc:sldChg>
      <pc:sldChg chg="addSp modSp mod">
        <pc:chgData name="Leonie Smith" userId="fed1330f33f5650e" providerId="LiveId" clId="{7A1CA78A-BABB-4453-852D-5111FD0471A9}" dt="2023-01-24T09:16:47.515" v="102" actId="20577"/>
        <pc:sldMkLst>
          <pc:docMk/>
          <pc:sldMk cId="4024569785" sldId="272"/>
        </pc:sldMkLst>
        <pc:spChg chg="add mod">
          <ac:chgData name="Leonie Smith" userId="fed1330f33f5650e" providerId="LiveId" clId="{7A1CA78A-BABB-4453-852D-5111FD0471A9}" dt="2023-01-24T09:16:47.515" v="102" actId="20577"/>
          <ac:spMkLst>
            <pc:docMk/>
            <pc:sldMk cId="4024569785" sldId="272"/>
            <ac:spMk id="2" creationId="{ED73679E-C6C0-7B52-39CC-38DB86B38401}"/>
          </ac:spMkLst>
        </pc:spChg>
      </pc:sldChg>
      <pc:sldChg chg="addSp delSp modSp mod">
        <pc:chgData name="Leonie Smith" userId="fed1330f33f5650e" providerId="LiveId" clId="{7A1CA78A-BABB-4453-852D-5111FD0471A9}" dt="2023-01-24T09:16:56.617" v="104" actId="20577"/>
        <pc:sldMkLst>
          <pc:docMk/>
          <pc:sldMk cId="487179600" sldId="273"/>
        </pc:sldMkLst>
        <pc:spChg chg="add mod">
          <ac:chgData name="Leonie Smith" userId="fed1330f33f5650e" providerId="LiveId" clId="{7A1CA78A-BABB-4453-852D-5111FD0471A9}" dt="2023-01-24T09:16:56.617" v="104" actId="20577"/>
          <ac:spMkLst>
            <pc:docMk/>
            <pc:sldMk cId="487179600" sldId="273"/>
            <ac:spMk id="3" creationId="{4AA9679A-AFD9-FD08-C05A-6ECB7ECD4B14}"/>
          </ac:spMkLst>
        </pc:spChg>
        <pc:picChg chg="add mod">
          <ac:chgData name="Leonie Smith" userId="fed1330f33f5650e" providerId="LiveId" clId="{7A1CA78A-BABB-4453-852D-5111FD0471A9}" dt="2023-01-24T09:14:33.699" v="81"/>
          <ac:picMkLst>
            <pc:docMk/>
            <pc:sldMk cId="487179600" sldId="273"/>
            <ac:picMk id="2" creationId="{88351ABC-F9C3-BA5B-8F4B-E5B198CB699A}"/>
          </ac:picMkLst>
        </pc:picChg>
        <pc:picChg chg="del">
          <ac:chgData name="Leonie Smith" userId="fed1330f33f5650e" providerId="LiveId" clId="{7A1CA78A-BABB-4453-852D-5111FD0471A9}" dt="2023-01-11T06:18:53.078" v="0" actId="21"/>
          <ac:picMkLst>
            <pc:docMk/>
            <pc:sldMk cId="487179600" sldId="273"/>
            <ac:picMk id="3" creationId="{A7F2682A-3900-4AF6-26F5-FCB84C2DCB93}"/>
          </ac:picMkLst>
        </pc:picChg>
      </pc:sldChg>
      <pc:sldChg chg="addSp modSp mod">
        <pc:chgData name="Leonie Smith" userId="fed1330f33f5650e" providerId="LiveId" clId="{7A1CA78A-BABB-4453-852D-5111FD0471A9}" dt="2023-01-24T09:17:09.931" v="107" actId="1076"/>
        <pc:sldMkLst>
          <pc:docMk/>
          <pc:sldMk cId="2168401200" sldId="274"/>
        </pc:sldMkLst>
        <pc:spChg chg="add mod">
          <ac:chgData name="Leonie Smith" userId="fed1330f33f5650e" providerId="LiveId" clId="{7A1CA78A-BABB-4453-852D-5111FD0471A9}" dt="2023-01-24T09:17:09.931" v="107" actId="1076"/>
          <ac:spMkLst>
            <pc:docMk/>
            <pc:sldMk cId="2168401200" sldId="274"/>
            <ac:spMk id="2" creationId="{CADD8DAB-548B-3AD2-C754-4B94E239D201}"/>
          </ac:spMkLst>
        </pc:spChg>
      </pc:sldChg>
      <pc:sldChg chg="addSp modSp mod">
        <pc:chgData name="Leonie Smith" userId="fed1330f33f5650e" providerId="LiveId" clId="{7A1CA78A-BABB-4453-852D-5111FD0471A9}" dt="2023-01-24T09:17:21.944" v="109" actId="20577"/>
        <pc:sldMkLst>
          <pc:docMk/>
          <pc:sldMk cId="2996969115" sldId="275"/>
        </pc:sldMkLst>
        <pc:spChg chg="add mod">
          <ac:chgData name="Leonie Smith" userId="fed1330f33f5650e" providerId="LiveId" clId="{7A1CA78A-BABB-4453-852D-5111FD0471A9}" dt="2023-01-24T09:17:21.944" v="109" actId="20577"/>
          <ac:spMkLst>
            <pc:docMk/>
            <pc:sldMk cId="2996969115" sldId="275"/>
            <ac:spMk id="2" creationId="{1659FF8F-7FF6-F2D5-C293-0037872D1117}"/>
          </ac:spMkLst>
        </pc:spChg>
      </pc:sldChg>
      <pc:sldChg chg="addSp modSp mod">
        <pc:chgData name="Leonie Smith" userId="fed1330f33f5650e" providerId="LiveId" clId="{7A1CA78A-BABB-4453-852D-5111FD0471A9}" dt="2023-01-24T09:17:32.226" v="111" actId="20577"/>
        <pc:sldMkLst>
          <pc:docMk/>
          <pc:sldMk cId="2390376940" sldId="276"/>
        </pc:sldMkLst>
        <pc:spChg chg="add mod">
          <ac:chgData name="Leonie Smith" userId="fed1330f33f5650e" providerId="LiveId" clId="{7A1CA78A-BABB-4453-852D-5111FD0471A9}" dt="2023-01-24T09:17:32.226" v="111" actId="20577"/>
          <ac:spMkLst>
            <pc:docMk/>
            <pc:sldMk cId="2390376940" sldId="276"/>
            <ac:spMk id="2" creationId="{1DF826FC-4B4F-2FA6-AD23-60A9F1D803E8}"/>
          </ac:spMkLst>
        </pc:spChg>
      </pc:sldChg>
      <pc:sldChg chg="addSp modSp mod">
        <pc:chgData name="Leonie Smith" userId="fed1330f33f5650e" providerId="LiveId" clId="{7A1CA78A-BABB-4453-852D-5111FD0471A9}" dt="2023-01-24T09:17:47.835" v="113" actId="20577"/>
        <pc:sldMkLst>
          <pc:docMk/>
          <pc:sldMk cId="4265919077" sldId="277"/>
        </pc:sldMkLst>
        <pc:spChg chg="add mod">
          <ac:chgData name="Leonie Smith" userId="fed1330f33f5650e" providerId="LiveId" clId="{7A1CA78A-BABB-4453-852D-5111FD0471A9}" dt="2023-01-24T09:17:47.835" v="113" actId="20577"/>
          <ac:spMkLst>
            <pc:docMk/>
            <pc:sldMk cId="4265919077" sldId="277"/>
            <ac:spMk id="3" creationId="{1E18DEE3-B664-DD07-BC5D-8022D8E838A6}"/>
          </ac:spMkLst>
        </pc:spChg>
      </pc:sldChg>
    </pc:docChg>
  </pc:docChgLst>
  <pc:docChgLst>
    <pc:chgData name="Alfred Smith" userId="3c60a3631c0db8ad" providerId="LiveId" clId="{58624EFF-B787-4EEF-9649-66E5FE283916}"/>
    <pc:docChg chg="undo redo custSel modSld">
      <pc:chgData name="Alfred Smith" userId="3c60a3631c0db8ad" providerId="LiveId" clId="{58624EFF-B787-4EEF-9649-66E5FE283916}" dt="2024-07-24T06:51:30.862" v="21"/>
      <pc:docMkLst>
        <pc:docMk/>
      </pc:docMkLst>
      <pc:sldChg chg="addSp delSp modSp mod">
        <pc:chgData name="Alfred Smith" userId="3c60a3631c0db8ad" providerId="LiveId" clId="{58624EFF-B787-4EEF-9649-66E5FE283916}" dt="2024-07-24T06:28:55.328" v="1"/>
        <pc:sldMkLst>
          <pc:docMk/>
          <pc:sldMk cId="1499918570" sldId="257"/>
        </pc:sldMkLst>
        <pc:spChg chg="del">
          <ac:chgData name="Alfred Smith" userId="3c60a3631c0db8ad" providerId="LiveId" clId="{58624EFF-B787-4EEF-9649-66E5FE283916}" dt="2024-07-24T06:28:54.624" v="0" actId="478"/>
          <ac:spMkLst>
            <pc:docMk/>
            <pc:sldMk cId="1499918570" sldId="257"/>
            <ac:spMk id="3" creationId="{0228937D-0D81-2DA1-1C55-FD99B23FE1AE}"/>
          </ac:spMkLst>
        </pc:spChg>
        <pc:spChg chg="add mod">
          <ac:chgData name="Alfred Smith" userId="3c60a3631c0db8ad" providerId="LiveId" clId="{58624EFF-B787-4EEF-9649-66E5FE283916}" dt="2024-07-24T06:28:55.328" v="1"/>
          <ac:spMkLst>
            <pc:docMk/>
            <pc:sldMk cId="1499918570" sldId="257"/>
            <ac:spMk id="4" creationId="{DCC8C417-0D36-564D-3B10-3E60C93E8388}"/>
          </ac:spMkLst>
        </pc:spChg>
      </pc:sldChg>
      <pc:sldChg chg="modSp mod">
        <pc:chgData name="Alfred Smith" userId="3c60a3631c0db8ad" providerId="LiveId" clId="{58624EFF-B787-4EEF-9649-66E5FE283916}" dt="2024-07-24T06:49:28.843" v="6"/>
        <pc:sldMkLst>
          <pc:docMk/>
          <pc:sldMk cId="2346136586" sldId="260"/>
        </pc:sldMkLst>
        <pc:spChg chg="mod">
          <ac:chgData name="Alfred Smith" userId="3c60a3631c0db8ad" providerId="LiveId" clId="{58624EFF-B787-4EEF-9649-66E5FE283916}" dt="2024-07-24T06:49:28.843" v="6"/>
          <ac:spMkLst>
            <pc:docMk/>
            <pc:sldMk cId="2346136586" sldId="260"/>
            <ac:spMk id="4" creationId="{EE2AC625-9141-A801-F431-DD5F79396320}"/>
          </ac:spMkLst>
        </pc:spChg>
      </pc:sldChg>
      <pc:sldChg chg="modSp mod">
        <pc:chgData name="Alfred Smith" userId="3c60a3631c0db8ad" providerId="LiveId" clId="{58624EFF-B787-4EEF-9649-66E5FE283916}" dt="2024-07-24T06:49:45.644" v="8"/>
        <pc:sldMkLst>
          <pc:docMk/>
          <pc:sldMk cId="4037329247" sldId="261"/>
        </pc:sldMkLst>
        <pc:spChg chg="mod">
          <ac:chgData name="Alfred Smith" userId="3c60a3631c0db8ad" providerId="LiveId" clId="{58624EFF-B787-4EEF-9649-66E5FE283916}" dt="2024-07-24T06:49:45.644" v="8"/>
          <ac:spMkLst>
            <pc:docMk/>
            <pc:sldMk cId="4037329247" sldId="261"/>
            <ac:spMk id="4" creationId="{EE2AC625-9141-A801-F431-DD5F79396320}"/>
          </ac:spMkLst>
        </pc:spChg>
      </pc:sldChg>
      <pc:sldChg chg="modSp mod">
        <pc:chgData name="Alfred Smith" userId="3c60a3631c0db8ad" providerId="LiveId" clId="{58624EFF-B787-4EEF-9649-66E5FE283916}" dt="2024-07-24T06:50:03.760" v="10"/>
        <pc:sldMkLst>
          <pc:docMk/>
          <pc:sldMk cId="1909638311" sldId="262"/>
        </pc:sldMkLst>
        <pc:spChg chg="mod">
          <ac:chgData name="Alfred Smith" userId="3c60a3631c0db8ad" providerId="LiveId" clId="{58624EFF-B787-4EEF-9649-66E5FE283916}" dt="2024-07-24T06:50:03.760" v="10"/>
          <ac:spMkLst>
            <pc:docMk/>
            <pc:sldMk cId="1909638311" sldId="262"/>
            <ac:spMk id="4" creationId="{EE2AC625-9141-A801-F431-DD5F79396320}"/>
          </ac:spMkLst>
        </pc:spChg>
      </pc:sldChg>
      <pc:sldChg chg="modSp mod">
        <pc:chgData name="Alfred Smith" userId="3c60a3631c0db8ad" providerId="LiveId" clId="{58624EFF-B787-4EEF-9649-66E5FE283916}" dt="2024-07-24T06:50:24.341" v="14"/>
        <pc:sldMkLst>
          <pc:docMk/>
          <pc:sldMk cId="641208035" sldId="263"/>
        </pc:sldMkLst>
        <pc:spChg chg="mod">
          <ac:chgData name="Alfred Smith" userId="3c60a3631c0db8ad" providerId="LiveId" clId="{58624EFF-B787-4EEF-9649-66E5FE283916}" dt="2024-07-24T06:50:24.341" v="14"/>
          <ac:spMkLst>
            <pc:docMk/>
            <pc:sldMk cId="641208035" sldId="263"/>
            <ac:spMk id="4" creationId="{EE2AC625-9141-A801-F431-DD5F79396320}"/>
          </ac:spMkLst>
        </pc:spChg>
      </pc:sldChg>
      <pc:sldChg chg="modSp mod">
        <pc:chgData name="Alfred Smith" userId="3c60a3631c0db8ad" providerId="LiveId" clId="{58624EFF-B787-4EEF-9649-66E5FE283916}" dt="2024-07-24T06:50:37.843" v="16"/>
        <pc:sldMkLst>
          <pc:docMk/>
          <pc:sldMk cId="4044745628" sldId="264"/>
        </pc:sldMkLst>
        <pc:spChg chg="mod">
          <ac:chgData name="Alfred Smith" userId="3c60a3631c0db8ad" providerId="LiveId" clId="{58624EFF-B787-4EEF-9649-66E5FE283916}" dt="2024-07-24T06:50:37.843" v="16"/>
          <ac:spMkLst>
            <pc:docMk/>
            <pc:sldMk cId="4044745628" sldId="264"/>
            <ac:spMk id="4" creationId="{EE2AC625-9141-A801-F431-DD5F79396320}"/>
          </ac:spMkLst>
        </pc:spChg>
      </pc:sldChg>
      <pc:sldChg chg="modSp mod">
        <pc:chgData name="Alfred Smith" userId="3c60a3631c0db8ad" providerId="LiveId" clId="{58624EFF-B787-4EEF-9649-66E5FE283916}" dt="2024-07-24T06:51:18.010" v="20"/>
        <pc:sldMkLst>
          <pc:docMk/>
          <pc:sldMk cId="978260341" sldId="265"/>
        </pc:sldMkLst>
        <pc:spChg chg="mod">
          <ac:chgData name="Alfred Smith" userId="3c60a3631c0db8ad" providerId="LiveId" clId="{58624EFF-B787-4EEF-9649-66E5FE283916}" dt="2024-07-24T06:51:18.010" v="20"/>
          <ac:spMkLst>
            <pc:docMk/>
            <pc:sldMk cId="978260341" sldId="265"/>
            <ac:spMk id="4" creationId="{EE2AC625-9141-A801-F431-DD5F79396320}"/>
          </ac:spMkLst>
        </pc:spChg>
      </pc:sldChg>
      <pc:sldChg chg="modSp mod">
        <pc:chgData name="Alfred Smith" userId="3c60a3631c0db8ad" providerId="LiveId" clId="{58624EFF-B787-4EEF-9649-66E5FE283916}" dt="2024-07-24T06:51:30.862" v="21"/>
        <pc:sldMkLst>
          <pc:docMk/>
          <pc:sldMk cId="3575870363" sldId="266"/>
        </pc:sldMkLst>
        <pc:spChg chg="mod">
          <ac:chgData name="Alfred Smith" userId="3c60a3631c0db8ad" providerId="LiveId" clId="{58624EFF-B787-4EEF-9649-66E5FE283916}" dt="2024-07-24T06:51:30.862" v="21"/>
          <ac:spMkLst>
            <pc:docMk/>
            <pc:sldMk cId="3575870363" sldId="266"/>
            <ac:spMk id="4" creationId="{EE2AC625-9141-A801-F431-DD5F79396320}"/>
          </ac:spMkLst>
        </pc:spChg>
      </pc:sldChg>
      <pc:sldChg chg="addSp modSp mod">
        <pc:chgData name="Alfred Smith" userId="3c60a3631c0db8ad" providerId="LiveId" clId="{58624EFF-B787-4EEF-9649-66E5FE283916}" dt="2024-07-24T06:29:39.980" v="4" actId="1076"/>
        <pc:sldMkLst>
          <pc:docMk/>
          <pc:sldMk cId="4120481681" sldId="270"/>
        </pc:sldMkLst>
        <pc:spChg chg="mod">
          <ac:chgData name="Alfred Smith" userId="3c60a3631c0db8ad" providerId="LiveId" clId="{58624EFF-B787-4EEF-9649-66E5FE283916}" dt="2024-07-24T06:29:39.980" v="4" actId="1076"/>
          <ac:spMkLst>
            <pc:docMk/>
            <pc:sldMk cId="4120481681" sldId="270"/>
            <ac:spMk id="3" creationId="{A3E98642-55DF-146D-3D04-CA430EB6C111}"/>
          </ac:spMkLst>
        </pc:spChg>
        <pc:spChg chg="add mod">
          <ac:chgData name="Alfred Smith" userId="3c60a3631c0db8ad" providerId="LiveId" clId="{58624EFF-B787-4EEF-9649-66E5FE283916}" dt="2024-07-24T06:29:25.083" v="3" actId="1076"/>
          <ac:spMkLst>
            <pc:docMk/>
            <pc:sldMk cId="4120481681" sldId="270"/>
            <ac:spMk id="4" creationId="{407F020A-E80F-F4EE-F9A7-BFE7DE93B1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46 </a:t>
            </a:r>
            <a:r>
              <a:rPr lang="en-IN" sz="1200" b="1" i="0" u="none" strike="noStrike" baseline="0" dirty="0" err="1">
                <a:latin typeface="TimesNewRomanPS-BoldMT"/>
              </a:rPr>
              <a:t>Ascention</a:t>
            </a:r>
            <a:r>
              <a:rPr lang="en-IN" sz="1200" b="1" i="0" u="none" strike="noStrike" baseline="0" dirty="0">
                <a:latin typeface="TimesNewRomanPS-BoldMT"/>
              </a:rPr>
              <a:t> &amp; </a:t>
            </a:r>
            <a:r>
              <a:rPr lang="en-IN" sz="1200" b="1" i="0" u="none" strike="noStrike" baseline="0" dirty="0" err="1">
                <a:latin typeface="TimesNewRomanPS-BoldMT"/>
              </a:rPr>
              <a:t>Pentacost</a:t>
            </a:r>
            <a:endParaRPr lang="en-IN" sz="1200" b="1" i="0" u="none" strike="noStrike" baseline="0" dirty="0">
              <a:latin typeface="TimesNewRomanPS-BoldMT"/>
            </a:endParaRPr>
          </a:p>
          <a:p>
            <a:pPr algn="l"/>
            <a:r>
              <a:rPr lang="en-US" sz="1200" b="0" i="0" u="none" strike="noStrike" baseline="0" dirty="0">
                <a:latin typeface="TimesNewRomanPSMT"/>
              </a:rPr>
              <a:t>1. Great Commission/Ascension - Acts 1:1-8; Matthew 28:18-20; Acts 1:9-11 (Left</a:t>
            </a:r>
          </a:p>
          <a:p>
            <a:pPr algn="l"/>
            <a:r>
              <a:rPr lang="en-IN" sz="1200" b="0" i="0" u="none" strike="noStrike" baseline="0" dirty="0">
                <a:latin typeface="TimesNewRomanPSMT"/>
              </a:rPr>
              <a:t>Top)</a:t>
            </a:r>
          </a:p>
          <a:p>
            <a:pPr algn="l"/>
            <a:r>
              <a:rPr lang="en-US" sz="1200" b="0" i="0" u="none" strike="noStrike" baseline="0" dirty="0">
                <a:latin typeface="TimesNewRomanPSMT"/>
              </a:rPr>
              <a:t>2. Receiving Holy Spirit - Acts 2:1-4 (Right Top)</a:t>
            </a:r>
          </a:p>
          <a:p>
            <a:pPr algn="l"/>
            <a:r>
              <a:rPr lang="en-US" sz="1200" b="0" i="0" u="none" strike="noStrike" baseline="0" dirty="0">
                <a:latin typeface="TimesNewRomanPSMT"/>
              </a:rPr>
              <a:t>3. Peter Addresses the crowd - Acts 2:5-41 (Right Bottom)</a:t>
            </a:r>
          </a:p>
          <a:p>
            <a:pPr algn="l"/>
            <a:r>
              <a:rPr lang="en-US" sz="1200" b="0" i="0" u="none" strike="noStrike" baseline="0" dirty="0">
                <a:latin typeface="TimesNewRomanPSMT"/>
              </a:rPr>
              <a:t>4. Community of Believers - Acts 2:42-47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46-4</a:t>
            </a:r>
          </a:p>
        </p:txBody>
      </p:sp>
      <p:pic>
        <p:nvPicPr>
          <p:cNvPr id="7" name="Audio 6">
            <a:hlinkClick r:id="" action="ppaction://media"/>
            <a:extLst>
              <a:ext uri="{FF2B5EF4-FFF2-40B4-BE49-F238E27FC236}">
                <a16:creationId xmlns:a16="http://schemas.microsoft.com/office/drawing/2014/main" id="{001B816B-5FD6-6C73-898E-A6BE4D49B27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DCC8C417-0D36-564D-3B10-3E60C93E8388}"/>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64"/>
    </mc:Choice>
    <mc:Fallback xmlns="">
      <p:transition spd="slow" advTm="3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351ABC-F9C3-BA5B-8F4B-E5B198CB699A}"/>
              </a:ext>
            </a:extLst>
          </p:cNvPr>
          <p:cNvPicPr>
            <a:picLocks noChangeAspect="1"/>
          </p:cNvPicPr>
          <p:nvPr/>
        </p:nvPicPr>
        <p:blipFill>
          <a:blip r:embed="rId2"/>
          <a:stretch>
            <a:fillRect/>
          </a:stretch>
        </p:blipFill>
        <p:spPr>
          <a:xfrm>
            <a:off x="-834570" y="0"/>
            <a:ext cx="13026570" cy="6858000"/>
          </a:xfrm>
          <a:prstGeom prst="rect">
            <a:avLst/>
          </a:prstGeom>
        </p:spPr>
      </p:pic>
      <p:sp>
        <p:nvSpPr>
          <p:cNvPr id="3" name="TextBox 2">
            <a:extLst>
              <a:ext uri="{FF2B5EF4-FFF2-40B4-BE49-F238E27FC236}">
                <a16:creationId xmlns:a16="http://schemas.microsoft.com/office/drawing/2014/main" id="{4AA9679A-AFD9-FD08-C05A-6ECB7ECD4B1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44</a:t>
            </a:r>
            <a:r>
              <a:rPr lang="bo-CN" sz="6600" dirty="0">
                <a:solidFill>
                  <a:srgbClr val="121212"/>
                </a:solidFill>
                <a:latin typeface="Arial" panose="020B0604020202020204" pitchFamily="34" charset="0"/>
              </a:rPr>
              <a:t>ཡང་དད་ལྡན་ཐམས་ཅད་འགྲོགས་ཏེ་ནོར་རྫས་ཡོད་ཚད་ཐུན་མོང་དུ་བྱས།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44All the believers were together and had everything in common. </a:t>
            </a:r>
            <a:endParaRPr lang="en-IN" dirty="0"/>
          </a:p>
        </p:txBody>
      </p:sp>
      <p:pic>
        <p:nvPicPr>
          <p:cNvPr id="6" name="Audio 5">
            <a:hlinkClick r:id="" action="ppaction://media"/>
            <a:extLst>
              <a:ext uri="{FF2B5EF4-FFF2-40B4-BE49-F238E27FC236}">
                <a16:creationId xmlns:a16="http://schemas.microsoft.com/office/drawing/2014/main" id="{FEADD819-E356-F95C-67F5-DB743A045A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5659"/>
    </mc:Choice>
    <mc:Fallback xmlns="">
      <p:transition spd="slow" advTm="5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C8C05A-703E-DF4F-572D-C4BBA3D44906}"/>
              </a:ext>
            </a:extLst>
          </p:cNvPr>
          <p:cNvPicPr>
            <a:picLocks noChangeAspect="1"/>
          </p:cNvPicPr>
          <p:nvPr/>
        </p:nvPicPr>
        <p:blipFill>
          <a:blip r:embed="rId2"/>
          <a:stretch>
            <a:fillRect/>
          </a:stretch>
        </p:blipFill>
        <p:spPr>
          <a:xfrm>
            <a:off x="0" y="-144379"/>
            <a:ext cx="13436998" cy="7002379"/>
          </a:xfrm>
          <a:prstGeom prst="rect">
            <a:avLst/>
          </a:prstGeom>
        </p:spPr>
      </p:pic>
      <p:sp>
        <p:nvSpPr>
          <p:cNvPr id="2" name="TextBox 1">
            <a:extLst>
              <a:ext uri="{FF2B5EF4-FFF2-40B4-BE49-F238E27FC236}">
                <a16:creationId xmlns:a16="http://schemas.microsoft.com/office/drawing/2014/main" id="{CADD8DAB-548B-3AD2-C754-4B94E239D201}"/>
              </a:ext>
            </a:extLst>
          </p:cNvPr>
          <p:cNvSpPr txBox="1"/>
          <p:nvPr/>
        </p:nvSpPr>
        <p:spPr>
          <a:xfrm>
            <a:off x="9637425" y="16546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45</a:t>
            </a:r>
            <a:r>
              <a:rPr lang="bo-CN" sz="7200" dirty="0">
                <a:solidFill>
                  <a:srgbClr val="121212"/>
                </a:solidFill>
                <a:latin typeface="Arial" panose="020B0604020202020204" pitchFamily="34" charset="0"/>
              </a:rPr>
              <a:t>ནོར་རྫས་དང་ས་ཞིང་བཙོངས་ནས་མི་ཐམས་ཅད་ཀྱི་ནང་ལ་དགོས་པ་བཞིན་དུ་བགོ་བཤའ་བརྒྱབ།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45Selling their possessions and goods, they shared with anyone who was in need.</a:t>
            </a:r>
            <a:endParaRPr lang="en-IN" dirty="0"/>
          </a:p>
        </p:txBody>
      </p:sp>
      <p:pic>
        <p:nvPicPr>
          <p:cNvPr id="15" name="Audio 14">
            <a:hlinkClick r:id="" action="ppaction://media"/>
            <a:extLst>
              <a:ext uri="{FF2B5EF4-FFF2-40B4-BE49-F238E27FC236}">
                <a16:creationId xmlns:a16="http://schemas.microsoft.com/office/drawing/2014/main" id="{03A4EBC7-7017-9B5E-2CF3-B7BA4FB63D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6154"/>
    </mc:Choice>
    <mc:Fallback xmlns="">
      <p:transition spd="slow" advTm="6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73CE94-28DB-153A-6BE6-6FA06488EDDD}"/>
              </a:ext>
            </a:extLst>
          </p:cNvPr>
          <p:cNvPicPr>
            <a:picLocks noChangeAspect="1"/>
          </p:cNvPicPr>
          <p:nvPr/>
        </p:nvPicPr>
        <p:blipFill>
          <a:blip r:embed="rId2"/>
          <a:stretch>
            <a:fillRect/>
          </a:stretch>
        </p:blipFill>
        <p:spPr>
          <a:xfrm>
            <a:off x="0" y="-505012"/>
            <a:ext cx="12192000" cy="7363012"/>
          </a:xfrm>
          <a:prstGeom prst="rect">
            <a:avLst/>
          </a:prstGeom>
        </p:spPr>
      </p:pic>
      <p:sp>
        <p:nvSpPr>
          <p:cNvPr id="2" name="TextBox 1">
            <a:extLst>
              <a:ext uri="{FF2B5EF4-FFF2-40B4-BE49-F238E27FC236}">
                <a16:creationId xmlns:a16="http://schemas.microsoft.com/office/drawing/2014/main" id="{1659FF8F-7FF6-F2D5-C293-0037872D111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000" dirty="0"/>
              <a:t> </a:t>
            </a:r>
            <a:r>
              <a:rPr lang="bo-CN" sz="6000" dirty="0">
                <a:solidFill>
                  <a:srgbClr val="777A7B"/>
                </a:solidFill>
                <a:latin typeface="Arial" panose="020B0604020202020204" pitchFamily="34" charset="0"/>
              </a:rPr>
              <a:t>46</a:t>
            </a:r>
            <a:r>
              <a:rPr lang="bo-CN" sz="6000" dirty="0">
                <a:solidFill>
                  <a:srgbClr val="121212"/>
                </a:solidFill>
                <a:latin typeface="Arial" panose="020B0604020202020204" pitchFamily="34" charset="0"/>
              </a:rPr>
              <a:t>ཉིན་རེར་ཁོ་རྣམས་མཆོད་ཁང་གི་ཁྱམས་རར་འཛོམས། ཁྱིམ་ཚང་ནང་བག་ལེབ་བགོས་པ་དང༌། སེམས་དགའ་ཞིང་དྲིན་གཟོའི་སེམས་ཀྱིས་མཉམ་དུ་ཟ་སྟེ། དཀོན་མཆོག་ལ་བསྟོད་པ་ཕུལ་ཞིང༌། </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46With one accord they continued to meet daily in the temple courts  and to break bread from house to house, sharing their meals with gladness and sincerity of heart, </a:t>
            </a:r>
            <a:endParaRPr lang="en-IN" dirty="0"/>
          </a:p>
        </p:txBody>
      </p:sp>
      <p:pic>
        <p:nvPicPr>
          <p:cNvPr id="6" name="Audio 5">
            <a:hlinkClick r:id="" action="ppaction://media"/>
            <a:extLst>
              <a:ext uri="{FF2B5EF4-FFF2-40B4-BE49-F238E27FC236}">
                <a16:creationId xmlns:a16="http://schemas.microsoft.com/office/drawing/2014/main" id="{E8FDBEE3-1D73-CE62-326A-577AA3437C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172"/>
    </mc:Choice>
    <mc:Fallback xmlns="">
      <p:transition spd="slow" advTm="13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BC2570-AB9F-B969-43A2-54D54E3DAF78}"/>
              </a:ext>
            </a:extLst>
          </p:cNvPr>
          <p:cNvPicPr>
            <a:picLocks noChangeAspect="1"/>
          </p:cNvPicPr>
          <p:nvPr/>
        </p:nvPicPr>
        <p:blipFill>
          <a:blip r:embed="rId2"/>
          <a:stretch>
            <a:fillRect/>
          </a:stretch>
        </p:blipFill>
        <p:spPr>
          <a:xfrm>
            <a:off x="0" y="-401882"/>
            <a:ext cx="12384505" cy="7259882"/>
          </a:xfrm>
          <a:prstGeom prst="rect">
            <a:avLst/>
          </a:prstGeom>
        </p:spPr>
      </p:pic>
      <p:sp>
        <p:nvSpPr>
          <p:cNvPr id="2" name="TextBox 1">
            <a:extLst>
              <a:ext uri="{FF2B5EF4-FFF2-40B4-BE49-F238E27FC236}">
                <a16:creationId xmlns:a16="http://schemas.microsoft.com/office/drawing/2014/main" id="{1DF826FC-4B4F-2FA6-AD23-60A9F1D803E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མི་ཐམས་ཅད་ཀྱིས་ཁོ་རྣམས་ལ་མོས་མཐུན་བྱས། གཙོ་བོས་ཉིན་རེ་བཞིན་ཐར་བར་གྱུར་བ་རྣམས་ཁོ་ཚོའི་གྲལ་དུ་ཞུགས་པར་མཛད་དོ།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47praising God and enjoying the favor of all the people. </a:t>
            </a:r>
            <a:r>
              <a:rPr lang="en-US" sz="4800">
                <a:solidFill>
                  <a:srgbClr val="121212"/>
                </a:solidFill>
                <a:latin typeface="Arial" panose="020B0604020202020204" pitchFamily="34" charset="0"/>
              </a:rPr>
              <a:t>And the Lord added to their number daily those who were being saved.</a:t>
            </a:r>
            <a:endParaRPr lang="en-IN" dirty="0"/>
          </a:p>
        </p:txBody>
      </p:sp>
      <p:pic>
        <p:nvPicPr>
          <p:cNvPr id="6" name="Audio 5">
            <a:hlinkClick r:id="" action="ppaction://media"/>
            <a:extLst>
              <a:ext uri="{FF2B5EF4-FFF2-40B4-BE49-F238E27FC236}">
                <a16:creationId xmlns:a16="http://schemas.microsoft.com/office/drawing/2014/main" id="{16242943-D780-56CA-EFD6-9B7DA3600E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504"/>
    </mc:Choice>
    <mc:Fallback xmlns="">
      <p:transition spd="slow" advTm="9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9CF1CF-DD8D-2B98-4E71-87C271B60887}"/>
              </a:ext>
            </a:extLst>
          </p:cNvPr>
          <p:cNvPicPr>
            <a:picLocks noChangeAspect="1"/>
          </p:cNvPicPr>
          <p:nvPr/>
        </p:nvPicPr>
        <p:blipFill>
          <a:blip r:embed="rId2"/>
          <a:stretch>
            <a:fillRect/>
          </a:stretch>
        </p:blipFill>
        <p:spPr>
          <a:xfrm>
            <a:off x="0" y="-151457"/>
            <a:ext cx="12192000" cy="7160913"/>
          </a:xfrm>
          <a:prstGeom prst="rect">
            <a:avLst/>
          </a:prstGeom>
        </p:spPr>
      </p:pic>
      <p:sp>
        <p:nvSpPr>
          <p:cNvPr id="3" name="TextBox 2">
            <a:extLst>
              <a:ext uri="{FF2B5EF4-FFF2-40B4-BE49-F238E27FC236}">
                <a16:creationId xmlns:a16="http://schemas.microsoft.com/office/drawing/2014/main" id="{1E18DEE3-B664-DD07-BC5D-8022D8E838A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a:solidFill>
                  <a:schemeClr val="bg1"/>
                </a:solidFill>
                <a:effectLst/>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83C16A-3DAC-1522-4BDC-8FB386A22575}"/>
              </a:ext>
            </a:extLst>
          </p:cNvPr>
          <p:cNvPicPr>
            <a:picLocks noChangeAspect="1"/>
          </p:cNvPicPr>
          <p:nvPr/>
        </p:nvPicPr>
        <p:blipFill>
          <a:blip r:embed="rId2"/>
          <a:stretch>
            <a:fillRect/>
          </a:stretch>
        </p:blipFill>
        <p:spPr>
          <a:xfrm>
            <a:off x="0" y="-302913"/>
            <a:ext cx="12192000" cy="7160913"/>
          </a:xfrm>
          <a:prstGeom prst="rect">
            <a:avLst/>
          </a:prstGeom>
        </p:spPr>
      </p:pic>
      <p:sp>
        <p:nvSpPr>
          <p:cNvPr id="2" name="TextBox 1">
            <a:extLst>
              <a:ext uri="{FF2B5EF4-FFF2-40B4-BE49-F238E27FC236}">
                <a16:creationId xmlns:a16="http://schemas.microsoft.com/office/drawing/2014/main" id="{516EA469-4CFA-9C9D-1BD1-F808FE2E5946}"/>
              </a:ext>
            </a:extLst>
          </p:cNvPr>
          <p:cNvSpPr txBox="1"/>
          <p:nvPr/>
        </p:nvSpPr>
        <p:spPr>
          <a:xfrm>
            <a:off x="4324027" y="4055632"/>
            <a:ext cx="6726265" cy="2778424"/>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མཛད་པ། 2</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དད་ལྡན་རྣམས་ཀྱི་ཆོས་གྲོགས།</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b="1" cap="all" dirty="0">
                <a:solidFill>
                  <a:srgbClr val="121212"/>
                </a:solidFill>
                <a:latin typeface="ArialMT"/>
              </a:rPr>
              <a:t>མཛད་པ། 2</a:t>
            </a:r>
          </a:p>
          <a:p>
            <a:r>
              <a:rPr lang="bo-CN" sz="8000" b="1" i="0" dirty="0">
                <a:solidFill>
                  <a:srgbClr val="121212"/>
                </a:solidFill>
                <a:effectLst/>
                <a:latin typeface="Arial" panose="020B0604020202020204" pitchFamily="34" charset="0"/>
              </a:rPr>
              <a:t>དད་ལྡན་རྣམས་ཀྱི་ཆོས་གྲོགས།</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Community of Believers - Acts 2:41-47 </a:t>
            </a:r>
            <a:endParaRPr lang="en-IN" sz="6000" dirty="0"/>
          </a:p>
        </p:txBody>
      </p:sp>
      <p:pic>
        <p:nvPicPr>
          <p:cNvPr id="6" name="Audio 5">
            <a:hlinkClick r:id="" action="ppaction://media"/>
            <a:extLst>
              <a:ext uri="{FF2B5EF4-FFF2-40B4-BE49-F238E27FC236}">
                <a16:creationId xmlns:a16="http://schemas.microsoft.com/office/drawing/2014/main" id="{C751C24A-2527-BDA4-DD07-F4AB4A38E0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090"/>
    </mc:Choice>
    <mc:Fallback xmlns="">
      <p:transition spd="slow" advTm="3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DBD869-8925-4B3A-BCA2-A1A162BF9BAA}"/>
              </a:ext>
            </a:extLst>
          </p:cNvPr>
          <p:cNvPicPr>
            <a:picLocks noChangeAspect="1"/>
          </p:cNvPicPr>
          <p:nvPr/>
        </p:nvPicPr>
        <p:blipFill>
          <a:blip r:embed="rId2"/>
          <a:stretch>
            <a:fillRect/>
          </a:stretch>
        </p:blipFill>
        <p:spPr>
          <a:xfrm>
            <a:off x="0" y="-302913"/>
            <a:ext cx="12192000" cy="7160913"/>
          </a:xfrm>
          <a:prstGeom prst="rect">
            <a:avLst/>
          </a:prstGeom>
        </p:spPr>
      </p:pic>
      <p:sp>
        <p:nvSpPr>
          <p:cNvPr id="3" name="TextBox 2">
            <a:extLst>
              <a:ext uri="{FF2B5EF4-FFF2-40B4-BE49-F238E27FC236}">
                <a16:creationId xmlns:a16="http://schemas.microsoft.com/office/drawing/2014/main" id="{A3E98642-55DF-146D-3D04-CA430EB6C111}"/>
              </a:ext>
            </a:extLst>
          </p:cNvPr>
          <p:cNvSpPr txBox="1"/>
          <p:nvPr/>
        </p:nvSpPr>
        <p:spPr>
          <a:xfrm>
            <a:off x="4695502" y="3213754"/>
            <a:ext cx="6726265" cy="2778424"/>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མཛད་པ། 2</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དད་ལྡན་རྣམས་ཀྱི་ཆོས་གྲོགས།</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446405" y="599217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41</a:t>
            </a:r>
            <a:r>
              <a:rPr lang="bo-CN" sz="6600" dirty="0">
                <a:solidFill>
                  <a:srgbClr val="121212"/>
                </a:solidFill>
                <a:latin typeface="Arial" panose="020B0604020202020204" pitchFamily="34" charset="0"/>
              </a:rPr>
              <a:t>དེ་ནས་ཁོང་གིས་གསུངས་པའི་བཀའ་དང་ལེན་བྱེད་མཁན་རྣམས་ཀྱིས་ཁྲུས་གསོལ་བླངས་ཤིང༌། ཉིན་མོ་དེར་མི་གསུམ་སྟོང་ཙམ་ཁོ་ཚོའི་གྲལ་དུ་ཞུགས།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41Those who embraced his message were baptized, and about three thousand were added to the believers that day.</a:t>
            </a:r>
            <a:endParaRPr lang="en-IN" sz="3200" dirty="0"/>
          </a:p>
        </p:txBody>
      </p:sp>
      <p:pic>
        <p:nvPicPr>
          <p:cNvPr id="6" name="Audio 5">
            <a:hlinkClick r:id="" action="ppaction://media"/>
            <a:extLst>
              <a:ext uri="{FF2B5EF4-FFF2-40B4-BE49-F238E27FC236}">
                <a16:creationId xmlns:a16="http://schemas.microsoft.com/office/drawing/2014/main" id="{DFE7A022-52A8-5507-6C39-B052B7CE96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577"/>
    </mc:Choice>
    <mc:Fallback xmlns="">
      <p:transition spd="slow" advTm="9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8518DD-D2AD-1EF7-F608-2B9D97ECF178}"/>
              </a:ext>
            </a:extLst>
          </p:cNvPr>
          <p:cNvPicPr>
            <a:picLocks noChangeAspect="1"/>
          </p:cNvPicPr>
          <p:nvPr/>
        </p:nvPicPr>
        <p:blipFill>
          <a:blip r:embed="rId2"/>
          <a:stretch>
            <a:fillRect/>
          </a:stretch>
        </p:blipFill>
        <p:spPr>
          <a:xfrm>
            <a:off x="-368157" y="0"/>
            <a:ext cx="12560157" cy="6858000"/>
          </a:xfrm>
          <a:prstGeom prst="rect">
            <a:avLst/>
          </a:prstGeom>
        </p:spPr>
      </p:pic>
      <p:sp>
        <p:nvSpPr>
          <p:cNvPr id="2" name="TextBox 1">
            <a:extLst>
              <a:ext uri="{FF2B5EF4-FFF2-40B4-BE49-F238E27FC236}">
                <a16:creationId xmlns:a16="http://schemas.microsoft.com/office/drawing/2014/main" id="{D1E3E1FF-5ED0-56A5-CBC7-E89648A4230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42</a:t>
            </a:r>
            <a:r>
              <a:rPr lang="bo-CN" sz="6600" dirty="0">
                <a:solidFill>
                  <a:srgbClr val="121212"/>
                </a:solidFill>
                <a:latin typeface="Arial" panose="020B0604020202020204" pitchFamily="34" charset="0"/>
              </a:rPr>
              <a:t>ཡང་ཁོ་རྣམས་ལ་སྐུ་ཚབ་ཀྱི་ཆོས་བསྟན་པ་དང༌། དད་ལྡན་དང་འགྲོགས་པ། བག་ལེབ་བགོས་པ། སྨོན་ལམ་འདེབས་པར་བརྩོན་སེམས་ཡོད།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42They devoted themselves to the apostles’ teaching and to the fellowship, to the breaking of bread and to prayer.</a:t>
            </a:r>
            <a:endParaRPr lang="en-IN" dirty="0"/>
          </a:p>
        </p:txBody>
      </p:sp>
      <p:pic>
        <p:nvPicPr>
          <p:cNvPr id="6" name="Audio 5">
            <a:hlinkClick r:id="" action="ppaction://media"/>
            <a:extLst>
              <a:ext uri="{FF2B5EF4-FFF2-40B4-BE49-F238E27FC236}">
                <a16:creationId xmlns:a16="http://schemas.microsoft.com/office/drawing/2014/main" id="{A8C6FFC9-AB34-5026-99A0-BE158494E0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065"/>
    </mc:Choice>
    <mc:Fallback xmlns="">
      <p:transition spd="slow" advTm="9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E27C94-C1BF-6B7A-019A-5117C1AC462E}"/>
              </a:ext>
            </a:extLst>
          </p:cNvPr>
          <p:cNvPicPr>
            <a:picLocks noChangeAspect="1"/>
          </p:cNvPicPr>
          <p:nvPr/>
        </p:nvPicPr>
        <p:blipFill>
          <a:blip r:embed="rId2"/>
          <a:stretch>
            <a:fillRect/>
          </a:stretch>
        </p:blipFill>
        <p:spPr>
          <a:xfrm>
            <a:off x="-1" y="-22860"/>
            <a:ext cx="12222581" cy="6880860"/>
          </a:xfrm>
          <a:prstGeom prst="rect">
            <a:avLst/>
          </a:prstGeom>
        </p:spPr>
      </p:pic>
      <p:sp>
        <p:nvSpPr>
          <p:cNvPr id="2" name="TextBox 1">
            <a:extLst>
              <a:ext uri="{FF2B5EF4-FFF2-40B4-BE49-F238E27FC236}">
                <a16:creationId xmlns:a16="http://schemas.microsoft.com/office/drawing/2014/main" id="{ED73679E-C6C0-7B52-39CC-38DB86B3840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43</a:t>
            </a:r>
            <a:r>
              <a:rPr lang="bo-CN" sz="6000" dirty="0">
                <a:solidFill>
                  <a:srgbClr val="121212"/>
                </a:solidFill>
                <a:latin typeface="Arial" panose="020B0604020202020204" pitchFamily="34" charset="0"/>
              </a:rPr>
              <a:t>དཀོན་མཆོག་གིས་སྐུ་ཚབ་རྣམས་བརྒྱུད་ནས་རྟགས་དང་ངོ་མཚར་བའི་དོན་མང་པོ་བསྟན་པས། མི་ཐམས་ཅད་འཇིགས་ཏེ་དཀོན་མཆོག་ལ་བཀུར་སྟི་བྱས།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43A sense of awe  came over everyone, and the apostles performed many wonders and signs.</a:t>
            </a:r>
            <a:endParaRPr lang="en-IN" dirty="0"/>
          </a:p>
        </p:txBody>
      </p:sp>
      <p:pic>
        <p:nvPicPr>
          <p:cNvPr id="6" name="Audio 5">
            <a:hlinkClick r:id="" action="ppaction://media"/>
            <a:extLst>
              <a:ext uri="{FF2B5EF4-FFF2-40B4-BE49-F238E27FC236}">
                <a16:creationId xmlns:a16="http://schemas.microsoft.com/office/drawing/2014/main" id="{51CB76E8-E505-6B44-90A8-1F7FBC1702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211"/>
    </mc:Choice>
    <mc:Fallback xmlns="">
      <p:transition spd="slow" advTm="9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1384</TotalTime>
  <Words>643</Words>
  <Application>Microsoft Office PowerPoint</Application>
  <PresentationFormat>Widescreen</PresentationFormat>
  <Paragraphs>46</Paragraphs>
  <Slides>18</Slides>
  <Notes>1</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Arial</vt:lpstr>
      <vt:lpstr>ArialMT</vt:lpstr>
      <vt:lpstr>Calibri</vt:lpstr>
      <vt:lpstr>Calibri Light</vt:lpstr>
      <vt:lpstr>Microsoft Himalaya</vt:lpstr>
      <vt:lpstr>TimesNewRomanPS-BoldMT</vt:lpstr>
      <vt:lpstr>TimesNewRomanPSMT</vt:lpstr>
      <vt:lpstr>Office Theme</vt:lpstr>
      <vt:lpstr>46-4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2024-07-24T06:51:33Z</dcterms:modified>
</cp:coreProperties>
</file>