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259" r:id="rId4"/>
    <p:sldId id="270" r:id="rId5"/>
    <p:sldId id="260" r:id="rId6"/>
    <p:sldId id="271" r:id="rId7"/>
    <p:sldId id="261" r:id="rId8"/>
    <p:sldId id="304"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80404E-1D9B-43C9-98DE-97EB604B383B}" v="22" dt="2025-05-23T11:35:01.6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8" d="100"/>
          <a:sy n="48" d="100"/>
        </p:scale>
        <p:origin x="67" y="76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261E4AE-28ED-4674-9398-D544C71768CE}"/>
    <pc:docChg chg="custSel modSld">
      <pc:chgData name="Alfred Smith" userId="3c60a3631c0db8ad" providerId="LiveId" clId="{4261E4AE-28ED-4674-9398-D544C71768CE}" dt="2025-05-06T07:41:20.995" v="5" actId="27636"/>
      <pc:docMkLst>
        <pc:docMk/>
      </pc:docMkLst>
      <pc:sldChg chg="addSp delSp modSp mod">
        <pc:chgData name="Alfred Smith" userId="3c60a3631c0db8ad" providerId="LiveId" clId="{4261E4AE-28ED-4674-9398-D544C71768CE}" dt="2025-05-06T07:41:20.995" v="5" actId="27636"/>
        <pc:sldMkLst>
          <pc:docMk/>
          <pc:sldMk cId="1499918570" sldId="257"/>
        </pc:sldMkLst>
        <pc:spChg chg="add mod">
          <ac:chgData name="Alfred Smith" userId="3c60a3631c0db8ad" providerId="LiveId" clId="{4261E4AE-28ED-4674-9398-D544C71768CE}" dt="2025-05-06T07:41:20.995" v="5" actId="27636"/>
          <ac:spMkLst>
            <pc:docMk/>
            <pc:sldMk cId="1499918570" sldId="257"/>
            <ac:spMk id="6" creationId="{41706CDE-F634-84F8-F313-344468EEF8EA}"/>
          </ac:spMkLst>
        </pc:spChg>
      </pc:sldChg>
      <pc:sldChg chg="modSp">
        <pc:chgData name="Alfred Smith" userId="3c60a3631c0db8ad" providerId="LiveId" clId="{4261E4AE-28ED-4674-9398-D544C71768CE}" dt="2025-05-06T07:40:35.414" v="3"/>
        <pc:sldMkLst>
          <pc:docMk/>
          <pc:sldMk cId="3788111665" sldId="258"/>
        </pc:sldMkLst>
        <pc:spChg chg="mod">
          <ac:chgData name="Alfred Smith" userId="3c60a3631c0db8ad" providerId="LiveId" clId="{4261E4AE-28ED-4674-9398-D544C71768CE}" dt="2025-05-06T07:40:35.414" v="3"/>
          <ac:spMkLst>
            <pc:docMk/>
            <pc:sldMk cId="3788111665" sldId="258"/>
            <ac:spMk id="2" creationId="{FA343773-69EC-7856-50B4-AC07398E839D}"/>
          </ac:spMkLst>
        </pc:spChg>
      </pc:sldChg>
      <pc:sldChg chg="modSp">
        <pc:chgData name="Alfred Smith" userId="3c60a3631c0db8ad" providerId="LiveId" clId="{4261E4AE-28ED-4674-9398-D544C71768CE}" dt="2025-05-06T07:40:35.414" v="3"/>
        <pc:sldMkLst>
          <pc:docMk/>
          <pc:sldMk cId="454763615" sldId="259"/>
        </pc:sldMkLst>
        <pc:spChg chg="mod">
          <ac:chgData name="Alfred Smith" userId="3c60a3631c0db8ad" providerId="LiveId" clId="{4261E4AE-28ED-4674-9398-D544C71768CE}" dt="2025-05-06T07:40:35.414" v="3"/>
          <ac:spMkLst>
            <pc:docMk/>
            <pc:sldMk cId="454763615" sldId="259"/>
            <ac:spMk id="3" creationId="{A58184BD-88F1-BA02-40C1-D8403D0EEC0D}"/>
          </ac:spMkLst>
        </pc:spChg>
      </pc:sldChg>
      <pc:sldChg chg="modSp">
        <pc:chgData name="Alfred Smith" userId="3c60a3631c0db8ad" providerId="LiveId" clId="{4261E4AE-28ED-4674-9398-D544C71768CE}" dt="2025-05-06T07:40:35.414" v="3"/>
        <pc:sldMkLst>
          <pc:docMk/>
          <pc:sldMk cId="4120481681" sldId="270"/>
        </pc:sldMkLst>
        <pc:spChg chg="mod">
          <ac:chgData name="Alfred Smith" userId="3c60a3631c0db8ad" providerId="LiveId" clId="{4261E4AE-28ED-4674-9398-D544C71768CE}" dt="2025-05-06T07:40:35.414" v="3"/>
          <ac:spMkLst>
            <pc:docMk/>
            <pc:sldMk cId="4120481681" sldId="270"/>
            <ac:spMk id="3" creationId="{076CCCAC-7693-A663-EBD6-068FD7E78FC3}"/>
          </ac:spMkLst>
        </pc:spChg>
      </pc:sldChg>
      <pc:sldChg chg="modSp">
        <pc:chgData name="Alfred Smith" userId="3c60a3631c0db8ad" providerId="LiveId" clId="{4261E4AE-28ED-4674-9398-D544C71768CE}" dt="2025-05-06T07:40:35.414" v="3"/>
        <pc:sldMkLst>
          <pc:docMk/>
          <pc:sldMk cId="939110669" sldId="271"/>
        </pc:sldMkLst>
        <pc:spChg chg="mod">
          <ac:chgData name="Alfred Smith" userId="3c60a3631c0db8ad" providerId="LiveId" clId="{4261E4AE-28ED-4674-9398-D544C71768CE}" dt="2025-05-06T07:40:35.414" v="3"/>
          <ac:spMkLst>
            <pc:docMk/>
            <pc:sldMk cId="939110669" sldId="271"/>
            <ac:spMk id="2" creationId="{AB6DECFC-90D2-AC07-556C-925AB9C69402}"/>
          </ac:spMkLst>
        </pc:spChg>
      </pc:sldChg>
      <pc:sldChg chg="modSp">
        <pc:chgData name="Alfred Smith" userId="3c60a3631c0db8ad" providerId="LiveId" clId="{4261E4AE-28ED-4674-9398-D544C71768CE}" dt="2025-05-06T07:40:35.414" v="3"/>
        <pc:sldMkLst>
          <pc:docMk/>
          <pc:sldMk cId="487179600" sldId="273"/>
        </pc:sldMkLst>
        <pc:spChg chg="mod">
          <ac:chgData name="Alfred Smith" userId="3c60a3631c0db8ad" providerId="LiveId" clId="{4261E4AE-28ED-4674-9398-D544C71768CE}" dt="2025-05-06T07:40:35.414" v="3"/>
          <ac:spMkLst>
            <pc:docMk/>
            <pc:sldMk cId="487179600" sldId="273"/>
            <ac:spMk id="2" creationId="{4B373988-F72D-EF89-67A8-2BEFA2D85598}"/>
          </ac:spMkLst>
        </pc:spChg>
      </pc:sldChg>
      <pc:sldChg chg="modSp">
        <pc:chgData name="Alfred Smith" userId="3c60a3631c0db8ad" providerId="LiveId" clId="{4261E4AE-28ED-4674-9398-D544C71768CE}" dt="2025-05-06T07:40:35.414" v="3"/>
        <pc:sldMkLst>
          <pc:docMk/>
          <pc:sldMk cId="2168401200" sldId="274"/>
        </pc:sldMkLst>
        <pc:spChg chg="mod">
          <ac:chgData name="Alfred Smith" userId="3c60a3631c0db8ad" providerId="LiveId" clId="{4261E4AE-28ED-4674-9398-D544C71768CE}" dt="2025-05-06T07:40:35.414" v="3"/>
          <ac:spMkLst>
            <pc:docMk/>
            <pc:sldMk cId="2168401200" sldId="274"/>
            <ac:spMk id="2" creationId="{E17B7C13-A84F-163C-6544-90D5F53DB482}"/>
          </ac:spMkLst>
        </pc:spChg>
      </pc:sldChg>
      <pc:sldChg chg="modSp">
        <pc:chgData name="Alfred Smith" userId="3c60a3631c0db8ad" providerId="LiveId" clId="{4261E4AE-28ED-4674-9398-D544C71768CE}" dt="2025-05-06T07:40:35.414" v="3"/>
        <pc:sldMkLst>
          <pc:docMk/>
          <pc:sldMk cId="2996969115" sldId="275"/>
        </pc:sldMkLst>
        <pc:spChg chg="mod">
          <ac:chgData name="Alfred Smith" userId="3c60a3631c0db8ad" providerId="LiveId" clId="{4261E4AE-28ED-4674-9398-D544C71768CE}" dt="2025-05-06T07:40:35.414" v="3"/>
          <ac:spMkLst>
            <pc:docMk/>
            <pc:sldMk cId="2996969115" sldId="275"/>
            <ac:spMk id="2" creationId="{C374F5B1-9E4F-476F-D735-38329EFE9EC1}"/>
          </ac:spMkLst>
        </pc:spChg>
      </pc:sldChg>
      <pc:sldChg chg="modSp">
        <pc:chgData name="Alfred Smith" userId="3c60a3631c0db8ad" providerId="LiveId" clId="{4261E4AE-28ED-4674-9398-D544C71768CE}" dt="2025-05-06T07:40:35.414" v="3"/>
        <pc:sldMkLst>
          <pc:docMk/>
          <pc:sldMk cId="2390376940" sldId="276"/>
        </pc:sldMkLst>
        <pc:spChg chg="mod">
          <ac:chgData name="Alfred Smith" userId="3c60a3631c0db8ad" providerId="LiveId" clId="{4261E4AE-28ED-4674-9398-D544C71768CE}" dt="2025-05-06T07:40:35.414" v="3"/>
          <ac:spMkLst>
            <pc:docMk/>
            <pc:sldMk cId="2390376940" sldId="276"/>
            <ac:spMk id="2" creationId="{4C664CE3-A252-A104-77C2-4E6C62A95073}"/>
          </ac:spMkLst>
        </pc:spChg>
      </pc:sldChg>
      <pc:sldChg chg="modSp">
        <pc:chgData name="Alfred Smith" userId="3c60a3631c0db8ad" providerId="LiveId" clId="{4261E4AE-28ED-4674-9398-D544C71768CE}" dt="2025-05-06T07:40:35.414" v="3"/>
        <pc:sldMkLst>
          <pc:docMk/>
          <pc:sldMk cId="4265919077" sldId="277"/>
        </pc:sldMkLst>
        <pc:spChg chg="mod">
          <ac:chgData name="Alfred Smith" userId="3c60a3631c0db8ad" providerId="LiveId" clId="{4261E4AE-28ED-4674-9398-D544C71768CE}" dt="2025-05-06T07:40:35.414" v="3"/>
          <ac:spMkLst>
            <pc:docMk/>
            <pc:sldMk cId="4265919077" sldId="277"/>
            <ac:spMk id="2" creationId="{B5861BCE-7AE4-F935-FA09-B859EEE6D92B}"/>
          </ac:spMkLst>
        </pc:spChg>
      </pc:sldChg>
      <pc:sldChg chg="modSp">
        <pc:chgData name="Alfred Smith" userId="3c60a3631c0db8ad" providerId="LiveId" clId="{4261E4AE-28ED-4674-9398-D544C71768CE}" dt="2025-05-06T07:40:35.414" v="3"/>
        <pc:sldMkLst>
          <pc:docMk/>
          <pc:sldMk cId="210266664" sldId="278"/>
        </pc:sldMkLst>
        <pc:spChg chg="mod">
          <ac:chgData name="Alfred Smith" userId="3c60a3631c0db8ad" providerId="LiveId" clId="{4261E4AE-28ED-4674-9398-D544C71768CE}" dt="2025-05-06T07:40:35.414" v="3"/>
          <ac:spMkLst>
            <pc:docMk/>
            <pc:sldMk cId="210266664" sldId="278"/>
            <ac:spMk id="2" creationId="{D405C430-3490-6D43-91F3-82F73557B23D}"/>
          </ac:spMkLst>
        </pc:spChg>
      </pc:sldChg>
      <pc:sldChg chg="modSp">
        <pc:chgData name="Alfred Smith" userId="3c60a3631c0db8ad" providerId="LiveId" clId="{4261E4AE-28ED-4674-9398-D544C71768CE}" dt="2025-05-06T07:40:35.414" v="3"/>
        <pc:sldMkLst>
          <pc:docMk/>
          <pc:sldMk cId="888433145" sldId="279"/>
        </pc:sldMkLst>
        <pc:spChg chg="mod">
          <ac:chgData name="Alfred Smith" userId="3c60a3631c0db8ad" providerId="LiveId" clId="{4261E4AE-28ED-4674-9398-D544C71768CE}" dt="2025-05-06T07:40:35.414" v="3"/>
          <ac:spMkLst>
            <pc:docMk/>
            <pc:sldMk cId="888433145" sldId="279"/>
            <ac:spMk id="2" creationId="{8A154B50-9141-CD69-AC7C-E0C04FB63F27}"/>
          </ac:spMkLst>
        </pc:spChg>
      </pc:sldChg>
      <pc:sldChg chg="modSp">
        <pc:chgData name="Alfred Smith" userId="3c60a3631c0db8ad" providerId="LiveId" clId="{4261E4AE-28ED-4674-9398-D544C71768CE}" dt="2025-05-06T07:40:35.414" v="3"/>
        <pc:sldMkLst>
          <pc:docMk/>
          <pc:sldMk cId="791300187" sldId="280"/>
        </pc:sldMkLst>
        <pc:spChg chg="mod">
          <ac:chgData name="Alfred Smith" userId="3c60a3631c0db8ad" providerId="LiveId" clId="{4261E4AE-28ED-4674-9398-D544C71768CE}" dt="2025-05-06T07:40:35.414" v="3"/>
          <ac:spMkLst>
            <pc:docMk/>
            <pc:sldMk cId="791300187" sldId="280"/>
            <ac:spMk id="2" creationId="{E816D456-C26B-6799-3846-409A02DA6F2C}"/>
          </ac:spMkLst>
        </pc:spChg>
      </pc:sldChg>
      <pc:sldChg chg="modSp">
        <pc:chgData name="Alfred Smith" userId="3c60a3631c0db8ad" providerId="LiveId" clId="{4261E4AE-28ED-4674-9398-D544C71768CE}" dt="2025-05-06T07:40:35.414" v="3"/>
        <pc:sldMkLst>
          <pc:docMk/>
          <pc:sldMk cId="1126511635" sldId="282"/>
        </pc:sldMkLst>
        <pc:spChg chg="mod">
          <ac:chgData name="Alfred Smith" userId="3c60a3631c0db8ad" providerId="LiveId" clId="{4261E4AE-28ED-4674-9398-D544C71768CE}" dt="2025-05-06T07:40:35.414" v="3"/>
          <ac:spMkLst>
            <pc:docMk/>
            <pc:sldMk cId="1126511635" sldId="282"/>
            <ac:spMk id="2" creationId="{96BD0994-2995-A701-8357-581FEA42FA3F}"/>
          </ac:spMkLst>
        </pc:spChg>
      </pc:sldChg>
      <pc:sldChg chg="modSp">
        <pc:chgData name="Alfred Smith" userId="3c60a3631c0db8ad" providerId="LiveId" clId="{4261E4AE-28ED-4674-9398-D544C71768CE}" dt="2025-05-06T07:40:35.414" v="3"/>
        <pc:sldMkLst>
          <pc:docMk/>
          <pc:sldMk cId="3922583308" sldId="284"/>
        </pc:sldMkLst>
        <pc:spChg chg="mod">
          <ac:chgData name="Alfred Smith" userId="3c60a3631c0db8ad" providerId="LiveId" clId="{4261E4AE-28ED-4674-9398-D544C71768CE}" dt="2025-05-06T07:40:35.414" v="3"/>
          <ac:spMkLst>
            <pc:docMk/>
            <pc:sldMk cId="3922583308" sldId="284"/>
            <ac:spMk id="2" creationId="{FB5CEDEC-DA0D-336C-53FC-098330478542}"/>
          </ac:spMkLst>
        </pc:spChg>
      </pc:sldChg>
      <pc:sldChg chg="modSp">
        <pc:chgData name="Alfred Smith" userId="3c60a3631c0db8ad" providerId="LiveId" clId="{4261E4AE-28ED-4674-9398-D544C71768CE}" dt="2025-05-06T07:40:35.414" v="3"/>
        <pc:sldMkLst>
          <pc:docMk/>
          <pc:sldMk cId="1850742486" sldId="286"/>
        </pc:sldMkLst>
        <pc:spChg chg="mod">
          <ac:chgData name="Alfred Smith" userId="3c60a3631c0db8ad" providerId="LiveId" clId="{4261E4AE-28ED-4674-9398-D544C71768CE}" dt="2025-05-06T07:40:35.414" v="3"/>
          <ac:spMkLst>
            <pc:docMk/>
            <pc:sldMk cId="1850742486" sldId="286"/>
            <ac:spMk id="2" creationId="{8043C012-50EE-6486-B167-7E95A5C0E5E1}"/>
          </ac:spMkLst>
        </pc:spChg>
      </pc:sldChg>
      <pc:sldChg chg="modSp">
        <pc:chgData name="Alfred Smith" userId="3c60a3631c0db8ad" providerId="LiveId" clId="{4261E4AE-28ED-4674-9398-D544C71768CE}" dt="2025-05-06T07:40:35.414" v="3"/>
        <pc:sldMkLst>
          <pc:docMk/>
          <pc:sldMk cId="1828872212" sldId="288"/>
        </pc:sldMkLst>
        <pc:spChg chg="mod">
          <ac:chgData name="Alfred Smith" userId="3c60a3631c0db8ad" providerId="LiveId" clId="{4261E4AE-28ED-4674-9398-D544C71768CE}" dt="2025-05-06T07:40:35.414" v="3"/>
          <ac:spMkLst>
            <pc:docMk/>
            <pc:sldMk cId="1828872212" sldId="288"/>
            <ac:spMk id="2" creationId="{CB88CCE1-FF80-73DF-7E72-FF31AA2A65DF}"/>
          </ac:spMkLst>
        </pc:spChg>
      </pc:sldChg>
      <pc:sldChg chg="modSp">
        <pc:chgData name="Alfred Smith" userId="3c60a3631c0db8ad" providerId="LiveId" clId="{4261E4AE-28ED-4674-9398-D544C71768CE}" dt="2025-05-06T07:40:35.414" v="3"/>
        <pc:sldMkLst>
          <pc:docMk/>
          <pc:sldMk cId="1292473336" sldId="290"/>
        </pc:sldMkLst>
        <pc:spChg chg="mod">
          <ac:chgData name="Alfred Smith" userId="3c60a3631c0db8ad" providerId="LiveId" clId="{4261E4AE-28ED-4674-9398-D544C71768CE}" dt="2025-05-06T07:40:35.414" v="3"/>
          <ac:spMkLst>
            <pc:docMk/>
            <pc:sldMk cId="1292473336" sldId="290"/>
            <ac:spMk id="2" creationId="{B8A7C026-5A9E-0888-823A-30EBF8F1F1DC}"/>
          </ac:spMkLst>
        </pc:spChg>
      </pc:sldChg>
      <pc:sldChg chg="modSp">
        <pc:chgData name="Alfred Smith" userId="3c60a3631c0db8ad" providerId="LiveId" clId="{4261E4AE-28ED-4674-9398-D544C71768CE}" dt="2025-05-06T07:40:35.414" v="3"/>
        <pc:sldMkLst>
          <pc:docMk/>
          <pc:sldMk cId="1014080634" sldId="292"/>
        </pc:sldMkLst>
        <pc:spChg chg="mod">
          <ac:chgData name="Alfred Smith" userId="3c60a3631c0db8ad" providerId="LiveId" clId="{4261E4AE-28ED-4674-9398-D544C71768CE}" dt="2025-05-06T07:40:35.414" v="3"/>
          <ac:spMkLst>
            <pc:docMk/>
            <pc:sldMk cId="1014080634" sldId="292"/>
            <ac:spMk id="2" creationId="{563466E5-216B-5D26-BF14-7A0749AC95D2}"/>
          </ac:spMkLst>
        </pc:spChg>
      </pc:sldChg>
      <pc:sldChg chg="modSp">
        <pc:chgData name="Alfred Smith" userId="3c60a3631c0db8ad" providerId="LiveId" clId="{4261E4AE-28ED-4674-9398-D544C71768CE}" dt="2025-05-06T07:40:35.414" v="3"/>
        <pc:sldMkLst>
          <pc:docMk/>
          <pc:sldMk cId="2859407553" sldId="294"/>
        </pc:sldMkLst>
        <pc:spChg chg="mod">
          <ac:chgData name="Alfred Smith" userId="3c60a3631c0db8ad" providerId="LiveId" clId="{4261E4AE-28ED-4674-9398-D544C71768CE}" dt="2025-05-06T07:40:35.414" v="3"/>
          <ac:spMkLst>
            <pc:docMk/>
            <pc:sldMk cId="2859407553" sldId="294"/>
            <ac:spMk id="2" creationId="{2F23C04E-DAAE-40E5-10E3-A6B5F13E6FE8}"/>
          </ac:spMkLst>
        </pc:spChg>
      </pc:sldChg>
      <pc:sldChg chg="modSp">
        <pc:chgData name="Alfred Smith" userId="3c60a3631c0db8ad" providerId="LiveId" clId="{4261E4AE-28ED-4674-9398-D544C71768CE}" dt="2025-05-06T07:40:35.414" v="3"/>
        <pc:sldMkLst>
          <pc:docMk/>
          <pc:sldMk cId="1514465195" sldId="296"/>
        </pc:sldMkLst>
        <pc:spChg chg="mod">
          <ac:chgData name="Alfred Smith" userId="3c60a3631c0db8ad" providerId="LiveId" clId="{4261E4AE-28ED-4674-9398-D544C71768CE}" dt="2025-05-06T07:40:35.414" v="3"/>
          <ac:spMkLst>
            <pc:docMk/>
            <pc:sldMk cId="1514465195" sldId="296"/>
            <ac:spMk id="2" creationId="{53750E7B-F02E-AC14-822B-7A0921F27C80}"/>
          </ac:spMkLst>
        </pc:spChg>
      </pc:sldChg>
      <pc:sldChg chg="modSp">
        <pc:chgData name="Alfred Smith" userId="3c60a3631c0db8ad" providerId="LiveId" clId="{4261E4AE-28ED-4674-9398-D544C71768CE}" dt="2025-05-06T07:40:35.414" v="3"/>
        <pc:sldMkLst>
          <pc:docMk/>
          <pc:sldMk cId="469299122" sldId="298"/>
        </pc:sldMkLst>
        <pc:spChg chg="mod">
          <ac:chgData name="Alfred Smith" userId="3c60a3631c0db8ad" providerId="LiveId" clId="{4261E4AE-28ED-4674-9398-D544C71768CE}" dt="2025-05-06T07:40:35.414" v="3"/>
          <ac:spMkLst>
            <pc:docMk/>
            <pc:sldMk cId="469299122" sldId="298"/>
            <ac:spMk id="2" creationId="{6E4BA6D4-5BBF-6AE3-4F8C-1BBD0709EB24}"/>
          </ac:spMkLst>
        </pc:spChg>
      </pc:sldChg>
      <pc:sldChg chg="modSp">
        <pc:chgData name="Alfred Smith" userId="3c60a3631c0db8ad" providerId="LiveId" clId="{4261E4AE-28ED-4674-9398-D544C71768CE}" dt="2025-05-06T07:40:35.414" v="3"/>
        <pc:sldMkLst>
          <pc:docMk/>
          <pc:sldMk cId="1119475604" sldId="300"/>
        </pc:sldMkLst>
        <pc:spChg chg="mod">
          <ac:chgData name="Alfred Smith" userId="3c60a3631c0db8ad" providerId="LiveId" clId="{4261E4AE-28ED-4674-9398-D544C71768CE}" dt="2025-05-06T07:40:35.414" v="3"/>
          <ac:spMkLst>
            <pc:docMk/>
            <pc:sldMk cId="1119475604" sldId="300"/>
            <ac:spMk id="2" creationId="{0940E079-296E-86EA-931D-C5636FAF63F3}"/>
          </ac:spMkLst>
        </pc:spChg>
      </pc:sldChg>
      <pc:sldChg chg="modSp">
        <pc:chgData name="Alfred Smith" userId="3c60a3631c0db8ad" providerId="LiveId" clId="{4261E4AE-28ED-4674-9398-D544C71768CE}" dt="2025-05-06T07:40:35.414" v="3"/>
        <pc:sldMkLst>
          <pc:docMk/>
          <pc:sldMk cId="734660535" sldId="302"/>
        </pc:sldMkLst>
        <pc:spChg chg="mod">
          <ac:chgData name="Alfred Smith" userId="3c60a3631c0db8ad" providerId="LiveId" clId="{4261E4AE-28ED-4674-9398-D544C71768CE}" dt="2025-05-06T07:40:35.414" v="3"/>
          <ac:spMkLst>
            <pc:docMk/>
            <pc:sldMk cId="734660535" sldId="302"/>
            <ac:spMk id="2" creationId="{8B09EDC1-C920-CE50-F0EA-589090CD466A}"/>
          </ac:spMkLst>
        </pc:spChg>
      </pc:sldChg>
      <pc:sldChg chg="modSp">
        <pc:chgData name="Alfred Smith" userId="3c60a3631c0db8ad" providerId="LiveId" clId="{4261E4AE-28ED-4674-9398-D544C71768CE}" dt="2025-05-06T07:40:35.414" v="3"/>
        <pc:sldMkLst>
          <pc:docMk/>
          <pc:sldMk cId="2468547633" sldId="304"/>
        </pc:sldMkLst>
        <pc:spChg chg="mod">
          <ac:chgData name="Alfred Smith" userId="3c60a3631c0db8ad" providerId="LiveId" clId="{4261E4AE-28ED-4674-9398-D544C71768CE}" dt="2025-05-06T07:40:35.414" v="3"/>
          <ac:spMkLst>
            <pc:docMk/>
            <pc:sldMk cId="2468547633" sldId="304"/>
            <ac:spMk id="3" creationId="{4393849E-CBC3-259A-5DEF-FB67168217BE}"/>
          </ac:spMkLst>
        </pc:spChg>
      </pc:sldChg>
    </pc:docChg>
  </pc:docChgLst>
  <pc:docChgLst>
    <pc:chgData name="Alfred Smith" userId="3c60a3631c0db8ad" providerId="LiveId" clId="{EE80404E-1D9B-43C9-98DE-97EB604B383B}"/>
    <pc:docChg chg="custSel modSld">
      <pc:chgData name="Alfred Smith" userId="3c60a3631c0db8ad" providerId="LiveId" clId="{EE80404E-1D9B-43C9-98DE-97EB604B383B}" dt="2025-05-23T11:35:01.618" v="45"/>
      <pc:docMkLst>
        <pc:docMk/>
      </pc:docMkLst>
      <pc:sldChg chg="modSp mod">
        <pc:chgData name="Alfred Smith" userId="3c60a3631c0db8ad" providerId="LiveId" clId="{EE80404E-1D9B-43C9-98DE-97EB604B383B}" dt="2025-05-23T11:22:36.983" v="1" actId="27636"/>
        <pc:sldMkLst>
          <pc:docMk/>
          <pc:sldMk cId="1499918570" sldId="257"/>
        </pc:sldMkLst>
        <pc:spChg chg="mod">
          <ac:chgData name="Alfred Smith" userId="3c60a3631c0db8ad" providerId="LiveId" clId="{EE80404E-1D9B-43C9-98DE-97EB604B383B}" dt="2025-05-23T11:22:36.983" v="1" actId="27636"/>
          <ac:spMkLst>
            <pc:docMk/>
            <pc:sldMk cId="1499918570" sldId="257"/>
            <ac:spMk id="6" creationId="{41706CDE-F634-84F8-F313-344468EEF8EA}"/>
          </ac:spMkLst>
        </pc:spChg>
      </pc:sldChg>
      <pc:sldChg chg="modSp">
        <pc:chgData name="Alfred Smith" userId="3c60a3631c0db8ad" providerId="LiveId" clId="{EE80404E-1D9B-43C9-98DE-97EB604B383B}" dt="2025-05-23T11:23:24.279" v="2"/>
        <pc:sldMkLst>
          <pc:docMk/>
          <pc:sldMk cId="3788111665" sldId="258"/>
        </pc:sldMkLst>
        <pc:spChg chg="mod">
          <ac:chgData name="Alfred Smith" userId="3c60a3631c0db8ad" providerId="LiveId" clId="{EE80404E-1D9B-43C9-98DE-97EB604B383B}" dt="2025-05-23T11:23:24.279" v="2"/>
          <ac:spMkLst>
            <pc:docMk/>
            <pc:sldMk cId="3788111665" sldId="258"/>
            <ac:spMk id="2" creationId="{FA343773-69EC-7856-50B4-AC07398E839D}"/>
          </ac:spMkLst>
        </pc:spChg>
      </pc:sldChg>
      <pc:sldChg chg="modSp">
        <pc:chgData name="Alfred Smith" userId="3c60a3631c0db8ad" providerId="LiveId" clId="{EE80404E-1D9B-43C9-98DE-97EB604B383B}" dt="2025-05-23T11:23:24.279" v="2"/>
        <pc:sldMkLst>
          <pc:docMk/>
          <pc:sldMk cId="454763615" sldId="259"/>
        </pc:sldMkLst>
        <pc:spChg chg="mod">
          <ac:chgData name="Alfred Smith" userId="3c60a3631c0db8ad" providerId="LiveId" clId="{EE80404E-1D9B-43C9-98DE-97EB604B383B}" dt="2025-05-23T11:23:24.279" v="2"/>
          <ac:spMkLst>
            <pc:docMk/>
            <pc:sldMk cId="454763615" sldId="259"/>
            <ac:spMk id="3" creationId="{A58184BD-88F1-BA02-40C1-D8403D0EEC0D}"/>
          </ac:spMkLst>
        </pc:spChg>
      </pc:sldChg>
      <pc:sldChg chg="addSp delSp modSp mod">
        <pc:chgData name="Alfred Smith" userId="3c60a3631c0db8ad" providerId="LiveId" clId="{EE80404E-1D9B-43C9-98DE-97EB604B383B}" dt="2025-05-23T11:24:22.608" v="4"/>
        <pc:sldMkLst>
          <pc:docMk/>
          <pc:sldMk cId="2346136586" sldId="260"/>
        </pc:sldMkLst>
        <pc:spChg chg="add mod">
          <ac:chgData name="Alfred Smith" userId="3c60a3631c0db8ad" providerId="LiveId" clId="{EE80404E-1D9B-43C9-98DE-97EB604B383B}" dt="2025-05-23T11:24:22.608" v="4"/>
          <ac:spMkLst>
            <pc:docMk/>
            <pc:sldMk cId="2346136586" sldId="260"/>
            <ac:spMk id="2" creationId="{61203828-C4FB-4A80-AAF4-8D7C43683536}"/>
          </ac:spMkLst>
        </pc:spChg>
        <pc:spChg chg="del">
          <ac:chgData name="Alfred Smith" userId="3c60a3631c0db8ad" providerId="LiveId" clId="{EE80404E-1D9B-43C9-98DE-97EB604B383B}" dt="2025-05-23T11:24:21.227" v="3" actId="478"/>
          <ac:spMkLst>
            <pc:docMk/>
            <pc:sldMk cId="2346136586" sldId="260"/>
            <ac:spMk id="3" creationId="{A58184BD-88F1-BA02-40C1-D8403D0EEC0D}"/>
          </ac:spMkLst>
        </pc:spChg>
        <pc:spChg chg="del">
          <ac:chgData name="Alfred Smith" userId="3c60a3631c0db8ad" providerId="LiveId" clId="{EE80404E-1D9B-43C9-98DE-97EB604B383B}" dt="2025-05-23T11:24:21.227" v="3" actId="478"/>
          <ac:spMkLst>
            <pc:docMk/>
            <pc:sldMk cId="2346136586" sldId="260"/>
            <ac:spMk id="4" creationId="{EE2AC625-9141-A801-F431-DD5F79396320}"/>
          </ac:spMkLst>
        </pc:spChg>
        <pc:spChg chg="add mod">
          <ac:chgData name="Alfred Smith" userId="3c60a3631c0db8ad" providerId="LiveId" clId="{EE80404E-1D9B-43C9-98DE-97EB604B383B}" dt="2025-05-23T11:24:22.608" v="4"/>
          <ac:spMkLst>
            <pc:docMk/>
            <pc:sldMk cId="2346136586" sldId="260"/>
            <ac:spMk id="5" creationId="{AD435F4F-E56C-0C11-6866-01DA242B05E9}"/>
          </ac:spMkLst>
        </pc:spChg>
      </pc:sldChg>
      <pc:sldChg chg="addSp delSp modSp mod">
        <pc:chgData name="Alfred Smith" userId="3c60a3631c0db8ad" providerId="LiveId" clId="{EE80404E-1D9B-43C9-98DE-97EB604B383B}" dt="2025-05-23T11:24:56.983" v="6"/>
        <pc:sldMkLst>
          <pc:docMk/>
          <pc:sldMk cId="4037329247" sldId="261"/>
        </pc:sldMkLst>
        <pc:spChg chg="add mod">
          <ac:chgData name="Alfred Smith" userId="3c60a3631c0db8ad" providerId="LiveId" clId="{EE80404E-1D9B-43C9-98DE-97EB604B383B}" dt="2025-05-23T11:24:56.983" v="6"/>
          <ac:spMkLst>
            <pc:docMk/>
            <pc:sldMk cId="4037329247" sldId="261"/>
            <ac:spMk id="2" creationId="{1D849EBA-6249-AEEE-B731-90E7DE810D88}"/>
          </ac:spMkLst>
        </pc:spChg>
        <pc:spChg chg="del">
          <ac:chgData name="Alfred Smith" userId="3c60a3631c0db8ad" providerId="LiveId" clId="{EE80404E-1D9B-43C9-98DE-97EB604B383B}" dt="2025-05-23T11:24:56.454" v="5" actId="478"/>
          <ac:spMkLst>
            <pc:docMk/>
            <pc:sldMk cId="4037329247" sldId="261"/>
            <ac:spMk id="3" creationId="{A58184BD-88F1-BA02-40C1-D8403D0EEC0D}"/>
          </ac:spMkLst>
        </pc:spChg>
        <pc:spChg chg="del">
          <ac:chgData name="Alfred Smith" userId="3c60a3631c0db8ad" providerId="LiveId" clId="{EE80404E-1D9B-43C9-98DE-97EB604B383B}" dt="2025-05-23T11:24:56.454" v="5" actId="478"/>
          <ac:spMkLst>
            <pc:docMk/>
            <pc:sldMk cId="4037329247" sldId="261"/>
            <ac:spMk id="4" creationId="{EE2AC625-9141-A801-F431-DD5F79396320}"/>
          </ac:spMkLst>
        </pc:spChg>
        <pc:spChg chg="add mod">
          <ac:chgData name="Alfred Smith" userId="3c60a3631c0db8ad" providerId="LiveId" clId="{EE80404E-1D9B-43C9-98DE-97EB604B383B}" dt="2025-05-23T11:24:56.983" v="6"/>
          <ac:spMkLst>
            <pc:docMk/>
            <pc:sldMk cId="4037329247" sldId="261"/>
            <ac:spMk id="5" creationId="{7EF77382-9C57-76F6-1502-51DD9BC6A20A}"/>
          </ac:spMkLst>
        </pc:spChg>
      </pc:sldChg>
      <pc:sldChg chg="addSp delSp modSp mod">
        <pc:chgData name="Alfred Smith" userId="3c60a3631c0db8ad" providerId="LiveId" clId="{EE80404E-1D9B-43C9-98DE-97EB604B383B}" dt="2025-05-23T11:25:19.099" v="8"/>
        <pc:sldMkLst>
          <pc:docMk/>
          <pc:sldMk cId="1909638311" sldId="262"/>
        </pc:sldMkLst>
        <pc:spChg chg="add mod">
          <ac:chgData name="Alfred Smith" userId="3c60a3631c0db8ad" providerId="LiveId" clId="{EE80404E-1D9B-43C9-98DE-97EB604B383B}" dt="2025-05-23T11:25:19.099" v="8"/>
          <ac:spMkLst>
            <pc:docMk/>
            <pc:sldMk cId="1909638311" sldId="262"/>
            <ac:spMk id="2" creationId="{F55F27DD-53D2-AF07-6108-4EA2BD7CF7DE}"/>
          </ac:spMkLst>
        </pc:spChg>
        <pc:spChg chg="del">
          <ac:chgData name="Alfred Smith" userId="3c60a3631c0db8ad" providerId="LiveId" clId="{EE80404E-1D9B-43C9-98DE-97EB604B383B}" dt="2025-05-23T11:25:18.494" v="7" actId="478"/>
          <ac:spMkLst>
            <pc:docMk/>
            <pc:sldMk cId="1909638311" sldId="262"/>
            <ac:spMk id="3" creationId="{A58184BD-88F1-BA02-40C1-D8403D0EEC0D}"/>
          </ac:spMkLst>
        </pc:spChg>
        <pc:spChg chg="del">
          <ac:chgData name="Alfred Smith" userId="3c60a3631c0db8ad" providerId="LiveId" clId="{EE80404E-1D9B-43C9-98DE-97EB604B383B}" dt="2025-05-23T11:25:18.494" v="7" actId="478"/>
          <ac:spMkLst>
            <pc:docMk/>
            <pc:sldMk cId="1909638311" sldId="262"/>
            <ac:spMk id="4" creationId="{EE2AC625-9141-A801-F431-DD5F79396320}"/>
          </ac:spMkLst>
        </pc:spChg>
        <pc:spChg chg="add mod">
          <ac:chgData name="Alfred Smith" userId="3c60a3631c0db8ad" providerId="LiveId" clId="{EE80404E-1D9B-43C9-98DE-97EB604B383B}" dt="2025-05-23T11:25:19.099" v="8"/>
          <ac:spMkLst>
            <pc:docMk/>
            <pc:sldMk cId="1909638311" sldId="262"/>
            <ac:spMk id="5" creationId="{20F016F8-A3F2-A33D-2600-51217D3B6500}"/>
          </ac:spMkLst>
        </pc:spChg>
      </pc:sldChg>
      <pc:sldChg chg="addSp delSp modSp mod">
        <pc:chgData name="Alfred Smith" userId="3c60a3631c0db8ad" providerId="LiveId" clId="{EE80404E-1D9B-43C9-98DE-97EB604B383B}" dt="2025-05-23T11:25:36.587" v="10"/>
        <pc:sldMkLst>
          <pc:docMk/>
          <pc:sldMk cId="641208035" sldId="263"/>
        </pc:sldMkLst>
        <pc:spChg chg="add mod">
          <ac:chgData name="Alfred Smith" userId="3c60a3631c0db8ad" providerId="LiveId" clId="{EE80404E-1D9B-43C9-98DE-97EB604B383B}" dt="2025-05-23T11:25:36.587" v="10"/>
          <ac:spMkLst>
            <pc:docMk/>
            <pc:sldMk cId="641208035" sldId="263"/>
            <ac:spMk id="2" creationId="{53214B49-3BC5-6282-8903-77AF0DE88706}"/>
          </ac:spMkLst>
        </pc:spChg>
        <pc:spChg chg="del">
          <ac:chgData name="Alfred Smith" userId="3c60a3631c0db8ad" providerId="LiveId" clId="{EE80404E-1D9B-43C9-98DE-97EB604B383B}" dt="2025-05-23T11:25:35.985" v="9" actId="478"/>
          <ac:spMkLst>
            <pc:docMk/>
            <pc:sldMk cId="641208035" sldId="263"/>
            <ac:spMk id="3" creationId="{A58184BD-88F1-BA02-40C1-D8403D0EEC0D}"/>
          </ac:spMkLst>
        </pc:spChg>
        <pc:spChg chg="del">
          <ac:chgData name="Alfred Smith" userId="3c60a3631c0db8ad" providerId="LiveId" clId="{EE80404E-1D9B-43C9-98DE-97EB604B383B}" dt="2025-05-23T11:25:35.985" v="9" actId="478"/>
          <ac:spMkLst>
            <pc:docMk/>
            <pc:sldMk cId="641208035" sldId="263"/>
            <ac:spMk id="4" creationId="{EE2AC625-9141-A801-F431-DD5F79396320}"/>
          </ac:spMkLst>
        </pc:spChg>
        <pc:spChg chg="add mod">
          <ac:chgData name="Alfred Smith" userId="3c60a3631c0db8ad" providerId="LiveId" clId="{EE80404E-1D9B-43C9-98DE-97EB604B383B}" dt="2025-05-23T11:25:36.587" v="10"/>
          <ac:spMkLst>
            <pc:docMk/>
            <pc:sldMk cId="641208035" sldId="263"/>
            <ac:spMk id="5" creationId="{DFE71A06-8312-88CF-0AD5-11B78C78530D}"/>
          </ac:spMkLst>
        </pc:spChg>
      </pc:sldChg>
      <pc:sldChg chg="addSp delSp modSp mod">
        <pc:chgData name="Alfred Smith" userId="3c60a3631c0db8ad" providerId="LiveId" clId="{EE80404E-1D9B-43C9-98DE-97EB604B383B}" dt="2025-05-23T11:26:07.533" v="12"/>
        <pc:sldMkLst>
          <pc:docMk/>
          <pc:sldMk cId="4044745628" sldId="264"/>
        </pc:sldMkLst>
        <pc:spChg chg="add mod">
          <ac:chgData name="Alfred Smith" userId="3c60a3631c0db8ad" providerId="LiveId" clId="{EE80404E-1D9B-43C9-98DE-97EB604B383B}" dt="2025-05-23T11:26:07.533" v="12"/>
          <ac:spMkLst>
            <pc:docMk/>
            <pc:sldMk cId="4044745628" sldId="264"/>
            <ac:spMk id="2" creationId="{B37E6FC4-F067-00AB-E38C-A44248540BA6}"/>
          </ac:spMkLst>
        </pc:spChg>
        <pc:spChg chg="del">
          <ac:chgData name="Alfred Smith" userId="3c60a3631c0db8ad" providerId="LiveId" clId="{EE80404E-1D9B-43C9-98DE-97EB604B383B}" dt="2025-05-23T11:26:06.988" v="11" actId="478"/>
          <ac:spMkLst>
            <pc:docMk/>
            <pc:sldMk cId="4044745628" sldId="264"/>
            <ac:spMk id="3" creationId="{A58184BD-88F1-BA02-40C1-D8403D0EEC0D}"/>
          </ac:spMkLst>
        </pc:spChg>
        <pc:spChg chg="del">
          <ac:chgData name="Alfred Smith" userId="3c60a3631c0db8ad" providerId="LiveId" clId="{EE80404E-1D9B-43C9-98DE-97EB604B383B}" dt="2025-05-23T11:26:06.988" v="11" actId="478"/>
          <ac:spMkLst>
            <pc:docMk/>
            <pc:sldMk cId="4044745628" sldId="264"/>
            <ac:spMk id="4" creationId="{EE2AC625-9141-A801-F431-DD5F79396320}"/>
          </ac:spMkLst>
        </pc:spChg>
        <pc:spChg chg="add mod">
          <ac:chgData name="Alfred Smith" userId="3c60a3631c0db8ad" providerId="LiveId" clId="{EE80404E-1D9B-43C9-98DE-97EB604B383B}" dt="2025-05-23T11:26:07.533" v="12"/>
          <ac:spMkLst>
            <pc:docMk/>
            <pc:sldMk cId="4044745628" sldId="264"/>
            <ac:spMk id="5" creationId="{56206982-64C4-3F75-A8A8-3E3F516D261D}"/>
          </ac:spMkLst>
        </pc:spChg>
      </pc:sldChg>
      <pc:sldChg chg="addSp delSp modSp mod">
        <pc:chgData name="Alfred Smith" userId="3c60a3631c0db8ad" providerId="LiveId" clId="{EE80404E-1D9B-43C9-98DE-97EB604B383B}" dt="2025-05-23T11:26:35.698" v="14"/>
        <pc:sldMkLst>
          <pc:docMk/>
          <pc:sldMk cId="978260341" sldId="265"/>
        </pc:sldMkLst>
        <pc:spChg chg="add mod">
          <ac:chgData name="Alfred Smith" userId="3c60a3631c0db8ad" providerId="LiveId" clId="{EE80404E-1D9B-43C9-98DE-97EB604B383B}" dt="2025-05-23T11:26:35.698" v="14"/>
          <ac:spMkLst>
            <pc:docMk/>
            <pc:sldMk cId="978260341" sldId="265"/>
            <ac:spMk id="2" creationId="{710384E9-2923-D618-B2F6-AD74028B3331}"/>
          </ac:spMkLst>
        </pc:spChg>
        <pc:spChg chg="del">
          <ac:chgData name="Alfred Smith" userId="3c60a3631c0db8ad" providerId="LiveId" clId="{EE80404E-1D9B-43C9-98DE-97EB604B383B}" dt="2025-05-23T11:26:34.684" v="13" actId="478"/>
          <ac:spMkLst>
            <pc:docMk/>
            <pc:sldMk cId="978260341" sldId="265"/>
            <ac:spMk id="3" creationId="{A58184BD-88F1-BA02-40C1-D8403D0EEC0D}"/>
          </ac:spMkLst>
        </pc:spChg>
        <pc:spChg chg="del">
          <ac:chgData name="Alfred Smith" userId="3c60a3631c0db8ad" providerId="LiveId" clId="{EE80404E-1D9B-43C9-98DE-97EB604B383B}" dt="2025-05-23T11:26:34.684" v="13" actId="478"/>
          <ac:spMkLst>
            <pc:docMk/>
            <pc:sldMk cId="978260341" sldId="265"/>
            <ac:spMk id="4" creationId="{EE2AC625-9141-A801-F431-DD5F79396320}"/>
          </ac:spMkLst>
        </pc:spChg>
        <pc:spChg chg="add mod">
          <ac:chgData name="Alfred Smith" userId="3c60a3631c0db8ad" providerId="LiveId" clId="{EE80404E-1D9B-43C9-98DE-97EB604B383B}" dt="2025-05-23T11:26:35.698" v="14"/>
          <ac:spMkLst>
            <pc:docMk/>
            <pc:sldMk cId="978260341" sldId="265"/>
            <ac:spMk id="5" creationId="{BB9DF39E-178A-6B5D-8A56-545A8DA04536}"/>
          </ac:spMkLst>
        </pc:spChg>
      </pc:sldChg>
      <pc:sldChg chg="addSp delSp modSp mod">
        <pc:chgData name="Alfred Smith" userId="3c60a3631c0db8ad" providerId="LiveId" clId="{EE80404E-1D9B-43C9-98DE-97EB604B383B}" dt="2025-05-23T11:27:07.184" v="17"/>
        <pc:sldMkLst>
          <pc:docMk/>
          <pc:sldMk cId="3575870363" sldId="266"/>
        </pc:sldMkLst>
        <pc:spChg chg="add mod">
          <ac:chgData name="Alfred Smith" userId="3c60a3631c0db8ad" providerId="LiveId" clId="{EE80404E-1D9B-43C9-98DE-97EB604B383B}" dt="2025-05-23T11:27:07.184" v="17"/>
          <ac:spMkLst>
            <pc:docMk/>
            <pc:sldMk cId="3575870363" sldId="266"/>
            <ac:spMk id="2" creationId="{6457C222-E081-5978-F43E-3E18090B94E8}"/>
          </ac:spMkLst>
        </pc:spChg>
        <pc:spChg chg="del mod">
          <ac:chgData name="Alfred Smith" userId="3c60a3631c0db8ad" providerId="LiveId" clId="{EE80404E-1D9B-43C9-98DE-97EB604B383B}" dt="2025-05-23T11:27:06.621" v="16" actId="478"/>
          <ac:spMkLst>
            <pc:docMk/>
            <pc:sldMk cId="3575870363" sldId="266"/>
            <ac:spMk id="3" creationId="{A58184BD-88F1-BA02-40C1-D8403D0EEC0D}"/>
          </ac:spMkLst>
        </pc:spChg>
        <pc:spChg chg="del mod">
          <ac:chgData name="Alfred Smith" userId="3c60a3631c0db8ad" providerId="LiveId" clId="{EE80404E-1D9B-43C9-98DE-97EB604B383B}" dt="2025-05-23T11:27:06.621" v="16" actId="478"/>
          <ac:spMkLst>
            <pc:docMk/>
            <pc:sldMk cId="3575870363" sldId="266"/>
            <ac:spMk id="4" creationId="{EE2AC625-9141-A801-F431-DD5F79396320}"/>
          </ac:spMkLst>
        </pc:spChg>
        <pc:spChg chg="add mod">
          <ac:chgData name="Alfred Smith" userId="3c60a3631c0db8ad" providerId="LiveId" clId="{EE80404E-1D9B-43C9-98DE-97EB604B383B}" dt="2025-05-23T11:27:07.184" v="17"/>
          <ac:spMkLst>
            <pc:docMk/>
            <pc:sldMk cId="3575870363" sldId="266"/>
            <ac:spMk id="5" creationId="{8DE9B22C-B6B3-E2C5-B92D-06A77065E717}"/>
          </ac:spMkLst>
        </pc:spChg>
      </pc:sldChg>
      <pc:sldChg chg="addSp delSp modSp mod">
        <pc:chgData name="Alfred Smith" userId="3c60a3631c0db8ad" providerId="LiveId" clId="{EE80404E-1D9B-43C9-98DE-97EB604B383B}" dt="2025-05-23T11:27:33.710" v="19"/>
        <pc:sldMkLst>
          <pc:docMk/>
          <pc:sldMk cId="4017137865" sldId="267"/>
        </pc:sldMkLst>
        <pc:spChg chg="add mod">
          <ac:chgData name="Alfred Smith" userId="3c60a3631c0db8ad" providerId="LiveId" clId="{EE80404E-1D9B-43C9-98DE-97EB604B383B}" dt="2025-05-23T11:27:33.710" v="19"/>
          <ac:spMkLst>
            <pc:docMk/>
            <pc:sldMk cId="4017137865" sldId="267"/>
            <ac:spMk id="2" creationId="{65A3932E-EFCC-8C05-C13B-D3679D3EDF74}"/>
          </ac:spMkLst>
        </pc:spChg>
        <pc:spChg chg="del mod">
          <ac:chgData name="Alfred Smith" userId="3c60a3631c0db8ad" providerId="LiveId" clId="{EE80404E-1D9B-43C9-98DE-97EB604B383B}" dt="2025-05-23T11:27:33.186" v="18" actId="478"/>
          <ac:spMkLst>
            <pc:docMk/>
            <pc:sldMk cId="4017137865" sldId="267"/>
            <ac:spMk id="3" creationId="{A58184BD-88F1-BA02-40C1-D8403D0EEC0D}"/>
          </ac:spMkLst>
        </pc:spChg>
        <pc:spChg chg="del">
          <ac:chgData name="Alfred Smith" userId="3c60a3631c0db8ad" providerId="LiveId" clId="{EE80404E-1D9B-43C9-98DE-97EB604B383B}" dt="2025-05-23T11:27:33.186" v="18" actId="478"/>
          <ac:spMkLst>
            <pc:docMk/>
            <pc:sldMk cId="4017137865" sldId="267"/>
            <ac:spMk id="4" creationId="{EE2AC625-9141-A801-F431-DD5F79396320}"/>
          </ac:spMkLst>
        </pc:spChg>
        <pc:spChg chg="add mod">
          <ac:chgData name="Alfred Smith" userId="3c60a3631c0db8ad" providerId="LiveId" clId="{EE80404E-1D9B-43C9-98DE-97EB604B383B}" dt="2025-05-23T11:27:33.710" v="19"/>
          <ac:spMkLst>
            <pc:docMk/>
            <pc:sldMk cId="4017137865" sldId="267"/>
            <ac:spMk id="5" creationId="{A8F58BA1-58C6-3DF6-431A-B165CD3D2AF6}"/>
          </ac:spMkLst>
        </pc:spChg>
      </pc:sldChg>
      <pc:sldChg chg="addSp delSp modSp mod">
        <pc:chgData name="Alfred Smith" userId="3c60a3631c0db8ad" providerId="LiveId" clId="{EE80404E-1D9B-43C9-98DE-97EB604B383B}" dt="2025-05-23T11:28:07.969" v="21"/>
        <pc:sldMkLst>
          <pc:docMk/>
          <pc:sldMk cId="3137811553" sldId="268"/>
        </pc:sldMkLst>
        <pc:spChg chg="add mod">
          <ac:chgData name="Alfred Smith" userId="3c60a3631c0db8ad" providerId="LiveId" clId="{EE80404E-1D9B-43C9-98DE-97EB604B383B}" dt="2025-05-23T11:28:07.969" v="21"/>
          <ac:spMkLst>
            <pc:docMk/>
            <pc:sldMk cId="3137811553" sldId="268"/>
            <ac:spMk id="2" creationId="{EADD181B-B122-4B98-2AE2-1FDF952BC6EE}"/>
          </ac:spMkLst>
        </pc:spChg>
        <pc:spChg chg="del">
          <ac:chgData name="Alfred Smith" userId="3c60a3631c0db8ad" providerId="LiveId" clId="{EE80404E-1D9B-43C9-98DE-97EB604B383B}" dt="2025-05-23T11:28:07.017" v="20" actId="478"/>
          <ac:spMkLst>
            <pc:docMk/>
            <pc:sldMk cId="3137811553" sldId="268"/>
            <ac:spMk id="3" creationId="{A58184BD-88F1-BA02-40C1-D8403D0EEC0D}"/>
          </ac:spMkLst>
        </pc:spChg>
        <pc:spChg chg="del">
          <ac:chgData name="Alfred Smith" userId="3c60a3631c0db8ad" providerId="LiveId" clId="{EE80404E-1D9B-43C9-98DE-97EB604B383B}" dt="2025-05-23T11:28:07.017" v="20" actId="478"/>
          <ac:spMkLst>
            <pc:docMk/>
            <pc:sldMk cId="3137811553" sldId="268"/>
            <ac:spMk id="4" creationId="{EE2AC625-9141-A801-F431-DD5F79396320}"/>
          </ac:spMkLst>
        </pc:spChg>
        <pc:spChg chg="add mod">
          <ac:chgData name="Alfred Smith" userId="3c60a3631c0db8ad" providerId="LiveId" clId="{EE80404E-1D9B-43C9-98DE-97EB604B383B}" dt="2025-05-23T11:28:07.969" v="21"/>
          <ac:spMkLst>
            <pc:docMk/>
            <pc:sldMk cId="3137811553" sldId="268"/>
            <ac:spMk id="5" creationId="{E484B4DA-9D3A-00FB-B952-630B52CA905F}"/>
          </ac:spMkLst>
        </pc:spChg>
      </pc:sldChg>
      <pc:sldChg chg="addSp delSp modSp mod">
        <pc:chgData name="Alfred Smith" userId="3c60a3631c0db8ad" providerId="LiveId" clId="{EE80404E-1D9B-43C9-98DE-97EB604B383B}" dt="2025-05-23T11:28:35.317" v="23"/>
        <pc:sldMkLst>
          <pc:docMk/>
          <pc:sldMk cId="100491716" sldId="269"/>
        </pc:sldMkLst>
        <pc:spChg chg="add mod">
          <ac:chgData name="Alfred Smith" userId="3c60a3631c0db8ad" providerId="LiveId" clId="{EE80404E-1D9B-43C9-98DE-97EB604B383B}" dt="2025-05-23T11:28:35.317" v="23"/>
          <ac:spMkLst>
            <pc:docMk/>
            <pc:sldMk cId="100491716" sldId="269"/>
            <ac:spMk id="2" creationId="{EBC1F813-6A47-52B2-F151-B9FB5096141D}"/>
          </ac:spMkLst>
        </pc:spChg>
        <pc:spChg chg="del">
          <ac:chgData name="Alfred Smith" userId="3c60a3631c0db8ad" providerId="LiveId" clId="{EE80404E-1D9B-43C9-98DE-97EB604B383B}" dt="2025-05-23T11:28:34.681" v="22" actId="478"/>
          <ac:spMkLst>
            <pc:docMk/>
            <pc:sldMk cId="100491716" sldId="269"/>
            <ac:spMk id="3" creationId="{A58184BD-88F1-BA02-40C1-D8403D0EEC0D}"/>
          </ac:spMkLst>
        </pc:spChg>
        <pc:spChg chg="del">
          <ac:chgData name="Alfred Smith" userId="3c60a3631c0db8ad" providerId="LiveId" clId="{EE80404E-1D9B-43C9-98DE-97EB604B383B}" dt="2025-05-23T11:28:34.681" v="22" actId="478"/>
          <ac:spMkLst>
            <pc:docMk/>
            <pc:sldMk cId="100491716" sldId="269"/>
            <ac:spMk id="4" creationId="{EE2AC625-9141-A801-F431-DD5F79396320}"/>
          </ac:spMkLst>
        </pc:spChg>
        <pc:spChg chg="add mod">
          <ac:chgData name="Alfred Smith" userId="3c60a3631c0db8ad" providerId="LiveId" clId="{EE80404E-1D9B-43C9-98DE-97EB604B383B}" dt="2025-05-23T11:28:35.317" v="23"/>
          <ac:spMkLst>
            <pc:docMk/>
            <pc:sldMk cId="100491716" sldId="269"/>
            <ac:spMk id="5" creationId="{B44A6F33-0AB9-B39D-498D-AF7B1BE061F1}"/>
          </ac:spMkLst>
        </pc:spChg>
      </pc:sldChg>
      <pc:sldChg chg="modSp">
        <pc:chgData name="Alfred Smith" userId="3c60a3631c0db8ad" providerId="LiveId" clId="{EE80404E-1D9B-43C9-98DE-97EB604B383B}" dt="2025-05-23T11:23:24.279" v="2"/>
        <pc:sldMkLst>
          <pc:docMk/>
          <pc:sldMk cId="4120481681" sldId="270"/>
        </pc:sldMkLst>
        <pc:spChg chg="mod">
          <ac:chgData name="Alfred Smith" userId="3c60a3631c0db8ad" providerId="LiveId" clId="{EE80404E-1D9B-43C9-98DE-97EB604B383B}" dt="2025-05-23T11:23:24.279" v="2"/>
          <ac:spMkLst>
            <pc:docMk/>
            <pc:sldMk cId="4120481681" sldId="270"/>
            <ac:spMk id="3" creationId="{076CCCAC-7693-A663-EBD6-068FD7E78FC3}"/>
          </ac:spMkLst>
        </pc:spChg>
      </pc:sldChg>
      <pc:sldChg chg="modSp">
        <pc:chgData name="Alfred Smith" userId="3c60a3631c0db8ad" providerId="LiveId" clId="{EE80404E-1D9B-43C9-98DE-97EB604B383B}" dt="2025-05-23T11:23:24.279" v="2"/>
        <pc:sldMkLst>
          <pc:docMk/>
          <pc:sldMk cId="939110669" sldId="271"/>
        </pc:sldMkLst>
        <pc:spChg chg="mod">
          <ac:chgData name="Alfred Smith" userId="3c60a3631c0db8ad" providerId="LiveId" clId="{EE80404E-1D9B-43C9-98DE-97EB604B383B}" dt="2025-05-23T11:23:24.279" v="2"/>
          <ac:spMkLst>
            <pc:docMk/>
            <pc:sldMk cId="939110669" sldId="271"/>
            <ac:spMk id="2" creationId="{AB6DECFC-90D2-AC07-556C-925AB9C69402}"/>
          </ac:spMkLst>
        </pc:spChg>
      </pc:sldChg>
      <pc:sldChg chg="modSp">
        <pc:chgData name="Alfred Smith" userId="3c60a3631c0db8ad" providerId="LiveId" clId="{EE80404E-1D9B-43C9-98DE-97EB604B383B}" dt="2025-05-23T11:23:24.279" v="2"/>
        <pc:sldMkLst>
          <pc:docMk/>
          <pc:sldMk cId="487179600" sldId="273"/>
        </pc:sldMkLst>
        <pc:spChg chg="mod">
          <ac:chgData name="Alfred Smith" userId="3c60a3631c0db8ad" providerId="LiveId" clId="{EE80404E-1D9B-43C9-98DE-97EB604B383B}" dt="2025-05-23T11:23:24.279" v="2"/>
          <ac:spMkLst>
            <pc:docMk/>
            <pc:sldMk cId="487179600" sldId="273"/>
            <ac:spMk id="2" creationId="{4B373988-F72D-EF89-67A8-2BEFA2D85598}"/>
          </ac:spMkLst>
        </pc:spChg>
      </pc:sldChg>
      <pc:sldChg chg="modSp">
        <pc:chgData name="Alfred Smith" userId="3c60a3631c0db8ad" providerId="LiveId" clId="{EE80404E-1D9B-43C9-98DE-97EB604B383B}" dt="2025-05-23T11:23:24.279" v="2"/>
        <pc:sldMkLst>
          <pc:docMk/>
          <pc:sldMk cId="2168401200" sldId="274"/>
        </pc:sldMkLst>
        <pc:spChg chg="mod">
          <ac:chgData name="Alfred Smith" userId="3c60a3631c0db8ad" providerId="LiveId" clId="{EE80404E-1D9B-43C9-98DE-97EB604B383B}" dt="2025-05-23T11:23:24.279" v="2"/>
          <ac:spMkLst>
            <pc:docMk/>
            <pc:sldMk cId="2168401200" sldId="274"/>
            <ac:spMk id="2" creationId="{E17B7C13-A84F-163C-6544-90D5F53DB482}"/>
          </ac:spMkLst>
        </pc:spChg>
      </pc:sldChg>
      <pc:sldChg chg="modSp">
        <pc:chgData name="Alfred Smith" userId="3c60a3631c0db8ad" providerId="LiveId" clId="{EE80404E-1D9B-43C9-98DE-97EB604B383B}" dt="2025-05-23T11:23:24.279" v="2"/>
        <pc:sldMkLst>
          <pc:docMk/>
          <pc:sldMk cId="2996969115" sldId="275"/>
        </pc:sldMkLst>
        <pc:spChg chg="mod">
          <ac:chgData name="Alfred Smith" userId="3c60a3631c0db8ad" providerId="LiveId" clId="{EE80404E-1D9B-43C9-98DE-97EB604B383B}" dt="2025-05-23T11:23:24.279" v="2"/>
          <ac:spMkLst>
            <pc:docMk/>
            <pc:sldMk cId="2996969115" sldId="275"/>
            <ac:spMk id="2" creationId="{C374F5B1-9E4F-476F-D735-38329EFE9EC1}"/>
          </ac:spMkLst>
        </pc:spChg>
      </pc:sldChg>
      <pc:sldChg chg="modSp">
        <pc:chgData name="Alfred Smith" userId="3c60a3631c0db8ad" providerId="LiveId" clId="{EE80404E-1D9B-43C9-98DE-97EB604B383B}" dt="2025-05-23T11:23:24.279" v="2"/>
        <pc:sldMkLst>
          <pc:docMk/>
          <pc:sldMk cId="2390376940" sldId="276"/>
        </pc:sldMkLst>
        <pc:spChg chg="mod">
          <ac:chgData name="Alfred Smith" userId="3c60a3631c0db8ad" providerId="LiveId" clId="{EE80404E-1D9B-43C9-98DE-97EB604B383B}" dt="2025-05-23T11:23:24.279" v="2"/>
          <ac:spMkLst>
            <pc:docMk/>
            <pc:sldMk cId="2390376940" sldId="276"/>
            <ac:spMk id="2" creationId="{4C664CE3-A252-A104-77C2-4E6C62A95073}"/>
          </ac:spMkLst>
        </pc:spChg>
      </pc:sldChg>
      <pc:sldChg chg="modSp">
        <pc:chgData name="Alfred Smith" userId="3c60a3631c0db8ad" providerId="LiveId" clId="{EE80404E-1D9B-43C9-98DE-97EB604B383B}" dt="2025-05-23T11:23:24.279" v="2"/>
        <pc:sldMkLst>
          <pc:docMk/>
          <pc:sldMk cId="4265919077" sldId="277"/>
        </pc:sldMkLst>
        <pc:spChg chg="mod">
          <ac:chgData name="Alfred Smith" userId="3c60a3631c0db8ad" providerId="LiveId" clId="{EE80404E-1D9B-43C9-98DE-97EB604B383B}" dt="2025-05-23T11:23:24.279" v="2"/>
          <ac:spMkLst>
            <pc:docMk/>
            <pc:sldMk cId="4265919077" sldId="277"/>
            <ac:spMk id="2" creationId="{B5861BCE-7AE4-F935-FA09-B859EEE6D92B}"/>
          </ac:spMkLst>
        </pc:spChg>
      </pc:sldChg>
      <pc:sldChg chg="modSp">
        <pc:chgData name="Alfred Smith" userId="3c60a3631c0db8ad" providerId="LiveId" clId="{EE80404E-1D9B-43C9-98DE-97EB604B383B}" dt="2025-05-23T11:23:24.279" v="2"/>
        <pc:sldMkLst>
          <pc:docMk/>
          <pc:sldMk cId="210266664" sldId="278"/>
        </pc:sldMkLst>
        <pc:spChg chg="mod">
          <ac:chgData name="Alfred Smith" userId="3c60a3631c0db8ad" providerId="LiveId" clId="{EE80404E-1D9B-43C9-98DE-97EB604B383B}" dt="2025-05-23T11:23:24.279" v="2"/>
          <ac:spMkLst>
            <pc:docMk/>
            <pc:sldMk cId="210266664" sldId="278"/>
            <ac:spMk id="2" creationId="{D405C430-3490-6D43-91F3-82F73557B23D}"/>
          </ac:spMkLst>
        </pc:spChg>
      </pc:sldChg>
      <pc:sldChg chg="modSp">
        <pc:chgData name="Alfred Smith" userId="3c60a3631c0db8ad" providerId="LiveId" clId="{EE80404E-1D9B-43C9-98DE-97EB604B383B}" dt="2025-05-23T11:23:24.279" v="2"/>
        <pc:sldMkLst>
          <pc:docMk/>
          <pc:sldMk cId="888433145" sldId="279"/>
        </pc:sldMkLst>
        <pc:spChg chg="mod">
          <ac:chgData name="Alfred Smith" userId="3c60a3631c0db8ad" providerId="LiveId" clId="{EE80404E-1D9B-43C9-98DE-97EB604B383B}" dt="2025-05-23T11:23:24.279" v="2"/>
          <ac:spMkLst>
            <pc:docMk/>
            <pc:sldMk cId="888433145" sldId="279"/>
            <ac:spMk id="2" creationId="{8A154B50-9141-CD69-AC7C-E0C04FB63F27}"/>
          </ac:spMkLst>
        </pc:spChg>
      </pc:sldChg>
      <pc:sldChg chg="modSp">
        <pc:chgData name="Alfred Smith" userId="3c60a3631c0db8ad" providerId="LiveId" clId="{EE80404E-1D9B-43C9-98DE-97EB604B383B}" dt="2025-05-23T11:23:24.279" v="2"/>
        <pc:sldMkLst>
          <pc:docMk/>
          <pc:sldMk cId="791300187" sldId="280"/>
        </pc:sldMkLst>
        <pc:spChg chg="mod">
          <ac:chgData name="Alfred Smith" userId="3c60a3631c0db8ad" providerId="LiveId" clId="{EE80404E-1D9B-43C9-98DE-97EB604B383B}" dt="2025-05-23T11:23:24.279" v="2"/>
          <ac:spMkLst>
            <pc:docMk/>
            <pc:sldMk cId="791300187" sldId="280"/>
            <ac:spMk id="2" creationId="{E816D456-C26B-6799-3846-409A02DA6F2C}"/>
          </ac:spMkLst>
        </pc:spChg>
      </pc:sldChg>
      <pc:sldChg chg="addSp delSp modSp mod">
        <pc:chgData name="Alfred Smith" userId="3c60a3631c0db8ad" providerId="LiveId" clId="{EE80404E-1D9B-43C9-98DE-97EB604B383B}" dt="2025-05-23T11:28:57.868" v="25"/>
        <pc:sldMkLst>
          <pc:docMk/>
          <pc:sldMk cId="1922139011" sldId="281"/>
        </pc:sldMkLst>
        <pc:spChg chg="add mod">
          <ac:chgData name="Alfred Smith" userId="3c60a3631c0db8ad" providerId="LiveId" clId="{EE80404E-1D9B-43C9-98DE-97EB604B383B}" dt="2025-05-23T11:28:57.868" v="25"/>
          <ac:spMkLst>
            <pc:docMk/>
            <pc:sldMk cId="1922139011" sldId="281"/>
            <ac:spMk id="2" creationId="{F3A1E453-4B7C-71E2-27C8-F2F049AF4C5D}"/>
          </ac:spMkLst>
        </pc:spChg>
        <pc:spChg chg="del">
          <ac:chgData name="Alfred Smith" userId="3c60a3631c0db8ad" providerId="LiveId" clId="{EE80404E-1D9B-43C9-98DE-97EB604B383B}" dt="2025-05-23T11:28:57.224" v="24" actId="478"/>
          <ac:spMkLst>
            <pc:docMk/>
            <pc:sldMk cId="1922139011" sldId="281"/>
            <ac:spMk id="3" creationId="{A58184BD-88F1-BA02-40C1-D8403D0EEC0D}"/>
          </ac:spMkLst>
        </pc:spChg>
        <pc:spChg chg="del">
          <ac:chgData name="Alfred Smith" userId="3c60a3631c0db8ad" providerId="LiveId" clId="{EE80404E-1D9B-43C9-98DE-97EB604B383B}" dt="2025-05-23T11:28:57.224" v="24" actId="478"/>
          <ac:spMkLst>
            <pc:docMk/>
            <pc:sldMk cId="1922139011" sldId="281"/>
            <ac:spMk id="4" creationId="{EE2AC625-9141-A801-F431-DD5F79396320}"/>
          </ac:spMkLst>
        </pc:spChg>
        <pc:spChg chg="add mod">
          <ac:chgData name="Alfred Smith" userId="3c60a3631c0db8ad" providerId="LiveId" clId="{EE80404E-1D9B-43C9-98DE-97EB604B383B}" dt="2025-05-23T11:28:57.868" v="25"/>
          <ac:spMkLst>
            <pc:docMk/>
            <pc:sldMk cId="1922139011" sldId="281"/>
            <ac:spMk id="5" creationId="{35BB1623-551B-43B3-8B33-D0523A6F0A76}"/>
          </ac:spMkLst>
        </pc:spChg>
      </pc:sldChg>
      <pc:sldChg chg="modSp">
        <pc:chgData name="Alfred Smith" userId="3c60a3631c0db8ad" providerId="LiveId" clId="{EE80404E-1D9B-43C9-98DE-97EB604B383B}" dt="2025-05-23T11:23:24.279" v="2"/>
        <pc:sldMkLst>
          <pc:docMk/>
          <pc:sldMk cId="1126511635" sldId="282"/>
        </pc:sldMkLst>
        <pc:spChg chg="mod">
          <ac:chgData name="Alfred Smith" userId="3c60a3631c0db8ad" providerId="LiveId" clId="{EE80404E-1D9B-43C9-98DE-97EB604B383B}" dt="2025-05-23T11:23:24.279" v="2"/>
          <ac:spMkLst>
            <pc:docMk/>
            <pc:sldMk cId="1126511635" sldId="282"/>
            <ac:spMk id="2" creationId="{96BD0994-2995-A701-8357-581FEA42FA3F}"/>
          </ac:spMkLst>
        </pc:spChg>
      </pc:sldChg>
      <pc:sldChg chg="addSp delSp modSp mod">
        <pc:chgData name="Alfred Smith" userId="3c60a3631c0db8ad" providerId="LiveId" clId="{EE80404E-1D9B-43C9-98DE-97EB604B383B}" dt="2025-05-23T11:29:49.147" v="27"/>
        <pc:sldMkLst>
          <pc:docMk/>
          <pc:sldMk cId="3166251957" sldId="283"/>
        </pc:sldMkLst>
        <pc:spChg chg="add mod">
          <ac:chgData name="Alfred Smith" userId="3c60a3631c0db8ad" providerId="LiveId" clId="{EE80404E-1D9B-43C9-98DE-97EB604B383B}" dt="2025-05-23T11:29:49.147" v="27"/>
          <ac:spMkLst>
            <pc:docMk/>
            <pc:sldMk cId="3166251957" sldId="283"/>
            <ac:spMk id="2" creationId="{2B6070B0-5CD9-0C92-EAD0-9FD218B4CC7F}"/>
          </ac:spMkLst>
        </pc:spChg>
        <pc:spChg chg="del">
          <ac:chgData name="Alfred Smith" userId="3c60a3631c0db8ad" providerId="LiveId" clId="{EE80404E-1D9B-43C9-98DE-97EB604B383B}" dt="2025-05-23T11:29:48.464" v="26" actId="478"/>
          <ac:spMkLst>
            <pc:docMk/>
            <pc:sldMk cId="3166251957" sldId="283"/>
            <ac:spMk id="3" creationId="{A58184BD-88F1-BA02-40C1-D8403D0EEC0D}"/>
          </ac:spMkLst>
        </pc:spChg>
        <pc:spChg chg="del">
          <ac:chgData name="Alfred Smith" userId="3c60a3631c0db8ad" providerId="LiveId" clId="{EE80404E-1D9B-43C9-98DE-97EB604B383B}" dt="2025-05-23T11:29:48.464" v="26" actId="478"/>
          <ac:spMkLst>
            <pc:docMk/>
            <pc:sldMk cId="3166251957" sldId="283"/>
            <ac:spMk id="4" creationId="{EE2AC625-9141-A801-F431-DD5F79396320}"/>
          </ac:spMkLst>
        </pc:spChg>
        <pc:spChg chg="add mod">
          <ac:chgData name="Alfred Smith" userId="3c60a3631c0db8ad" providerId="LiveId" clId="{EE80404E-1D9B-43C9-98DE-97EB604B383B}" dt="2025-05-23T11:29:49.147" v="27"/>
          <ac:spMkLst>
            <pc:docMk/>
            <pc:sldMk cId="3166251957" sldId="283"/>
            <ac:spMk id="5" creationId="{0FC2D9AE-AD36-785A-DEE2-DDD4C734BE76}"/>
          </ac:spMkLst>
        </pc:spChg>
      </pc:sldChg>
      <pc:sldChg chg="modSp">
        <pc:chgData name="Alfred Smith" userId="3c60a3631c0db8ad" providerId="LiveId" clId="{EE80404E-1D9B-43C9-98DE-97EB604B383B}" dt="2025-05-23T11:23:24.279" v="2"/>
        <pc:sldMkLst>
          <pc:docMk/>
          <pc:sldMk cId="3922583308" sldId="284"/>
        </pc:sldMkLst>
        <pc:spChg chg="mod">
          <ac:chgData name="Alfred Smith" userId="3c60a3631c0db8ad" providerId="LiveId" clId="{EE80404E-1D9B-43C9-98DE-97EB604B383B}" dt="2025-05-23T11:23:24.279" v="2"/>
          <ac:spMkLst>
            <pc:docMk/>
            <pc:sldMk cId="3922583308" sldId="284"/>
            <ac:spMk id="2" creationId="{FB5CEDEC-DA0D-336C-53FC-098330478542}"/>
          </ac:spMkLst>
        </pc:spChg>
      </pc:sldChg>
      <pc:sldChg chg="addSp delSp modSp mod">
        <pc:chgData name="Alfred Smith" userId="3c60a3631c0db8ad" providerId="LiveId" clId="{EE80404E-1D9B-43C9-98DE-97EB604B383B}" dt="2025-05-23T11:30:32.955" v="29"/>
        <pc:sldMkLst>
          <pc:docMk/>
          <pc:sldMk cId="1522780631" sldId="285"/>
        </pc:sldMkLst>
        <pc:spChg chg="add mod">
          <ac:chgData name="Alfred Smith" userId="3c60a3631c0db8ad" providerId="LiveId" clId="{EE80404E-1D9B-43C9-98DE-97EB604B383B}" dt="2025-05-23T11:30:32.955" v="29"/>
          <ac:spMkLst>
            <pc:docMk/>
            <pc:sldMk cId="1522780631" sldId="285"/>
            <ac:spMk id="2" creationId="{2C9ED556-5765-7133-6A4C-2AF3C84DD1D8}"/>
          </ac:spMkLst>
        </pc:spChg>
        <pc:spChg chg="del">
          <ac:chgData name="Alfred Smith" userId="3c60a3631c0db8ad" providerId="LiveId" clId="{EE80404E-1D9B-43C9-98DE-97EB604B383B}" dt="2025-05-23T11:30:32.262" v="28" actId="478"/>
          <ac:spMkLst>
            <pc:docMk/>
            <pc:sldMk cId="1522780631" sldId="285"/>
            <ac:spMk id="3" creationId="{A58184BD-88F1-BA02-40C1-D8403D0EEC0D}"/>
          </ac:spMkLst>
        </pc:spChg>
        <pc:spChg chg="del">
          <ac:chgData name="Alfred Smith" userId="3c60a3631c0db8ad" providerId="LiveId" clId="{EE80404E-1D9B-43C9-98DE-97EB604B383B}" dt="2025-05-23T11:30:32.262" v="28" actId="478"/>
          <ac:spMkLst>
            <pc:docMk/>
            <pc:sldMk cId="1522780631" sldId="285"/>
            <ac:spMk id="4" creationId="{EE2AC625-9141-A801-F431-DD5F79396320}"/>
          </ac:spMkLst>
        </pc:spChg>
        <pc:spChg chg="add mod">
          <ac:chgData name="Alfred Smith" userId="3c60a3631c0db8ad" providerId="LiveId" clId="{EE80404E-1D9B-43C9-98DE-97EB604B383B}" dt="2025-05-23T11:30:32.955" v="29"/>
          <ac:spMkLst>
            <pc:docMk/>
            <pc:sldMk cId="1522780631" sldId="285"/>
            <ac:spMk id="5" creationId="{56D4B3C5-3E59-C570-DD91-3929EACEECCD}"/>
          </ac:spMkLst>
        </pc:spChg>
      </pc:sldChg>
      <pc:sldChg chg="modSp">
        <pc:chgData name="Alfred Smith" userId="3c60a3631c0db8ad" providerId="LiveId" clId="{EE80404E-1D9B-43C9-98DE-97EB604B383B}" dt="2025-05-23T11:23:24.279" v="2"/>
        <pc:sldMkLst>
          <pc:docMk/>
          <pc:sldMk cId="1850742486" sldId="286"/>
        </pc:sldMkLst>
        <pc:spChg chg="mod">
          <ac:chgData name="Alfred Smith" userId="3c60a3631c0db8ad" providerId="LiveId" clId="{EE80404E-1D9B-43C9-98DE-97EB604B383B}" dt="2025-05-23T11:23:24.279" v="2"/>
          <ac:spMkLst>
            <pc:docMk/>
            <pc:sldMk cId="1850742486" sldId="286"/>
            <ac:spMk id="2" creationId="{8043C012-50EE-6486-B167-7E95A5C0E5E1}"/>
          </ac:spMkLst>
        </pc:spChg>
      </pc:sldChg>
      <pc:sldChg chg="addSp delSp modSp mod">
        <pc:chgData name="Alfred Smith" userId="3c60a3631c0db8ad" providerId="LiveId" clId="{EE80404E-1D9B-43C9-98DE-97EB604B383B}" dt="2025-05-23T11:31:37.359" v="31"/>
        <pc:sldMkLst>
          <pc:docMk/>
          <pc:sldMk cId="2332778949" sldId="287"/>
        </pc:sldMkLst>
        <pc:spChg chg="add mod">
          <ac:chgData name="Alfred Smith" userId="3c60a3631c0db8ad" providerId="LiveId" clId="{EE80404E-1D9B-43C9-98DE-97EB604B383B}" dt="2025-05-23T11:31:37.359" v="31"/>
          <ac:spMkLst>
            <pc:docMk/>
            <pc:sldMk cId="2332778949" sldId="287"/>
            <ac:spMk id="2" creationId="{C94EAB48-DE56-8FBA-80B9-B6C7509414A0}"/>
          </ac:spMkLst>
        </pc:spChg>
        <pc:spChg chg="del">
          <ac:chgData name="Alfred Smith" userId="3c60a3631c0db8ad" providerId="LiveId" clId="{EE80404E-1D9B-43C9-98DE-97EB604B383B}" dt="2025-05-23T11:31:36.780" v="30" actId="478"/>
          <ac:spMkLst>
            <pc:docMk/>
            <pc:sldMk cId="2332778949" sldId="287"/>
            <ac:spMk id="3" creationId="{A58184BD-88F1-BA02-40C1-D8403D0EEC0D}"/>
          </ac:spMkLst>
        </pc:spChg>
        <pc:spChg chg="del">
          <ac:chgData name="Alfred Smith" userId="3c60a3631c0db8ad" providerId="LiveId" clId="{EE80404E-1D9B-43C9-98DE-97EB604B383B}" dt="2025-05-23T11:31:36.780" v="30" actId="478"/>
          <ac:spMkLst>
            <pc:docMk/>
            <pc:sldMk cId="2332778949" sldId="287"/>
            <ac:spMk id="4" creationId="{EE2AC625-9141-A801-F431-DD5F79396320}"/>
          </ac:spMkLst>
        </pc:spChg>
        <pc:spChg chg="add mod">
          <ac:chgData name="Alfred Smith" userId="3c60a3631c0db8ad" providerId="LiveId" clId="{EE80404E-1D9B-43C9-98DE-97EB604B383B}" dt="2025-05-23T11:31:37.359" v="31"/>
          <ac:spMkLst>
            <pc:docMk/>
            <pc:sldMk cId="2332778949" sldId="287"/>
            <ac:spMk id="5" creationId="{662C61A2-7A84-11E0-D51E-F564DC740015}"/>
          </ac:spMkLst>
        </pc:spChg>
      </pc:sldChg>
      <pc:sldChg chg="modSp">
        <pc:chgData name="Alfred Smith" userId="3c60a3631c0db8ad" providerId="LiveId" clId="{EE80404E-1D9B-43C9-98DE-97EB604B383B}" dt="2025-05-23T11:23:24.279" v="2"/>
        <pc:sldMkLst>
          <pc:docMk/>
          <pc:sldMk cId="1828872212" sldId="288"/>
        </pc:sldMkLst>
        <pc:spChg chg="mod">
          <ac:chgData name="Alfred Smith" userId="3c60a3631c0db8ad" providerId="LiveId" clId="{EE80404E-1D9B-43C9-98DE-97EB604B383B}" dt="2025-05-23T11:23:24.279" v="2"/>
          <ac:spMkLst>
            <pc:docMk/>
            <pc:sldMk cId="1828872212" sldId="288"/>
            <ac:spMk id="2" creationId="{CB88CCE1-FF80-73DF-7E72-FF31AA2A65DF}"/>
          </ac:spMkLst>
        </pc:spChg>
      </pc:sldChg>
      <pc:sldChg chg="addSp delSp modSp mod">
        <pc:chgData name="Alfred Smith" userId="3c60a3631c0db8ad" providerId="LiveId" clId="{EE80404E-1D9B-43C9-98DE-97EB604B383B}" dt="2025-05-23T11:32:09.677" v="33"/>
        <pc:sldMkLst>
          <pc:docMk/>
          <pc:sldMk cId="3153919605" sldId="289"/>
        </pc:sldMkLst>
        <pc:spChg chg="add mod">
          <ac:chgData name="Alfred Smith" userId="3c60a3631c0db8ad" providerId="LiveId" clId="{EE80404E-1D9B-43C9-98DE-97EB604B383B}" dt="2025-05-23T11:32:09.677" v="33"/>
          <ac:spMkLst>
            <pc:docMk/>
            <pc:sldMk cId="3153919605" sldId="289"/>
            <ac:spMk id="2" creationId="{72B33E4C-DDA3-6931-A89A-D5B9EC532F51}"/>
          </ac:spMkLst>
        </pc:spChg>
        <pc:spChg chg="del">
          <ac:chgData name="Alfred Smith" userId="3c60a3631c0db8ad" providerId="LiveId" clId="{EE80404E-1D9B-43C9-98DE-97EB604B383B}" dt="2025-05-23T11:32:09.010" v="32" actId="478"/>
          <ac:spMkLst>
            <pc:docMk/>
            <pc:sldMk cId="3153919605" sldId="289"/>
            <ac:spMk id="3" creationId="{A58184BD-88F1-BA02-40C1-D8403D0EEC0D}"/>
          </ac:spMkLst>
        </pc:spChg>
        <pc:spChg chg="del">
          <ac:chgData name="Alfred Smith" userId="3c60a3631c0db8ad" providerId="LiveId" clId="{EE80404E-1D9B-43C9-98DE-97EB604B383B}" dt="2025-05-23T11:32:09.010" v="32" actId="478"/>
          <ac:spMkLst>
            <pc:docMk/>
            <pc:sldMk cId="3153919605" sldId="289"/>
            <ac:spMk id="4" creationId="{EE2AC625-9141-A801-F431-DD5F79396320}"/>
          </ac:spMkLst>
        </pc:spChg>
        <pc:spChg chg="add mod">
          <ac:chgData name="Alfred Smith" userId="3c60a3631c0db8ad" providerId="LiveId" clId="{EE80404E-1D9B-43C9-98DE-97EB604B383B}" dt="2025-05-23T11:32:09.677" v="33"/>
          <ac:spMkLst>
            <pc:docMk/>
            <pc:sldMk cId="3153919605" sldId="289"/>
            <ac:spMk id="5" creationId="{AF3F2C24-5C5A-8000-0160-BB29C50CE228}"/>
          </ac:spMkLst>
        </pc:spChg>
      </pc:sldChg>
      <pc:sldChg chg="modSp">
        <pc:chgData name="Alfred Smith" userId="3c60a3631c0db8ad" providerId="LiveId" clId="{EE80404E-1D9B-43C9-98DE-97EB604B383B}" dt="2025-05-23T11:23:24.279" v="2"/>
        <pc:sldMkLst>
          <pc:docMk/>
          <pc:sldMk cId="1292473336" sldId="290"/>
        </pc:sldMkLst>
        <pc:spChg chg="mod">
          <ac:chgData name="Alfred Smith" userId="3c60a3631c0db8ad" providerId="LiveId" clId="{EE80404E-1D9B-43C9-98DE-97EB604B383B}" dt="2025-05-23T11:23:24.279" v="2"/>
          <ac:spMkLst>
            <pc:docMk/>
            <pc:sldMk cId="1292473336" sldId="290"/>
            <ac:spMk id="2" creationId="{B8A7C026-5A9E-0888-823A-30EBF8F1F1DC}"/>
          </ac:spMkLst>
        </pc:spChg>
      </pc:sldChg>
      <pc:sldChg chg="addSp delSp modSp mod">
        <pc:chgData name="Alfred Smith" userId="3c60a3631c0db8ad" providerId="LiveId" clId="{EE80404E-1D9B-43C9-98DE-97EB604B383B}" dt="2025-05-23T11:32:41.318" v="35"/>
        <pc:sldMkLst>
          <pc:docMk/>
          <pc:sldMk cId="1878919862" sldId="291"/>
        </pc:sldMkLst>
        <pc:spChg chg="add mod">
          <ac:chgData name="Alfred Smith" userId="3c60a3631c0db8ad" providerId="LiveId" clId="{EE80404E-1D9B-43C9-98DE-97EB604B383B}" dt="2025-05-23T11:32:41.318" v="35"/>
          <ac:spMkLst>
            <pc:docMk/>
            <pc:sldMk cId="1878919862" sldId="291"/>
            <ac:spMk id="2" creationId="{8278BF4C-296F-06E3-C6E9-D2CE17A4AB3E}"/>
          </ac:spMkLst>
        </pc:spChg>
        <pc:spChg chg="del">
          <ac:chgData name="Alfred Smith" userId="3c60a3631c0db8ad" providerId="LiveId" clId="{EE80404E-1D9B-43C9-98DE-97EB604B383B}" dt="2025-05-23T11:32:40.303" v="34" actId="478"/>
          <ac:spMkLst>
            <pc:docMk/>
            <pc:sldMk cId="1878919862" sldId="291"/>
            <ac:spMk id="3" creationId="{A58184BD-88F1-BA02-40C1-D8403D0EEC0D}"/>
          </ac:spMkLst>
        </pc:spChg>
        <pc:spChg chg="del">
          <ac:chgData name="Alfred Smith" userId="3c60a3631c0db8ad" providerId="LiveId" clId="{EE80404E-1D9B-43C9-98DE-97EB604B383B}" dt="2025-05-23T11:32:40.303" v="34" actId="478"/>
          <ac:spMkLst>
            <pc:docMk/>
            <pc:sldMk cId="1878919862" sldId="291"/>
            <ac:spMk id="4" creationId="{EE2AC625-9141-A801-F431-DD5F79396320}"/>
          </ac:spMkLst>
        </pc:spChg>
        <pc:spChg chg="add mod">
          <ac:chgData name="Alfred Smith" userId="3c60a3631c0db8ad" providerId="LiveId" clId="{EE80404E-1D9B-43C9-98DE-97EB604B383B}" dt="2025-05-23T11:32:41.318" v="35"/>
          <ac:spMkLst>
            <pc:docMk/>
            <pc:sldMk cId="1878919862" sldId="291"/>
            <ac:spMk id="5" creationId="{9186099B-6639-55A9-236F-8D480231B609}"/>
          </ac:spMkLst>
        </pc:spChg>
      </pc:sldChg>
      <pc:sldChg chg="modSp">
        <pc:chgData name="Alfred Smith" userId="3c60a3631c0db8ad" providerId="LiveId" clId="{EE80404E-1D9B-43C9-98DE-97EB604B383B}" dt="2025-05-23T11:23:24.279" v="2"/>
        <pc:sldMkLst>
          <pc:docMk/>
          <pc:sldMk cId="1014080634" sldId="292"/>
        </pc:sldMkLst>
        <pc:spChg chg="mod">
          <ac:chgData name="Alfred Smith" userId="3c60a3631c0db8ad" providerId="LiveId" clId="{EE80404E-1D9B-43C9-98DE-97EB604B383B}" dt="2025-05-23T11:23:24.279" v="2"/>
          <ac:spMkLst>
            <pc:docMk/>
            <pc:sldMk cId="1014080634" sldId="292"/>
            <ac:spMk id="2" creationId="{563466E5-216B-5D26-BF14-7A0749AC95D2}"/>
          </ac:spMkLst>
        </pc:spChg>
      </pc:sldChg>
      <pc:sldChg chg="addSp delSp modSp mod">
        <pc:chgData name="Alfred Smith" userId="3c60a3631c0db8ad" providerId="LiveId" clId="{EE80404E-1D9B-43C9-98DE-97EB604B383B}" dt="2025-05-23T11:33:03.922" v="37"/>
        <pc:sldMkLst>
          <pc:docMk/>
          <pc:sldMk cId="2219299321" sldId="293"/>
        </pc:sldMkLst>
        <pc:spChg chg="add mod">
          <ac:chgData name="Alfred Smith" userId="3c60a3631c0db8ad" providerId="LiveId" clId="{EE80404E-1D9B-43C9-98DE-97EB604B383B}" dt="2025-05-23T11:33:03.922" v="37"/>
          <ac:spMkLst>
            <pc:docMk/>
            <pc:sldMk cId="2219299321" sldId="293"/>
            <ac:spMk id="2" creationId="{F72F09CC-875C-C60C-1638-DFEF7F60703C}"/>
          </ac:spMkLst>
        </pc:spChg>
        <pc:spChg chg="del">
          <ac:chgData name="Alfred Smith" userId="3c60a3631c0db8ad" providerId="LiveId" clId="{EE80404E-1D9B-43C9-98DE-97EB604B383B}" dt="2025-05-23T11:33:03.062" v="36" actId="478"/>
          <ac:spMkLst>
            <pc:docMk/>
            <pc:sldMk cId="2219299321" sldId="293"/>
            <ac:spMk id="3" creationId="{A58184BD-88F1-BA02-40C1-D8403D0EEC0D}"/>
          </ac:spMkLst>
        </pc:spChg>
        <pc:spChg chg="del">
          <ac:chgData name="Alfred Smith" userId="3c60a3631c0db8ad" providerId="LiveId" clId="{EE80404E-1D9B-43C9-98DE-97EB604B383B}" dt="2025-05-23T11:33:03.062" v="36" actId="478"/>
          <ac:spMkLst>
            <pc:docMk/>
            <pc:sldMk cId="2219299321" sldId="293"/>
            <ac:spMk id="4" creationId="{EE2AC625-9141-A801-F431-DD5F79396320}"/>
          </ac:spMkLst>
        </pc:spChg>
        <pc:spChg chg="add mod">
          <ac:chgData name="Alfred Smith" userId="3c60a3631c0db8ad" providerId="LiveId" clId="{EE80404E-1D9B-43C9-98DE-97EB604B383B}" dt="2025-05-23T11:33:03.922" v="37"/>
          <ac:spMkLst>
            <pc:docMk/>
            <pc:sldMk cId="2219299321" sldId="293"/>
            <ac:spMk id="5" creationId="{CF64688B-E2EC-002D-D402-FE670E4A8EDB}"/>
          </ac:spMkLst>
        </pc:spChg>
      </pc:sldChg>
      <pc:sldChg chg="modSp">
        <pc:chgData name="Alfred Smith" userId="3c60a3631c0db8ad" providerId="LiveId" clId="{EE80404E-1D9B-43C9-98DE-97EB604B383B}" dt="2025-05-23T11:23:24.279" v="2"/>
        <pc:sldMkLst>
          <pc:docMk/>
          <pc:sldMk cId="2859407553" sldId="294"/>
        </pc:sldMkLst>
        <pc:spChg chg="mod">
          <ac:chgData name="Alfred Smith" userId="3c60a3631c0db8ad" providerId="LiveId" clId="{EE80404E-1D9B-43C9-98DE-97EB604B383B}" dt="2025-05-23T11:23:24.279" v="2"/>
          <ac:spMkLst>
            <pc:docMk/>
            <pc:sldMk cId="2859407553" sldId="294"/>
            <ac:spMk id="2" creationId="{2F23C04E-DAAE-40E5-10E3-A6B5F13E6FE8}"/>
          </ac:spMkLst>
        </pc:spChg>
      </pc:sldChg>
      <pc:sldChg chg="addSp delSp modSp mod">
        <pc:chgData name="Alfred Smith" userId="3c60a3631c0db8ad" providerId="LiveId" clId="{EE80404E-1D9B-43C9-98DE-97EB604B383B}" dt="2025-05-23T11:33:25.127" v="39"/>
        <pc:sldMkLst>
          <pc:docMk/>
          <pc:sldMk cId="3279066978" sldId="295"/>
        </pc:sldMkLst>
        <pc:spChg chg="add mod">
          <ac:chgData name="Alfred Smith" userId="3c60a3631c0db8ad" providerId="LiveId" clId="{EE80404E-1D9B-43C9-98DE-97EB604B383B}" dt="2025-05-23T11:33:25.127" v="39"/>
          <ac:spMkLst>
            <pc:docMk/>
            <pc:sldMk cId="3279066978" sldId="295"/>
            <ac:spMk id="2" creationId="{CDD656B5-0351-D32E-5C13-EE1E5D4A9B12}"/>
          </ac:spMkLst>
        </pc:spChg>
        <pc:spChg chg="del">
          <ac:chgData name="Alfred Smith" userId="3c60a3631c0db8ad" providerId="LiveId" clId="{EE80404E-1D9B-43C9-98DE-97EB604B383B}" dt="2025-05-23T11:33:24.319" v="38" actId="478"/>
          <ac:spMkLst>
            <pc:docMk/>
            <pc:sldMk cId="3279066978" sldId="295"/>
            <ac:spMk id="3" creationId="{A58184BD-88F1-BA02-40C1-D8403D0EEC0D}"/>
          </ac:spMkLst>
        </pc:spChg>
        <pc:spChg chg="del">
          <ac:chgData name="Alfred Smith" userId="3c60a3631c0db8ad" providerId="LiveId" clId="{EE80404E-1D9B-43C9-98DE-97EB604B383B}" dt="2025-05-23T11:33:24.319" v="38" actId="478"/>
          <ac:spMkLst>
            <pc:docMk/>
            <pc:sldMk cId="3279066978" sldId="295"/>
            <ac:spMk id="4" creationId="{EE2AC625-9141-A801-F431-DD5F79396320}"/>
          </ac:spMkLst>
        </pc:spChg>
        <pc:spChg chg="add mod">
          <ac:chgData name="Alfred Smith" userId="3c60a3631c0db8ad" providerId="LiveId" clId="{EE80404E-1D9B-43C9-98DE-97EB604B383B}" dt="2025-05-23T11:33:25.127" v="39"/>
          <ac:spMkLst>
            <pc:docMk/>
            <pc:sldMk cId="3279066978" sldId="295"/>
            <ac:spMk id="5" creationId="{A590C6BC-B599-3E00-299D-B773135B5213}"/>
          </ac:spMkLst>
        </pc:spChg>
      </pc:sldChg>
      <pc:sldChg chg="modSp">
        <pc:chgData name="Alfred Smith" userId="3c60a3631c0db8ad" providerId="LiveId" clId="{EE80404E-1D9B-43C9-98DE-97EB604B383B}" dt="2025-05-23T11:23:24.279" v="2"/>
        <pc:sldMkLst>
          <pc:docMk/>
          <pc:sldMk cId="1514465195" sldId="296"/>
        </pc:sldMkLst>
        <pc:spChg chg="mod">
          <ac:chgData name="Alfred Smith" userId="3c60a3631c0db8ad" providerId="LiveId" clId="{EE80404E-1D9B-43C9-98DE-97EB604B383B}" dt="2025-05-23T11:23:24.279" v="2"/>
          <ac:spMkLst>
            <pc:docMk/>
            <pc:sldMk cId="1514465195" sldId="296"/>
            <ac:spMk id="2" creationId="{53750E7B-F02E-AC14-822B-7A0921F27C80}"/>
          </ac:spMkLst>
        </pc:spChg>
      </pc:sldChg>
      <pc:sldChg chg="addSp delSp modSp mod">
        <pc:chgData name="Alfred Smith" userId="3c60a3631c0db8ad" providerId="LiveId" clId="{EE80404E-1D9B-43C9-98DE-97EB604B383B}" dt="2025-05-23T11:33:54.786" v="41"/>
        <pc:sldMkLst>
          <pc:docMk/>
          <pc:sldMk cId="403260799" sldId="297"/>
        </pc:sldMkLst>
        <pc:spChg chg="add mod">
          <ac:chgData name="Alfred Smith" userId="3c60a3631c0db8ad" providerId="LiveId" clId="{EE80404E-1D9B-43C9-98DE-97EB604B383B}" dt="2025-05-23T11:33:54.786" v="41"/>
          <ac:spMkLst>
            <pc:docMk/>
            <pc:sldMk cId="403260799" sldId="297"/>
            <ac:spMk id="2" creationId="{5EFCFCBA-3001-83F2-7AA7-1E54E1BAFC11}"/>
          </ac:spMkLst>
        </pc:spChg>
        <pc:spChg chg="del">
          <ac:chgData name="Alfred Smith" userId="3c60a3631c0db8ad" providerId="LiveId" clId="{EE80404E-1D9B-43C9-98DE-97EB604B383B}" dt="2025-05-23T11:33:54.234" v="40" actId="478"/>
          <ac:spMkLst>
            <pc:docMk/>
            <pc:sldMk cId="403260799" sldId="297"/>
            <ac:spMk id="3" creationId="{A58184BD-88F1-BA02-40C1-D8403D0EEC0D}"/>
          </ac:spMkLst>
        </pc:spChg>
        <pc:spChg chg="del">
          <ac:chgData name="Alfred Smith" userId="3c60a3631c0db8ad" providerId="LiveId" clId="{EE80404E-1D9B-43C9-98DE-97EB604B383B}" dt="2025-05-23T11:33:54.234" v="40" actId="478"/>
          <ac:spMkLst>
            <pc:docMk/>
            <pc:sldMk cId="403260799" sldId="297"/>
            <ac:spMk id="4" creationId="{EE2AC625-9141-A801-F431-DD5F79396320}"/>
          </ac:spMkLst>
        </pc:spChg>
        <pc:spChg chg="add mod">
          <ac:chgData name="Alfred Smith" userId="3c60a3631c0db8ad" providerId="LiveId" clId="{EE80404E-1D9B-43C9-98DE-97EB604B383B}" dt="2025-05-23T11:33:54.786" v="41"/>
          <ac:spMkLst>
            <pc:docMk/>
            <pc:sldMk cId="403260799" sldId="297"/>
            <ac:spMk id="5" creationId="{957B3476-4921-4EB0-0FB9-D3A8F16801B4}"/>
          </ac:spMkLst>
        </pc:spChg>
      </pc:sldChg>
      <pc:sldChg chg="modSp">
        <pc:chgData name="Alfred Smith" userId="3c60a3631c0db8ad" providerId="LiveId" clId="{EE80404E-1D9B-43C9-98DE-97EB604B383B}" dt="2025-05-23T11:23:24.279" v="2"/>
        <pc:sldMkLst>
          <pc:docMk/>
          <pc:sldMk cId="469299122" sldId="298"/>
        </pc:sldMkLst>
        <pc:spChg chg="mod">
          <ac:chgData name="Alfred Smith" userId="3c60a3631c0db8ad" providerId="LiveId" clId="{EE80404E-1D9B-43C9-98DE-97EB604B383B}" dt="2025-05-23T11:23:24.279" v="2"/>
          <ac:spMkLst>
            <pc:docMk/>
            <pc:sldMk cId="469299122" sldId="298"/>
            <ac:spMk id="2" creationId="{6E4BA6D4-5BBF-6AE3-4F8C-1BBD0709EB24}"/>
          </ac:spMkLst>
        </pc:spChg>
      </pc:sldChg>
      <pc:sldChg chg="addSp delSp modSp mod">
        <pc:chgData name="Alfred Smith" userId="3c60a3631c0db8ad" providerId="LiveId" clId="{EE80404E-1D9B-43C9-98DE-97EB604B383B}" dt="2025-05-23T11:34:36.092" v="43"/>
        <pc:sldMkLst>
          <pc:docMk/>
          <pc:sldMk cId="3213569646" sldId="299"/>
        </pc:sldMkLst>
        <pc:spChg chg="add mod">
          <ac:chgData name="Alfred Smith" userId="3c60a3631c0db8ad" providerId="LiveId" clId="{EE80404E-1D9B-43C9-98DE-97EB604B383B}" dt="2025-05-23T11:34:36.092" v="43"/>
          <ac:spMkLst>
            <pc:docMk/>
            <pc:sldMk cId="3213569646" sldId="299"/>
            <ac:spMk id="2" creationId="{DCE9E6BA-92BF-AB33-24D8-732617795564}"/>
          </ac:spMkLst>
        </pc:spChg>
        <pc:spChg chg="del mod">
          <ac:chgData name="Alfred Smith" userId="3c60a3631c0db8ad" providerId="LiveId" clId="{EE80404E-1D9B-43C9-98DE-97EB604B383B}" dt="2025-05-23T11:34:35.486" v="42" actId="478"/>
          <ac:spMkLst>
            <pc:docMk/>
            <pc:sldMk cId="3213569646" sldId="299"/>
            <ac:spMk id="3" creationId="{A58184BD-88F1-BA02-40C1-D8403D0EEC0D}"/>
          </ac:spMkLst>
        </pc:spChg>
        <pc:spChg chg="del">
          <ac:chgData name="Alfred Smith" userId="3c60a3631c0db8ad" providerId="LiveId" clId="{EE80404E-1D9B-43C9-98DE-97EB604B383B}" dt="2025-05-23T11:34:35.486" v="42" actId="478"/>
          <ac:spMkLst>
            <pc:docMk/>
            <pc:sldMk cId="3213569646" sldId="299"/>
            <ac:spMk id="4" creationId="{EE2AC625-9141-A801-F431-DD5F79396320}"/>
          </ac:spMkLst>
        </pc:spChg>
        <pc:spChg chg="add mod">
          <ac:chgData name="Alfred Smith" userId="3c60a3631c0db8ad" providerId="LiveId" clId="{EE80404E-1D9B-43C9-98DE-97EB604B383B}" dt="2025-05-23T11:34:36.092" v="43"/>
          <ac:spMkLst>
            <pc:docMk/>
            <pc:sldMk cId="3213569646" sldId="299"/>
            <ac:spMk id="5" creationId="{BECD8F29-9784-5525-FB94-9B200A1781FC}"/>
          </ac:spMkLst>
        </pc:spChg>
      </pc:sldChg>
      <pc:sldChg chg="modSp">
        <pc:chgData name="Alfred Smith" userId="3c60a3631c0db8ad" providerId="LiveId" clId="{EE80404E-1D9B-43C9-98DE-97EB604B383B}" dt="2025-05-23T11:23:24.279" v="2"/>
        <pc:sldMkLst>
          <pc:docMk/>
          <pc:sldMk cId="1119475604" sldId="300"/>
        </pc:sldMkLst>
        <pc:spChg chg="mod">
          <ac:chgData name="Alfred Smith" userId="3c60a3631c0db8ad" providerId="LiveId" clId="{EE80404E-1D9B-43C9-98DE-97EB604B383B}" dt="2025-05-23T11:23:24.279" v="2"/>
          <ac:spMkLst>
            <pc:docMk/>
            <pc:sldMk cId="1119475604" sldId="300"/>
            <ac:spMk id="2" creationId="{0940E079-296E-86EA-931D-C5636FAF63F3}"/>
          </ac:spMkLst>
        </pc:spChg>
      </pc:sldChg>
      <pc:sldChg chg="addSp delSp modSp mod">
        <pc:chgData name="Alfred Smith" userId="3c60a3631c0db8ad" providerId="LiveId" clId="{EE80404E-1D9B-43C9-98DE-97EB604B383B}" dt="2025-05-23T11:35:01.618" v="45"/>
        <pc:sldMkLst>
          <pc:docMk/>
          <pc:sldMk cId="3877820973" sldId="301"/>
        </pc:sldMkLst>
        <pc:spChg chg="add mod">
          <ac:chgData name="Alfred Smith" userId="3c60a3631c0db8ad" providerId="LiveId" clId="{EE80404E-1D9B-43C9-98DE-97EB604B383B}" dt="2025-05-23T11:35:01.618" v="45"/>
          <ac:spMkLst>
            <pc:docMk/>
            <pc:sldMk cId="3877820973" sldId="301"/>
            <ac:spMk id="2" creationId="{6523AC6F-6343-0210-0CE5-29AB0083A4DC}"/>
          </ac:spMkLst>
        </pc:spChg>
        <pc:spChg chg="del">
          <ac:chgData name="Alfred Smith" userId="3c60a3631c0db8ad" providerId="LiveId" clId="{EE80404E-1D9B-43C9-98DE-97EB604B383B}" dt="2025-05-23T11:35:01.004" v="44" actId="478"/>
          <ac:spMkLst>
            <pc:docMk/>
            <pc:sldMk cId="3877820973" sldId="301"/>
            <ac:spMk id="3" creationId="{A58184BD-88F1-BA02-40C1-D8403D0EEC0D}"/>
          </ac:spMkLst>
        </pc:spChg>
        <pc:spChg chg="del">
          <ac:chgData name="Alfred Smith" userId="3c60a3631c0db8ad" providerId="LiveId" clId="{EE80404E-1D9B-43C9-98DE-97EB604B383B}" dt="2025-05-23T11:35:01.004" v="44" actId="478"/>
          <ac:spMkLst>
            <pc:docMk/>
            <pc:sldMk cId="3877820973" sldId="301"/>
            <ac:spMk id="4" creationId="{EE2AC625-9141-A801-F431-DD5F79396320}"/>
          </ac:spMkLst>
        </pc:spChg>
        <pc:spChg chg="add mod">
          <ac:chgData name="Alfred Smith" userId="3c60a3631c0db8ad" providerId="LiveId" clId="{EE80404E-1D9B-43C9-98DE-97EB604B383B}" dt="2025-05-23T11:35:01.618" v="45"/>
          <ac:spMkLst>
            <pc:docMk/>
            <pc:sldMk cId="3877820973" sldId="301"/>
            <ac:spMk id="5" creationId="{F9FBEEB7-F482-1B32-A9D2-3638FAC11887}"/>
          </ac:spMkLst>
        </pc:spChg>
      </pc:sldChg>
      <pc:sldChg chg="modSp">
        <pc:chgData name="Alfred Smith" userId="3c60a3631c0db8ad" providerId="LiveId" clId="{EE80404E-1D9B-43C9-98DE-97EB604B383B}" dt="2025-05-23T11:23:24.279" v="2"/>
        <pc:sldMkLst>
          <pc:docMk/>
          <pc:sldMk cId="734660535" sldId="302"/>
        </pc:sldMkLst>
        <pc:spChg chg="mod">
          <ac:chgData name="Alfred Smith" userId="3c60a3631c0db8ad" providerId="LiveId" clId="{EE80404E-1D9B-43C9-98DE-97EB604B383B}" dt="2025-05-23T11:23:24.279" v="2"/>
          <ac:spMkLst>
            <pc:docMk/>
            <pc:sldMk cId="734660535" sldId="302"/>
            <ac:spMk id="2" creationId="{8B09EDC1-C920-CE50-F0EA-589090CD466A}"/>
          </ac:spMkLst>
        </pc:spChg>
      </pc:sldChg>
      <pc:sldChg chg="modSp">
        <pc:chgData name="Alfred Smith" userId="3c60a3631c0db8ad" providerId="LiveId" clId="{EE80404E-1D9B-43C9-98DE-97EB604B383B}" dt="2025-05-23T11:23:24.279" v="2"/>
        <pc:sldMkLst>
          <pc:docMk/>
          <pc:sldMk cId="2468547633" sldId="304"/>
        </pc:sldMkLst>
        <pc:spChg chg="mod">
          <ac:chgData name="Alfred Smith" userId="3c60a3631c0db8ad" providerId="LiveId" clId="{EE80404E-1D9B-43C9-98DE-97EB604B383B}" dt="2025-05-23T11:23:24.279" v="2"/>
          <ac:spMkLst>
            <pc:docMk/>
            <pc:sldMk cId="2468547633" sldId="304"/>
            <ac:spMk id="3" creationId="{4393849E-CBC3-259A-5DEF-FB67168217BE}"/>
          </ac:spMkLst>
        </pc:spChg>
      </pc:sldChg>
    </pc:docChg>
  </pc:docChgLst>
  <pc:docChgLst>
    <pc:chgData name="Leonie Smith" userId="fed1330f33f5650e" providerId="LiveId" clId="{2C965D1B-74AB-4F00-922A-71004881ADFC}"/>
    <pc:docChg chg="modSld">
      <pc:chgData name="Leonie Smith" userId="fed1330f33f5650e" providerId="LiveId" clId="{2C965D1B-74AB-4F00-922A-71004881ADFC}" dt="2024-01-15T04:02:06.562" v="100" actId="20577"/>
      <pc:docMkLst>
        <pc:docMk/>
      </pc:docMkLst>
      <pc:sldChg chg="addSp delSp modSp mod modTransition modAnim modNotesTx">
        <pc:chgData name="Leonie Smith" userId="fed1330f33f5650e" providerId="LiveId" clId="{2C965D1B-74AB-4F00-922A-71004881ADFC}" dt="2024-01-15T04:02:06.562" v="100" actId="20577"/>
        <pc:sldMkLst>
          <pc:docMk/>
          <pc:sldMk cId="1499918570" sldId="257"/>
        </pc:sldMkLst>
      </pc:sldChg>
      <pc:sldChg chg="addSp delSp modSp mod modTransition modAnim">
        <pc:chgData name="Leonie Smith" userId="fed1330f33f5650e" providerId="LiveId" clId="{2C965D1B-74AB-4F00-922A-71004881ADFC}" dt="2024-01-10T03:25:15.678" v="5"/>
        <pc:sldMkLst>
          <pc:docMk/>
          <pc:sldMk cId="454763615" sldId="259"/>
        </pc:sldMkLst>
      </pc:sldChg>
      <pc:sldChg chg="addSp delSp modSp mod modTransition modAnim">
        <pc:chgData name="Leonie Smith" userId="fed1330f33f5650e" providerId="LiveId" clId="{2C965D1B-74AB-4F00-922A-71004881ADFC}" dt="2024-01-10T03:25:37.593" v="8"/>
        <pc:sldMkLst>
          <pc:docMk/>
          <pc:sldMk cId="2346136586" sldId="260"/>
        </pc:sldMkLst>
      </pc:sldChg>
      <pc:sldChg chg="addSp delSp modSp mod modTransition modAnim">
        <pc:chgData name="Leonie Smith" userId="fed1330f33f5650e" providerId="LiveId" clId="{2C965D1B-74AB-4F00-922A-71004881ADFC}" dt="2024-01-10T03:26:39.498" v="17"/>
        <pc:sldMkLst>
          <pc:docMk/>
          <pc:sldMk cId="4037329247" sldId="261"/>
        </pc:sldMkLst>
      </pc:sldChg>
      <pc:sldChg chg="addSp delSp modSp mod modTransition modAnim">
        <pc:chgData name="Leonie Smith" userId="fed1330f33f5650e" providerId="LiveId" clId="{2C965D1B-74AB-4F00-922A-71004881ADFC}" dt="2024-01-10T03:26:53.958" v="20"/>
        <pc:sldMkLst>
          <pc:docMk/>
          <pc:sldMk cId="1909638311" sldId="262"/>
        </pc:sldMkLst>
      </pc:sldChg>
      <pc:sldChg chg="addSp delSp modSp mod modTransition modAnim">
        <pc:chgData name="Leonie Smith" userId="fed1330f33f5650e" providerId="LiveId" clId="{2C965D1B-74AB-4F00-922A-71004881ADFC}" dt="2024-01-10T03:27:10.822" v="23"/>
        <pc:sldMkLst>
          <pc:docMk/>
          <pc:sldMk cId="641208035" sldId="263"/>
        </pc:sldMkLst>
      </pc:sldChg>
      <pc:sldChg chg="addSp delSp modSp mod modTransition modAnim">
        <pc:chgData name="Leonie Smith" userId="fed1330f33f5650e" providerId="LiveId" clId="{2C965D1B-74AB-4F00-922A-71004881ADFC}" dt="2024-01-10T03:27:30.466" v="26"/>
        <pc:sldMkLst>
          <pc:docMk/>
          <pc:sldMk cId="4044745628" sldId="264"/>
        </pc:sldMkLst>
      </pc:sldChg>
      <pc:sldChg chg="addSp delSp modSp mod modTransition modAnim">
        <pc:chgData name="Leonie Smith" userId="fed1330f33f5650e" providerId="LiveId" clId="{2C965D1B-74AB-4F00-922A-71004881ADFC}" dt="2024-01-10T03:28:02.471" v="32"/>
        <pc:sldMkLst>
          <pc:docMk/>
          <pc:sldMk cId="978260341" sldId="265"/>
        </pc:sldMkLst>
      </pc:sldChg>
      <pc:sldChg chg="addSp delSp modSp mod modTransition modAnim">
        <pc:chgData name="Leonie Smith" userId="fed1330f33f5650e" providerId="LiveId" clId="{2C965D1B-74AB-4F00-922A-71004881ADFC}" dt="2024-01-10T03:28:40.499" v="38"/>
        <pc:sldMkLst>
          <pc:docMk/>
          <pc:sldMk cId="3575870363" sldId="266"/>
        </pc:sldMkLst>
      </pc:sldChg>
      <pc:sldChg chg="addSp delSp modSp mod modTransition modAnim">
        <pc:chgData name="Leonie Smith" userId="fed1330f33f5650e" providerId="LiveId" clId="{2C965D1B-74AB-4F00-922A-71004881ADFC}" dt="2024-01-10T03:29:05.182" v="41"/>
        <pc:sldMkLst>
          <pc:docMk/>
          <pc:sldMk cId="4017137865" sldId="267"/>
        </pc:sldMkLst>
      </pc:sldChg>
      <pc:sldChg chg="addSp delSp modSp mod modTransition modAnim">
        <pc:chgData name="Leonie Smith" userId="fed1330f33f5650e" providerId="LiveId" clId="{2C965D1B-74AB-4F00-922A-71004881ADFC}" dt="2024-01-10T03:29:26.271" v="44"/>
        <pc:sldMkLst>
          <pc:docMk/>
          <pc:sldMk cId="3137811553" sldId="268"/>
        </pc:sldMkLst>
      </pc:sldChg>
      <pc:sldChg chg="addSp delSp modSp mod modTransition modAnim">
        <pc:chgData name="Leonie Smith" userId="fed1330f33f5650e" providerId="LiveId" clId="{2C965D1B-74AB-4F00-922A-71004881ADFC}" dt="2024-01-10T03:29:47.828" v="47"/>
        <pc:sldMkLst>
          <pc:docMk/>
          <pc:sldMk cId="100491716" sldId="269"/>
        </pc:sldMkLst>
      </pc:sldChg>
      <pc:sldChg chg="addSp delSp modSp mod modTransition modAnim">
        <pc:chgData name="Leonie Smith" userId="fed1330f33f5650e" providerId="LiveId" clId="{2C965D1B-74AB-4F00-922A-71004881ADFC}" dt="2024-01-10T03:30:10.211" v="50"/>
        <pc:sldMkLst>
          <pc:docMk/>
          <pc:sldMk cId="1922139011" sldId="281"/>
        </pc:sldMkLst>
      </pc:sldChg>
      <pc:sldChg chg="addSp delSp modSp mod modTransition modAnim">
        <pc:chgData name="Leonie Smith" userId="fed1330f33f5650e" providerId="LiveId" clId="{2C965D1B-74AB-4F00-922A-71004881ADFC}" dt="2024-01-10T03:30:29.163" v="53"/>
        <pc:sldMkLst>
          <pc:docMk/>
          <pc:sldMk cId="3166251957" sldId="283"/>
        </pc:sldMkLst>
      </pc:sldChg>
      <pc:sldChg chg="addSp delSp modSp mod modTransition modAnim">
        <pc:chgData name="Leonie Smith" userId="fed1330f33f5650e" providerId="LiveId" clId="{2C965D1B-74AB-4F00-922A-71004881ADFC}" dt="2024-01-10T03:30:50.986" v="56"/>
        <pc:sldMkLst>
          <pc:docMk/>
          <pc:sldMk cId="1522780631" sldId="285"/>
        </pc:sldMkLst>
      </pc:sldChg>
      <pc:sldChg chg="addSp delSp modSp mod modTransition modAnim">
        <pc:chgData name="Leonie Smith" userId="fed1330f33f5650e" providerId="LiveId" clId="{2C965D1B-74AB-4F00-922A-71004881ADFC}" dt="2024-01-10T03:31:27.712" v="59"/>
        <pc:sldMkLst>
          <pc:docMk/>
          <pc:sldMk cId="2332778949" sldId="287"/>
        </pc:sldMkLst>
      </pc:sldChg>
      <pc:sldChg chg="addSp delSp modSp mod modTransition modAnim">
        <pc:chgData name="Leonie Smith" userId="fed1330f33f5650e" providerId="LiveId" clId="{2C965D1B-74AB-4F00-922A-71004881ADFC}" dt="2024-01-10T03:32:08.136" v="65"/>
        <pc:sldMkLst>
          <pc:docMk/>
          <pc:sldMk cId="3153919605" sldId="289"/>
        </pc:sldMkLst>
      </pc:sldChg>
      <pc:sldChg chg="addSp delSp modSp mod modTransition modAnim">
        <pc:chgData name="Leonie Smith" userId="fed1330f33f5650e" providerId="LiveId" clId="{2C965D1B-74AB-4F00-922A-71004881ADFC}" dt="2024-01-10T03:32:21.361" v="68"/>
        <pc:sldMkLst>
          <pc:docMk/>
          <pc:sldMk cId="1878919862" sldId="291"/>
        </pc:sldMkLst>
      </pc:sldChg>
      <pc:sldChg chg="addSp delSp modSp mod modTransition modAnim">
        <pc:chgData name="Leonie Smith" userId="fed1330f33f5650e" providerId="LiveId" clId="{2C965D1B-74AB-4F00-922A-71004881ADFC}" dt="2024-01-10T03:32:39.202" v="71"/>
        <pc:sldMkLst>
          <pc:docMk/>
          <pc:sldMk cId="2219299321" sldId="293"/>
        </pc:sldMkLst>
      </pc:sldChg>
      <pc:sldChg chg="addSp delSp modSp mod modTransition modAnim">
        <pc:chgData name="Leonie Smith" userId="fed1330f33f5650e" providerId="LiveId" clId="{2C965D1B-74AB-4F00-922A-71004881ADFC}" dt="2024-01-10T03:33:00.158" v="74"/>
        <pc:sldMkLst>
          <pc:docMk/>
          <pc:sldMk cId="3279066978" sldId="295"/>
        </pc:sldMkLst>
      </pc:sldChg>
      <pc:sldChg chg="addSp delSp modSp mod modTransition modAnim">
        <pc:chgData name="Leonie Smith" userId="fed1330f33f5650e" providerId="LiveId" clId="{2C965D1B-74AB-4F00-922A-71004881ADFC}" dt="2024-01-10T03:33:34.283" v="80"/>
        <pc:sldMkLst>
          <pc:docMk/>
          <pc:sldMk cId="403260799" sldId="297"/>
        </pc:sldMkLst>
      </pc:sldChg>
      <pc:sldChg chg="addSp delSp modSp mod modTransition modAnim">
        <pc:chgData name="Leonie Smith" userId="fed1330f33f5650e" providerId="LiveId" clId="{2C965D1B-74AB-4F00-922A-71004881ADFC}" dt="2024-01-10T03:33:53.174" v="83"/>
        <pc:sldMkLst>
          <pc:docMk/>
          <pc:sldMk cId="3213569646" sldId="299"/>
        </pc:sldMkLst>
      </pc:sldChg>
      <pc:sldChg chg="addSp delSp modSp mod modTransition modAnim">
        <pc:chgData name="Leonie Smith" userId="fed1330f33f5650e" providerId="LiveId" clId="{2C965D1B-74AB-4F00-922A-71004881ADFC}" dt="2024-01-10T03:34:13.452" v="86"/>
        <pc:sldMkLst>
          <pc:docMk/>
          <pc:sldMk cId="3877820973" sldId="301"/>
        </pc:sldMkLst>
      </pc:sldChg>
    </pc:docChg>
  </pc:docChgLst>
  <pc:docChgLst>
    <pc:chgData name="Leonie Smith" userId="fed1330f33f5650e" providerId="LiveId" clId="{4168E183-6341-4DF3-B7DD-91DD45407BFE}"/>
    <pc:docChg chg="custSel addSld delSld modSld">
      <pc:chgData name="Leonie Smith" userId="fed1330f33f5650e" providerId="LiveId" clId="{4168E183-6341-4DF3-B7DD-91DD45407BFE}" dt="2023-01-24T11:20:43.471" v="259" actId="20577"/>
      <pc:docMkLst>
        <pc:docMk/>
      </pc:docMkLst>
      <pc:sldChg chg="addSp delSp modSp mod modTransition modNotesTx">
        <pc:chgData name="Leonie Smith" userId="fed1330f33f5650e" providerId="LiveId" clId="{4168E183-6341-4DF3-B7DD-91DD45407BFE}" dt="2023-01-18T04:36:20.746" v="178" actId="5793"/>
        <pc:sldMkLst>
          <pc:docMk/>
          <pc:sldMk cId="1499918570" sldId="257"/>
        </pc:sldMkLst>
      </pc:sldChg>
      <pc:sldChg chg="addSp modSp mod">
        <pc:chgData name="Leonie Smith" userId="fed1330f33f5650e" providerId="LiveId" clId="{4168E183-6341-4DF3-B7DD-91DD45407BFE}" dt="2023-01-24T11:16:21.085" v="207" actId="1076"/>
        <pc:sldMkLst>
          <pc:docMk/>
          <pc:sldMk cId="3788111665" sldId="258"/>
        </pc:sldMkLst>
      </pc:sldChg>
      <pc:sldChg chg="addSp delSp modSp mod modTransition modAnim">
        <pc:chgData name="Leonie Smith" userId="fed1330f33f5650e" providerId="LiveId" clId="{4168E183-6341-4DF3-B7DD-91DD45407BFE}" dt="2023-01-16T05:10:19.387" v="6"/>
        <pc:sldMkLst>
          <pc:docMk/>
          <pc:sldMk cId="454763615" sldId="259"/>
        </pc:sldMkLst>
      </pc:sldChg>
      <pc:sldChg chg="addSp delSp modSp mod modTransition modAnim">
        <pc:chgData name="Leonie Smith" userId="fed1330f33f5650e" providerId="LiveId" clId="{4168E183-6341-4DF3-B7DD-91DD45407BFE}" dt="2023-01-16T05:15:01.721" v="16"/>
        <pc:sldMkLst>
          <pc:docMk/>
          <pc:sldMk cId="2346136586" sldId="260"/>
        </pc:sldMkLst>
      </pc:sldChg>
      <pc:sldChg chg="addSp delSp modSp mod modTransition modAnim">
        <pc:chgData name="Leonie Smith" userId="fed1330f33f5650e" providerId="LiveId" clId="{4168E183-6341-4DF3-B7DD-91DD45407BFE}" dt="2023-01-16T05:18:47.968" v="27"/>
        <pc:sldMkLst>
          <pc:docMk/>
          <pc:sldMk cId="4037329247" sldId="261"/>
        </pc:sldMkLst>
      </pc:sldChg>
      <pc:sldChg chg="addSp delSp modSp mod modTransition modAnim">
        <pc:chgData name="Leonie Smith" userId="fed1330f33f5650e" providerId="LiveId" clId="{4168E183-6341-4DF3-B7DD-91DD45407BFE}" dt="2023-01-16T05:23:44.425" v="40"/>
        <pc:sldMkLst>
          <pc:docMk/>
          <pc:sldMk cId="1909638311" sldId="262"/>
        </pc:sldMkLst>
      </pc:sldChg>
      <pc:sldChg chg="addSp delSp modSp mod modTransition modAnim">
        <pc:chgData name="Leonie Smith" userId="fed1330f33f5650e" providerId="LiveId" clId="{4168E183-6341-4DF3-B7DD-91DD45407BFE}" dt="2023-01-16T05:25:46.464" v="47"/>
        <pc:sldMkLst>
          <pc:docMk/>
          <pc:sldMk cId="641208035" sldId="263"/>
        </pc:sldMkLst>
      </pc:sldChg>
      <pc:sldChg chg="addSp delSp modSp mod modTransition modAnim">
        <pc:chgData name="Leonie Smith" userId="fed1330f33f5650e" providerId="LiveId" clId="{4168E183-6341-4DF3-B7DD-91DD45407BFE}" dt="2023-01-16T05:30:24.462" v="66"/>
        <pc:sldMkLst>
          <pc:docMk/>
          <pc:sldMk cId="4044745628" sldId="264"/>
        </pc:sldMkLst>
      </pc:sldChg>
      <pc:sldChg chg="addSp delSp modSp mod modTransition modAnim">
        <pc:chgData name="Leonie Smith" userId="fed1330f33f5650e" providerId="LiveId" clId="{4168E183-6341-4DF3-B7DD-91DD45407BFE}" dt="2023-01-16T05:33:13.168" v="73"/>
        <pc:sldMkLst>
          <pc:docMk/>
          <pc:sldMk cId="978260341" sldId="265"/>
        </pc:sldMkLst>
      </pc:sldChg>
      <pc:sldChg chg="addSp delSp modSp mod modTransition modAnim">
        <pc:chgData name="Leonie Smith" userId="fed1330f33f5650e" providerId="LiveId" clId="{4168E183-6341-4DF3-B7DD-91DD45407BFE}" dt="2023-01-16T05:37:33.358" v="77"/>
        <pc:sldMkLst>
          <pc:docMk/>
          <pc:sldMk cId="3575870363" sldId="266"/>
        </pc:sldMkLst>
      </pc:sldChg>
      <pc:sldChg chg="addSp modSp">
        <pc:chgData name="Leonie Smith" userId="fed1330f33f5650e" providerId="LiveId" clId="{4168E183-6341-4DF3-B7DD-91DD45407BFE}" dt="2023-01-16T05:41:20.160" v="78"/>
        <pc:sldMkLst>
          <pc:docMk/>
          <pc:sldMk cId="4017137865" sldId="267"/>
        </pc:sldMkLst>
      </pc:sldChg>
      <pc:sldChg chg="addSp delSp modSp mod modTransition modAnim">
        <pc:chgData name="Leonie Smith" userId="fed1330f33f5650e" providerId="LiveId" clId="{4168E183-6341-4DF3-B7DD-91DD45407BFE}" dt="2023-01-16T05:53:24.473" v="104"/>
        <pc:sldMkLst>
          <pc:docMk/>
          <pc:sldMk cId="3137811553" sldId="268"/>
        </pc:sldMkLst>
      </pc:sldChg>
      <pc:sldChg chg="addSp delSp modSp mod modTransition modAnim">
        <pc:chgData name="Leonie Smith" userId="fed1330f33f5650e" providerId="LiveId" clId="{4168E183-6341-4DF3-B7DD-91DD45407BFE}" dt="2023-01-16T06:01:23.929" v="111"/>
        <pc:sldMkLst>
          <pc:docMk/>
          <pc:sldMk cId="100491716" sldId="269"/>
        </pc:sldMkLst>
      </pc:sldChg>
      <pc:sldChg chg="addSp modSp">
        <pc:chgData name="Leonie Smith" userId="fed1330f33f5650e" providerId="LiveId" clId="{4168E183-6341-4DF3-B7DD-91DD45407BFE}" dt="2023-01-24T11:16:37.238" v="208"/>
        <pc:sldMkLst>
          <pc:docMk/>
          <pc:sldMk cId="4120481681" sldId="270"/>
        </pc:sldMkLst>
      </pc:sldChg>
      <pc:sldChg chg="addSp modSp mod">
        <pc:chgData name="Leonie Smith" userId="fed1330f33f5650e" providerId="LiveId" clId="{4168E183-6341-4DF3-B7DD-91DD45407BFE}" dt="2023-01-24T11:16:49.921" v="209" actId="20577"/>
        <pc:sldMkLst>
          <pc:docMk/>
          <pc:sldMk cId="939110669" sldId="271"/>
        </pc:sldMkLst>
      </pc:sldChg>
      <pc:sldChg chg="addSp modSp del">
        <pc:chgData name="Leonie Smith" userId="fed1330f33f5650e" providerId="LiveId" clId="{4168E183-6341-4DF3-B7DD-91DD45407BFE}" dt="2023-01-16T05:18:22.004" v="24" actId="2696"/>
        <pc:sldMkLst>
          <pc:docMk/>
          <pc:sldMk cId="4024569785" sldId="272"/>
        </pc:sldMkLst>
      </pc:sldChg>
      <pc:sldChg chg="addSp modSp mod">
        <pc:chgData name="Leonie Smith" userId="fed1330f33f5650e" providerId="LiveId" clId="{4168E183-6341-4DF3-B7DD-91DD45407BFE}" dt="2023-01-24T11:17:05.405" v="211" actId="20577"/>
        <pc:sldMkLst>
          <pc:docMk/>
          <pc:sldMk cId="487179600" sldId="273"/>
        </pc:sldMkLst>
      </pc:sldChg>
      <pc:sldChg chg="addSp modSp mod">
        <pc:chgData name="Leonie Smith" userId="fed1330f33f5650e" providerId="LiveId" clId="{4168E183-6341-4DF3-B7DD-91DD45407BFE}" dt="2023-01-24T11:17:14.239" v="212" actId="20577"/>
        <pc:sldMkLst>
          <pc:docMk/>
          <pc:sldMk cId="2168401200" sldId="274"/>
        </pc:sldMkLst>
      </pc:sldChg>
      <pc:sldChg chg="addSp modSp mod">
        <pc:chgData name="Leonie Smith" userId="fed1330f33f5650e" providerId="LiveId" clId="{4168E183-6341-4DF3-B7DD-91DD45407BFE}" dt="2023-01-24T11:17:30.129" v="215" actId="20577"/>
        <pc:sldMkLst>
          <pc:docMk/>
          <pc:sldMk cId="2996969115" sldId="275"/>
        </pc:sldMkLst>
      </pc:sldChg>
      <pc:sldChg chg="addSp delSp modSp mod">
        <pc:chgData name="Leonie Smith" userId="fed1330f33f5650e" providerId="LiveId" clId="{4168E183-6341-4DF3-B7DD-91DD45407BFE}" dt="2023-01-24T11:18:02.827" v="221" actId="1076"/>
        <pc:sldMkLst>
          <pc:docMk/>
          <pc:sldMk cId="2390376940" sldId="276"/>
        </pc:sldMkLst>
      </pc:sldChg>
      <pc:sldChg chg="addSp modSp mod">
        <pc:chgData name="Leonie Smith" userId="fed1330f33f5650e" providerId="LiveId" clId="{4168E183-6341-4DF3-B7DD-91DD45407BFE}" dt="2023-01-24T11:18:16.562" v="225" actId="1076"/>
        <pc:sldMkLst>
          <pc:docMk/>
          <pc:sldMk cId="4265919077" sldId="277"/>
        </pc:sldMkLst>
      </pc:sldChg>
      <pc:sldChg chg="addSp modSp mod">
        <pc:chgData name="Leonie Smith" userId="fed1330f33f5650e" providerId="LiveId" clId="{4168E183-6341-4DF3-B7DD-91DD45407BFE}" dt="2023-01-24T11:18:26.481" v="227" actId="20577"/>
        <pc:sldMkLst>
          <pc:docMk/>
          <pc:sldMk cId="210266664" sldId="278"/>
        </pc:sldMkLst>
      </pc:sldChg>
      <pc:sldChg chg="addSp modSp mod">
        <pc:chgData name="Leonie Smith" userId="fed1330f33f5650e" providerId="LiveId" clId="{4168E183-6341-4DF3-B7DD-91DD45407BFE}" dt="2023-01-24T11:18:45.628" v="231" actId="1076"/>
        <pc:sldMkLst>
          <pc:docMk/>
          <pc:sldMk cId="888433145" sldId="279"/>
        </pc:sldMkLst>
      </pc:sldChg>
      <pc:sldChg chg="addSp modSp mod">
        <pc:chgData name="Leonie Smith" userId="fed1330f33f5650e" providerId="LiveId" clId="{4168E183-6341-4DF3-B7DD-91DD45407BFE}" dt="2023-01-24T11:18:59.156" v="234" actId="1076"/>
        <pc:sldMkLst>
          <pc:docMk/>
          <pc:sldMk cId="791300187" sldId="280"/>
        </pc:sldMkLst>
      </pc:sldChg>
      <pc:sldChg chg="addSp delSp modSp mod modTransition modAnim">
        <pc:chgData name="Leonie Smith" userId="fed1330f33f5650e" providerId="LiveId" clId="{4168E183-6341-4DF3-B7DD-91DD45407BFE}" dt="2023-01-16T06:05:10.391" v="121"/>
        <pc:sldMkLst>
          <pc:docMk/>
          <pc:sldMk cId="1922139011" sldId="281"/>
        </pc:sldMkLst>
      </pc:sldChg>
      <pc:sldChg chg="addSp modSp mod">
        <pc:chgData name="Leonie Smith" userId="fed1330f33f5650e" providerId="LiveId" clId="{4168E183-6341-4DF3-B7DD-91DD45407BFE}" dt="2023-01-24T11:19:08.717" v="239" actId="20577"/>
        <pc:sldMkLst>
          <pc:docMk/>
          <pc:sldMk cId="1126511635" sldId="282"/>
        </pc:sldMkLst>
      </pc:sldChg>
      <pc:sldChg chg="addSp delSp modSp mod modTransition modAnim">
        <pc:chgData name="Leonie Smith" userId="fed1330f33f5650e" providerId="LiveId" clId="{4168E183-6341-4DF3-B7DD-91DD45407BFE}" dt="2023-01-16T06:08:02.826" v="125"/>
        <pc:sldMkLst>
          <pc:docMk/>
          <pc:sldMk cId="3166251957" sldId="283"/>
        </pc:sldMkLst>
      </pc:sldChg>
      <pc:sldChg chg="addSp modSp mod">
        <pc:chgData name="Leonie Smith" userId="fed1330f33f5650e" providerId="LiveId" clId="{4168E183-6341-4DF3-B7DD-91DD45407BFE}" dt="2023-01-24T11:19:18.849" v="241" actId="20577"/>
        <pc:sldMkLst>
          <pc:docMk/>
          <pc:sldMk cId="3922583308" sldId="284"/>
        </pc:sldMkLst>
      </pc:sldChg>
      <pc:sldChg chg="addSp modSp">
        <pc:chgData name="Leonie Smith" userId="fed1330f33f5650e" providerId="LiveId" clId="{4168E183-6341-4DF3-B7DD-91DD45407BFE}" dt="2023-01-16T06:15:39.433" v="126"/>
        <pc:sldMkLst>
          <pc:docMk/>
          <pc:sldMk cId="1522780631" sldId="285"/>
        </pc:sldMkLst>
      </pc:sldChg>
      <pc:sldChg chg="addSp modSp mod">
        <pc:chgData name="Leonie Smith" userId="fed1330f33f5650e" providerId="LiveId" clId="{4168E183-6341-4DF3-B7DD-91DD45407BFE}" dt="2023-01-24T11:19:30.086" v="243" actId="20577"/>
        <pc:sldMkLst>
          <pc:docMk/>
          <pc:sldMk cId="1850742486" sldId="286"/>
        </pc:sldMkLst>
      </pc:sldChg>
      <pc:sldChg chg="addSp delSp modSp mod modTransition modAnim">
        <pc:chgData name="Leonie Smith" userId="fed1330f33f5650e" providerId="LiveId" clId="{4168E183-6341-4DF3-B7DD-91DD45407BFE}" dt="2023-01-16T06:17:26.754" v="130"/>
        <pc:sldMkLst>
          <pc:docMk/>
          <pc:sldMk cId="2332778949" sldId="287"/>
        </pc:sldMkLst>
      </pc:sldChg>
      <pc:sldChg chg="addSp modSp mod">
        <pc:chgData name="Leonie Smith" userId="fed1330f33f5650e" providerId="LiveId" clId="{4168E183-6341-4DF3-B7DD-91DD45407BFE}" dt="2023-01-24T11:19:40.695" v="245" actId="20577"/>
        <pc:sldMkLst>
          <pc:docMk/>
          <pc:sldMk cId="1828872212" sldId="288"/>
        </pc:sldMkLst>
      </pc:sldChg>
      <pc:sldChg chg="addSp modSp">
        <pc:chgData name="Leonie Smith" userId="fed1330f33f5650e" providerId="LiveId" clId="{4168E183-6341-4DF3-B7DD-91DD45407BFE}" dt="2023-01-16T06:19:05.908" v="131"/>
        <pc:sldMkLst>
          <pc:docMk/>
          <pc:sldMk cId="3153919605" sldId="289"/>
        </pc:sldMkLst>
      </pc:sldChg>
      <pc:sldChg chg="addSp modSp mod">
        <pc:chgData name="Leonie Smith" userId="fed1330f33f5650e" providerId="LiveId" clId="{4168E183-6341-4DF3-B7DD-91DD45407BFE}" dt="2023-01-24T11:19:47.453" v="247" actId="20577"/>
        <pc:sldMkLst>
          <pc:docMk/>
          <pc:sldMk cId="1292473336" sldId="290"/>
        </pc:sldMkLst>
      </pc:sldChg>
      <pc:sldChg chg="addSp modSp">
        <pc:chgData name="Leonie Smith" userId="fed1330f33f5650e" providerId="LiveId" clId="{4168E183-6341-4DF3-B7DD-91DD45407BFE}" dt="2023-01-16T06:22:35.542" v="132"/>
        <pc:sldMkLst>
          <pc:docMk/>
          <pc:sldMk cId="1878919862" sldId="291"/>
        </pc:sldMkLst>
      </pc:sldChg>
      <pc:sldChg chg="addSp modSp mod">
        <pc:chgData name="Leonie Smith" userId="fed1330f33f5650e" providerId="LiveId" clId="{4168E183-6341-4DF3-B7DD-91DD45407BFE}" dt="2023-01-24T11:19:54.678" v="249" actId="20577"/>
        <pc:sldMkLst>
          <pc:docMk/>
          <pc:sldMk cId="1014080634" sldId="292"/>
        </pc:sldMkLst>
      </pc:sldChg>
      <pc:sldChg chg="addSp delSp modSp mod modTransition modAnim">
        <pc:chgData name="Leonie Smith" userId="fed1330f33f5650e" providerId="LiveId" clId="{4168E183-6341-4DF3-B7DD-91DD45407BFE}" dt="2023-01-16T06:25:26.638" v="148"/>
        <pc:sldMkLst>
          <pc:docMk/>
          <pc:sldMk cId="2219299321" sldId="293"/>
        </pc:sldMkLst>
      </pc:sldChg>
      <pc:sldChg chg="addSp modSp mod">
        <pc:chgData name="Leonie Smith" userId="fed1330f33f5650e" providerId="LiveId" clId="{4168E183-6341-4DF3-B7DD-91DD45407BFE}" dt="2023-01-24T11:20:06.762" v="251" actId="20577"/>
        <pc:sldMkLst>
          <pc:docMk/>
          <pc:sldMk cId="2859407553" sldId="294"/>
        </pc:sldMkLst>
      </pc:sldChg>
      <pc:sldChg chg="addSp delSp modSp mod modTransition modAnim">
        <pc:chgData name="Leonie Smith" userId="fed1330f33f5650e" providerId="LiveId" clId="{4168E183-6341-4DF3-B7DD-91DD45407BFE}" dt="2023-01-16T06:28:29.014" v="152"/>
        <pc:sldMkLst>
          <pc:docMk/>
          <pc:sldMk cId="3279066978" sldId="295"/>
        </pc:sldMkLst>
      </pc:sldChg>
      <pc:sldChg chg="addSp modSp mod">
        <pc:chgData name="Leonie Smith" userId="fed1330f33f5650e" providerId="LiveId" clId="{4168E183-6341-4DF3-B7DD-91DD45407BFE}" dt="2023-01-24T11:20:15.504" v="253" actId="20577"/>
        <pc:sldMkLst>
          <pc:docMk/>
          <pc:sldMk cId="1514465195" sldId="296"/>
        </pc:sldMkLst>
      </pc:sldChg>
      <pc:sldChg chg="addSp delSp modSp mod modTransition modAnim">
        <pc:chgData name="Leonie Smith" userId="fed1330f33f5650e" providerId="LiveId" clId="{4168E183-6341-4DF3-B7DD-91DD45407BFE}" dt="2023-01-16T06:31:59.756" v="162"/>
        <pc:sldMkLst>
          <pc:docMk/>
          <pc:sldMk cId="403260799" sldId="297"/>
        </pc:sldMkLst>
      </pc:sldChg>
      <pc:sldChg chg="addSp modSp mod">
        <pc:chgData name="Leonie Smith" userId="fed1330f33f5650e" providerId="LiveId" clId="{4168E183-6341-4DF3-B7DD-91DD45407BFE}" dt="2023-01-24T11:20:24.305" v="255" actId="20577"/>
        <pc:sldMkLst>
          <pc:docMk/>
          <pc:sldMk cId="469299122" sldId="298"/>
        </pc:sldMkLst>
      </pc:sldChg>
      <pc:sldChg chg="addSp delSp modSp mod modTransition modAnim">
        <pc:chgData name="Leonie Smith" userId="fed1330f33f5650e" providerId="LiveId" clId="{4168E183-6341-4DF3-B7DD-91DD45407BFE}" dt="2023-01-16T06:34:35.812" v="172"/>
        <pc:sldMkLst>
          <pc:docMk/>
          <pc:sldMk cId="3213569646" sldId="299"/>
        </pc:sldMkLst>
      </pc:sldChg>
      <pc:sldChg chg="addSp modSp mod">
        <pc:chgData name="Leonie Smith" userId="fed1330f33f5650e" providerId="LiveId" clId="{4168E183-6341-4DF3-B7DD-91DD45407BFE}" dt="2023-01-24T11:20:31.768" v="257" actId="20577"/>
        <pc:sldMkLst>
          <pc:docMk/>
          <pc:sldMk cId="1119475604" sldId="300"/>
        </pc:sldMkLst>
      </pc:sldChg>
      <pc:sldChg chg="addSp modSp">
        <pc:chgData name="Leonie Smith" userId="fed1330f33f5650e" providerId="LiveId" clId="{4168E183-6341-4DF3-B7DD-91DD45407BFE}" dt="2023-01-16T06:36:03.563" v="173"/>
        <pc:sldMkLst>
          <pc:docMk/>
          <pc:sldMk cId="3877820973" sldId="301"/>
        </pc:sldMkLst>
      </pc:sldChg>
      <pc:sldChg chg="addSp modSp mod">
        <pc:chgData name="Leonie Smith" userId="fed1330f33f5650e" providerId="LiveId" clId="{4168E183-6341-4DF3-B7DD-91DD45407BFE}" dt="2023-01-24T11:20:43.471" v="259" actId="20577"/>
        <pc:sldMkLst>
          <pc:docMk/>
          <pc:sldMk cId="734660535" sldId="302"/>
        </pc:sldMkLst>
      </pc:sldChg>
      <pc:sldChg chg="del">
        <pc:chgData name="Leonie Smith" userId="fed1330f33f5650e" providerId="LiveId" clId="{4168E183-6341-4DF3-B7DD-91DD45407BFE}" dt="2023-01-18T04:36:11.480" v="174" actId="2696"/>
        <pc:sldMkLst>
          <pc:docMk/>
          <pc:sldMk cId="1856377681" sldId="303"/>
        </pc:sldMkLst>
      </pc:sldChg>
      <pc:sldChg chg="addSp modSp new mod">
        <pc:chgData name="Leonie Smith" userId="fed1330f33f5650e" providerId="LiveId" clId="{4168E183-6341-4DF3-B7DD-91DD45407BFE}" dt="2023-01-24T11:16:58.888" v="210" actId="20577"/>
        <pc:sldMkLst>
          <pc:docMk/>
          <pc:sldMk cId="2468547633" sldId="304"/>
        </pc:sldMkLst>
      </pc:sldChg>
    </pc:docChg>
  </pc:docChgLst>
  <pc:docChgLst>
    <pc:chgData name="Alfred Smith" userId="3c60a3631c0db8ad" providerId="LiveId" clId="{94E399B4-E6DF-45BD-98AD-C1884DF6AC12}"/>
    <pc:docChg chg="undo custSel modSld">
      <pc:chgData name="Alfred Smith" userId="3c60a3631c0db8ad" providerId="LiveId" clId="{94E399B4-E6DF-45BD-98AD-C1884DF6AC12}" dt="2024-07-24T07:10:54.244" v="51"/>
      <pc:docMkLst>
        <pc:docMk/>
      </pc:docMkLst>
      <pc:sldChg chg="addSp delSp modSp mod">
        <pc:chgData name="Alfred Smith" userId="3c60a3631c0db8ad" providerId="LiveId" clId="{94E399B4-E6DF-45BD-98AD-C1884DF6AC12}" dt="2024-07-24T06:54:09.459" v="1"/>
        <pc:sldMkLst>
          <pc:docMk/>
          <pc:sldMk cId="1499918570" sldId="257"/>
        </pc:sldMkLst>
      </pc:sldChg>
      <pc:sldChg chg="modSp mod">
        <pc:chgData name="Alfred Smith" userId="3c60a3631c0db8ad" providerId="LiveId" clId="{94E399B4-E6DF-45BD-98AD-C1884DF6AC12}" dt="2024-07-24T07:04:24.554" v="7"/>
        <pc:sldMkLst>
          <pc:docMk/>
          <pc:sldMk cId="2346136586" sldId="260"/>
        </pc:sldMkLst>
      </pc:sldChg>
      <pc:sldChg chg="modSp mod">
        <pc:chgData name="Alfred Smith" userId="3c60a3631c0db8ad" providerId="LiveId" clId="{94E399B4-E6DF-45BD-98AD-C1884DF6AC12}" dt="2024-07-24T07:04:39.360" v="9"/>
        <pc:sldMkLst>
          <pc:docMk/>
          <pc:sldMk cId="4037329247" sldId="261"/>
        </pc:sldMkLst>
      </pc:sldChg>
      <pc:sldChg chg="modSp mod">
        <pc:chgData name="Alfred Smith" userId="3c60a3631c0db8ad" providerId="LiveId" clId="{94E399B4-E6DF-45BD-98AD-C1884DF6AC12}" dt="2024-07-24T07:04:54.869" v="11"/>
        <pc:sldMkLst>
          <pc:docMk/>
          <pc:sldMk cId="1909638311" sldId="262"/>
        </pc:sldMkLst>
      </pc:sldChg>
      <pc:sldChg chg="modSp mod">
        <pc:chgData name="Alfred Smith" userId="3c60a3631c0db8ad" providerId="LiveId" clId="{94E399B4-E6DF-45BD-98AD-C1884DF6AC12}" dt="2024-07-24T07:05:10.790" v="13"/>
        <pc:sldMkLst>
          <pc:docMk/>
          <pc:sldMk cId="641208035" sldId="263"/>
        </pc:sldMkLst>
      </pc:sldChg>
      <pc:sldChg chg="modSp mod">
        <pc:chgData name="Alfred Smith" userId="3c60a3631c0db8ad" providerId="LiveId" clId="{94E399B4-E6DF-45BD-98AD-C1884DF6AC12}" dt="2024-07-24T07:05:54.485" v="17"/>
        <pc:sldMkLst>
          <pc:docMk/>
          <pc:sldMk cId="4044745628" sldId="264"/>
        </pc:sldMkLst>
      </pc:sldChg>
      <pc:sldChg chg="modSp mod">
        <pc:chgData name="Alfred Smith" userId="3c60a3631c0db8ad" providerId="LiveId" clId="{94E399B4-E6DF-45BD-98AD-C1884DF6AC12}" dt="2024-07-24T07:06:09.820" v="19"/>
        <pc:sldMkLst>
          <pc:docMk/>
          <pc:sldMk cId="978260341" sldId="265"/>
        </pc:sldMkLst>
      </pc:sldChg>
      <pc:sldChg chg="modSp mod">
        <pc:chgData name="Alfred Smith" userId="3c60a3631c0db8ad" providerId="LiveId" clId="{94E399B4-E6DF-45BD-98AD-C1884DF6AC12}" dt="2024-07-24T07:06:30.755" v="21"/>
        <pc:sldMkLst>
          <pc:docMk/>
          <pc:sldMk cId="3575870363" sldId="266"/>
        </pc:sldMkLst>
      </pc:sldChg>
      <pc:sldChg chg="modSp mod">
        <pc:chgData name="Alfred Smith" userId="3c60a3631c0db8ad" providerId="LiveId" clId="{94E399B4-E6DF-45BD-98AD-C1884DF6AC12}" dt="2024-07-24T07:06:48.083" v="23"/>
        <pc:sldMkLst>
          <pc:docMk/>
          <pc:sldMk cId="4017137865" sldId="267"/>
        </pc:sldMkLst>
      </pc:sldChg>
      <pc:sldChg chg="modSp mod">
        <pc:chgData name="Alfred Smith" userId="3c60a3631c0db8ad" providerId="LiveId" clId="{94E399B4-E6DF-45BD-98AD-C1884DF6AC12}" dt="2024-07-24T07:07:10.479" v="25"/>
        <pc:sldMkLst>
          <pc:docMk/>
          <pc:sldMk cId="3137811553" sldId="268"/>
        </pc:sldMkLst>
      </pc:sldChg>
      <pc:sldChg chg="modSp mod">
        <pc:chgData name="Alfred Smith" userId="3c60a3631c0db8ad" providerId="LiveId" clId="{94E399B4-E6DF-45BD-98AD-C1884DF6AC12}" dt="2024-07-24T07:07:30.216" v="27"/>
        <pc:sldMkLst>
          <pc:docMk/>
          <pc:sldMk cId="100491716" sldId="269"/>
        </pc:sldMkLst>
      </pc:sldChg>
      <pc:sldChg chg="addSp modSp mod">
        <pc:chgData name="Alfred Smith" userId="3c60a3631c0db8ad" providerId="LiveId" clId="{94E399B4-E6DF-45BD-98AD-C1884DF6AC12}" dt="2024-07-24T06:55:12.399" v="3"/>
        <pc:sldMkLst>
          <pc:docMk/>
          <pc:sldMk cId="4120481681" sldId="270"/>
        </pc:sldMkLst>
      </pc:sldChg>
      <pc:sldChg chg="modSp mod">
        <pc:chgData name="Alfred Smith" userId="3c60a3631c0db8ad" providerId="LiveId" clId="{94E399B4-E6DF-45BD-98AD-C1884DF6AC12}" dt="2024-07-24T07:07:50.246" v="30"/>
        <pc:sldMkLst>
          <pc:docMk/>
          <pc:sldMk cId="1922139011" sldId="281"/>
        </pc:sldMkLst>
      </pc:sldChg>
      <pc:sldChg chg="modSp mod">
        <pc:chgData name="Alfred Smith" userId="3c60a3631c0db8ad" providerId="LiveId" clId="{94E399B4-E6DF-45BD-98AD-C1884DF6AC12}" dt="2024-07-24T07:08:10.275" v="31"/>
        <pc:sldMkLst>
          <pc:docMk/>
          <pc:sldMk cId="3166251957" sldId="283"/>
        </pc:sldMkLst>
      </pc:sldChg>
      <pc:sldChg chg="modSp mod">
        <pc:chgData name="Alfred Smith" userId="3c60a3631c0db8ad" providerId="LiveId" clId="{94E399B4-E6DF-45BD-98AD-C1884DF6AC12}" dt="2024-07-24T07:08:33.043" v="35"/>
        <pc:sldMkLst>
          <pc:docMk/>
          <pc:sldMk cId="1522780631" sldId="285"/>
        </pc:sldMkLst>
      </pc:sldChg>
      <pc:sldChg chg="modSp mod">
        <pc:chgData name="Alfred Smith" userId="3c60a3631c0db8ad" providerId="LiveId" clId="{94E399B4-E6DF-45BD-98AD-C1884DF6AC12}" dt="2024-07-24T07:08:48.488" v="37"/>
        <pc:sldMkLst>
          <pc:docMk/>
          <pc:sldMk cId="2332778949" sldId="287"/>
        </pc:sldMkLst>
      </pc:sldChg>
      <pc:sldChg chg="modSp mod">
        <pc:chgData name="Alfred Smith" userId="3c60a3631c0db8ad" providerId="LiveId" clId="{94E399B4-E6DF-45BD-98AD-C1884DF6AC12}" dt="2024-07-24T07:09:03.360" v="39"/>
        <pc:sldMkLst>
          <pc:docMk/>
          <pc:sldMk cId="3153919605" sldId="289"/>
        </pc:sldMkLst>
      </pc:sldChg>
      <pc:sldChg chg="modSp mod">
        <pc:chgData name="Alfred Smith" userId="3c60a3631c0db8ad" providerId="LiveId" clId="{94E399B4-E6DF-45BD-98AD-C1884DF6AC12}" dt="2024-07-24T07:09:18.005" v="40"/>
        <pc:sldMkLst>
          <pc:docMk/>
          <pc:sldMk cId="1878919862" sldId="291"/>
        </pc:sldMkLst>
      </pc:sldChg>
      <pc:sldChg chg="modSp mod">
        <pc:chgData name="Alfred Smith" userId="3c60a3631c0db8ad" providerId="LiveId" clId="{94E399B4-E6DF-45BD-98AD-C1884DF6AC12}" dt="2024-07-24T07:09:39.224" v="42"/>
        <pc:sldMkLst>
          <pc:docMk/>
          <pc:sldMk cId="2219299321" sldId="293"/>
        </pc:sldMkLst>
      </pc:sldChg>
      <pc:sldChg chg="modSp mod">
        <pc:chgData name="Alfred Smith" userId="3c60a3631c0db8ad" providerId="LiveId" clId="{94E399B4-E6DF-45BD-98AD-C1884DF6AC12}" dt="2024-07-24T07:10:02.239" v="43"/>
        <pc:sldMkLst>
          <pc:docMk/>
          <pc:sldMk cId="3279066978" sldId="295"/>
        </pc:sldMkLst>
      </pc:sldChg>
      <pc:sldChg chg="modSp mod">
        <pc:chgData name="Alfred Smith" userId="3c60a3631c0db8ad" providerId="LiveId" clId="{94E399B4-E6DF-45BD-98AD-C1884DF6AC12}" dt="2024-07-24T07:10:24.240" v="47"/>
        <pc:sldMkLst>
          <pc:docMk/>
          <pc:sldMk cId="403260799" sldId="297"/>
        </pc:sldMkLst>
      </pc:sldChg>
      <pc:sldChg chg="modSp mod">
        <pc:chgData name="Alfred Smith" userId="3c60a3631c0db8ad" providerId="LiveId" clId="{94E399B4-E6DF-45BD-98AD-C1884DF6AC12}" dt="2024-07-24T07:10:38.867" v="49"/>
        <pc:sldMkLst>
          <pc:docMk/>
          <pc:sldMk cId="3213569646" sldId="299"/>
        </pc:sldMkLst>
      </pc:sldChg>
      <pc:sldChg chg="modSp mod">
        <pc:chgData name="Alfred Smith" userId="3c60a3631c0db8ad" providerId="LiveId" clId="{94E399B4-E6DF-45BD-98AD-C1884DF6AC12}" dt="2024-07-24T07:10:54.244" v="51"/>
        <pc:sldMkLst>
          <pc:docMk/>
          <pc:sldMk cId="3877820973" sldId="30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47 Peter and John Heal Lame Man</a:t>
            </a:r>
          </a:p>
          <a:p>
            <a:pPr algn="l"/>
            <a:r>
              <a:rPr lang="en-US" sz="1200" b="0" i="0" u="none" strike="noStrike" baseline="0" dirty="0">
                <a:latin typeface="TimesNewRomanPSMT"/>
              </a:rPr>
              <a:t>1. Peter and John heal lame man - Acts 3:1-26 (Left Top)</a:t>
            </a:r>
          </a:p>
          <a:p>
            <a:pPr algn="l"/>
            <a:r>
              <a:rPr lang="en-US" sz="1200" b="0" i="0" u="none" strike="noStrike" baseline="0" dirty="0">
                <a:latin typeface="TimesNewRomanPSMT"/>
              </a:rPr>
              <a:t>2. Peter and John warned - Acts 4:1-31 (Right Top)</a:t>
            </a:r>
          </a:p>
          <a:p>
            <a:pPr algn="l"/>
            <a:r>
              <a:rPr lang="en-US" sz="1200" b="0" i="0" u="none" strike="noStrike" baseline="0" dirty="0">
                <a:latin typeface="TimesNewRomanPSMT"/>
              </a:rPr>
              <a:t>3. Believers living in unity/ Ananias and Sapphira - Acts 4:32 – 5:11 (Right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4. Many Healings – Acts 5:12-16 (Bottom)</a:t>
            </a:r>
          </a:p>
          <a:p>
            <a:pPr algn="l"/>
            <a:r>
              <a:rPr lang="en-US" sz="1200" b="0" i="0" u="none" strike="noStrike" baseline="0" dirty="0">
                <a:latin typeface="TimesNewRomanPSMT"/>
              </a:rPr>
              <a:t>5. Apostles arrested – Acts 5:17-42 (Left and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47-2</a:t>
            </a:r>
          </a:p>
        </p:txBody>
      </p:sp>
      <p:pic>
        <p:nvPicPr>
          <p:cNvPr id="7" name="Audio 6">
            <a:hlinkClick r:id="" action="ppaction://media"/>
            <a:extLst>
              <a:ext uri="{FF2B5EF4-FFF2-40B4-BE49-F238E27FC236}">
                <a16:creationId xmlns:a16="http://schemas.microsoft.com/office/drawing/2014/main" id="{F947331C-6092-9C34-AB2E-6836244C08F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6" name="Content Placeholder 2">
            <a:extLst>
              <a:ext uri="{FF2B5EF4-FFF2-40B4-BE49-F238E27FC236}">
                <a16:creationId xmlns:a16="http://schemas.microsoft.com/office/drawing/2014/main" id="{41706CDE-F634-84F8-F313-344468EEF8EA}"/>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55"/>
    </mc:Choice>
    <mc:Fallback xmlns="">
      <p:transition spd="slow" advTm="3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B91F35-7D84-9A56-AF71-3C6178FAA8E9}"/>
              </a:ext>
            </a:extLst>
          </p:cNvPr>
          <p:cNvPicPr>
            <a:picLocks noChangeAspect="1"/>
          </p:cNvPicPr>
          <p:nvPr/>
        </p:nvPicPr>
        <p:blipFill>
          <a:blip r:embed="rId2"/>
          <a:stretch>
            <a:fillRect/>
          </a:stretch>
        </p:blipFill>
        <p:spPr>
          <a:xfrm>
            <a:off x="0" y="0"/>
            <a:ext cx="12641078" cy="6858000"/>
          </a:xfrm>
          <a:prstGeom prst="rect">
            <a:avLst/>
          </a:prstGeom>
        </p:spPr>
      </p:pic>
      <p:sp>
        <p:nvSpPr>
          <p:cNvPr id="2" name="TextBox 1">
            <a:extLst>
              <a:ext uri="{FF2B5EF4-FFF2-40B4-BE49-F238E27FC236}">
                <a16:creationId xmlns:a16="http://schemas.microsoft.com/office/drawing/2014/main" id="{4B373988-F72D-EF89-67A8-2BEFA2D8559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AAFD88F1-3166-C127-1C28-EEE6BBA7B0E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3214B49-3BC5-6282-8903-77AF0DE88706}"/>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4འོན་ཀྱང་ཆོས་ལ་ཉན་མཁན་རྣམས་ལས་མི་མང་པོ་དད་པར་གྱུར༌ཏེ། དད་ལྡན་པ་སྐྱེས་པའི་གྲངས་ནི་ལྔ་སྟོང་ཙམ་ལ་སླེབས༌སོ།།</a:t>
            </a:r>
            <a:endParaRPr lang="en-IN" dirty="0"/>
          </a:p>
        </p:txBody>
      </p:sp>
      <p:sp>
        <p:nvSpPr>
          <p:cNvPr id="5" name="TextBox 4">
            <a:extLst>
              <a:ext uri="{FF2B5EF4-FFF2-40B4-BE49-F238E27FC236}">
                <a16:creationId xmlns:a16="http://schemas.microsoft.com/office/drawing/2014/main" id="{DFE71A06-8312-88CF-0AD5-11B78C78530D}"/>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4But many who heard the message believed, and the number of men grew to about five thousand.</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9567"/>
    </mc:Choice>
    <mc:Fallback xmlns="">
      <p:transition spd="slow" advTm="9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BBD35E-83CF-D4F5-BC31-0391B6AA742F}"/>
              </a:ext>
            </a:extLst>
          </p:cNvPr>
          <p:cNvPicPr>
            <a:picLocks noChangeAspect="1"/>
          </p:cNvPicPr>
          <p:nvPr/>
        </p:nvPicPr>
        <p:blipFill>
          <a:blip r:embed="rId2"/>
          <a:stretch>
            <a:fillRect/>
          </a:stretch>
        </p:blipFill>
        <p:spPr>
          <a:xfrm>
            <a:off x="0" y="0"/>
            <a:ext cx="12578576" cy="6858000"/>
          </a:xfrm>
          <a:prstGeom prst="rect">
            <a:avLst/>
          </a:prstGeom>
        </p:spPr>
      </p:pic>
      <p:sp>
        <p:nvSpPr>
          <p:cNvPr id="2" name="TextBox 1">
            <a:extLst>
              <a:ext uri="{FF2B5EF4-FFF2-40B4-BE49-F238E27FC236}">
                <a16:creationId xmlns:a16="http://schemas.microsoft.com/office/drawing/2014/main" id="{E17B7C13-A84F-163C-6544-90D5F53DB48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88C49BE4-6113-2F03-2AB9-E388B72AB9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37E6FC4-F067-00AB-E38C-A44248540BA6}"/>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5དེའི་ཕྱི༌ཉིན། འགོ་དཔོན་དང་རྒན༌པོ། མཁན་པོ་བཅས་རྣམས་ཡེ་རུ་སཱ་ལེམ་དུ་འདུས༌ཤིང༌། 6མཆོད་དཔོན་ཆེན་པོ་ཨ་ནཱ་སི༌དང༌། ཀ་ཡ༌ཕཱ། ཡོ་ཧ༌ནན། ཨ་ལིག་སན་དིར་བཅས༌དང༌། མཆོད་དཔོན་ཆེན་པོའི་ཉེ་འབྲེལ་གཞན་རྣམས་ཀྱང་གནས་དེར་ཡོད༌པ་རེད།</a:t>
            </a:r>
            <a:endParaRPr lang="en-IN" sz="1600" dirty="0"/>
          </a:p>
        </p:txBody>
      </p:sp>
      <p:sp>
        <p:nvSpPr>
          <p:cNvPr id="5" name="TextBox 4">
            <a:extLst>
              <a:ext uri="{FF2B5EF4-FFF2-40B4-BE49-F238E27FC236}">
                <a16:creationId xmlns:a16="http://schemas.microsoft.com/office/drawing/2014/main" id="{56206982-64C4-3F75-A8A8-3E3F516D261D}"/>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5The next day the rulers, elders, and scribes assembled in Jerusalem, 6along with Annas the high priest, Caiaphas, John, Alexander, and many others from the high priest’s family.</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2813"/>
    </mc:Choice>
    <mc:Fallback xmlns="">
      <p:transition spd="slow" advTm="12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A4EBFE-64F7-1183-2FDC-0144389C3956}"/>
              </a:ext>
            </a:extLst>
          </p:cNvPr>
          <p:cNvPicPr>
            <a:picLocks noChangeAspect="1"/>
          </p:cNvPicPr>
          <p:nvPr/>
        </p:nvPicPr>
        <p:blipFill>
          <a:blip r:embed="rId2"/>
          <a:stretch>
            <a:fillRect/>
          </a:stretch>
        </p:blipFill>
        <p:spPr>
          <a:xfrm>
            <a:off x="1" y="-629421"/>
            <a:ext cx="12192000" cy="7487421"/>
          </a:xfrm>
          <a:prstGeom prst="rect">
            <a:avLst/>
          </a:prstGeom>
        </p:spPr>
      </p:pic>
      <p:sp>
        <p:nvSpPr>
          <p:cNvPr id="2" name="TextBox 1">
            <a:extLst>
              <a:ext uri="{FF2B5EF4-FFF2-40B4-BE49-F238E27FC236}">
                <a16:creationId xmlns:a16="http://schemas.microsoft.com/office/drawing/2014/main" id="{C374F5B1-9E4F-476F-D735-38329EFE9EC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28D5B050-5403-D133-98E7-BE563C2237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10384E9-2923-D618-B2F6-AD74028B3331}"/>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7དེ་དག་གིས་སྐུ་ཚབ་པ་ཁོང་གཉིས་དཀྱིལ་དབུས་སུ་བསླངས༌ཏེ། ཁྱོད་གཉིས་ཀྱིས་དབང་གང༌ངམ། ཡང་ན་སུའི་མིང་ལ་བརྟེན་ནས་དོན་འདི་བྱས་པ་ཡིན་ནམ་ཞེས་དྲིས་སོ།།</a:t>
            </a:r>
            <a:endParaRPr lang="en-IN" dirty="0"/>
          </a:p>
        </p:txBody>
      </p:sp>
      <p:sp>
        <p:nvSpPr>
          <p:cNvPr id="5" name="TextBox 4">
            <a:extLst>
              <a:ext uri="{FF2B5EF4-FFF2-40B4-BE49-F238E27FC236}">
                <a16:creationId xmlns:a16="http://schemas.microsoft.com/office/drawing/2014/main" id="{BB9DF39E-178A-6B5D-8A56-545A8DA04536}"/>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7They had Peter and John brought in and began to question them: “By what power or what name did you do this?”</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794"/>
    </mc:Choice>
    <mc:Fallback xmlns="">
      <p:transition spd="slow" advTm="11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2C70C-FBB5-DAC9-6E42-528897B4DB3F}"/>
              </a:ext>
            </a:extLst>
          </p:cNvPr>
          <p:cNvPicPr>
            <a:picLocks noChangeAspect="1"/>
          </p:cNvPicPr>
          <p:nvPr/>
        </p:nvPicPr>
        <p:blipFill>
          <a:blip r:embed="rId2"/>
          <a:stretch>
            <a:fillRect/>
          </a:stretch>
        </p:blipFill>
        <p:spPr>
          <a:xfrm>
            <a:off x="0" y="0"/>
            <a:ext cx="12501563" cy="6858000"/>
          </a:xfrm>
          <a:prstGeom prst="rect">
            <a:avLst/>
          </a:prstGeom>
        </p:spPr>
      </p:pic>
      <p:sp>
        <p:nvSpPr>
          <p:cNvPr id="2" name="TextBox 1">
            <a:extLst>
              <a:ext uri="{FF2B5EF4-FFF2-40B4-BE49-F238E27FC236}">
                <a16:creationId xmlns:a16="http://schemas.microsoft.com/office/drawing/2014/main" id="{4C664CE3-A252-A104-77C2-4E6C62A95073}"/>
              </a:ext>
            </a:extLst>
          </p:cNvPr>
          <p:cNvSpPr txBox="1"/>
          <p:nvPr/>
        </p:nvSpPr>
        <p:spPr>
          <a:xfrm>
            <a:off x="9854402" y="25845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1D5E23A8-CBD9-FED7-83FA-D7443B030F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457C222-E081-5978-F43E-3E18090B94E8}"/>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8དེ་ནས་པེ་ཏྲོ་ལ་དམ་པའི་ཐུགས་ཉིད་ཀྱིས་ཁྱབ་པར་གྱུར་ཏེ་འདི་སྐད་དུ། འབངས་མི་སེར་གྱི་འགོ་དཔོན་དང་རྒན་པོ༌རྣམས། 9དེ་རིང་ངེད་གཉིས་ཀྱིས་དབང་བོ་སྐྱོན་ཅན་གྱི་ལུས་སྟེང་དུ་བསྒྲུབས་པའི་དོན་བཟང་གི་རྐྱེན་གྱིས། མི་འདི་ཅི་ལྟར་སོས་པར་རྩད་གཅོད་བྱེད་ན།</a:t>
            </a:r>
            <a:endParaRPr lang="en-IN" dirty="0"/>
          </a:p>
        </p:txBody>
      </p:sp>
      <p:sp>
        <p:nvSpPr>
          <p:cNvPr id="5" name="TextBox 4">
            <a:extLst>
              <a:ext uri="{FF2B5EF4-FFF2-40B4-BE49-F238E27FC236}">
                <a16:creationId xmlns:a16="http://schemas.microsoft.com/office/drawing/2014/main" id="{8DE9B22C-B6B3-E2C5-B92D-06A77065E717}"/>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8Then Peter, filled with the Holy Spirit, said to them, “Rulers and elders of the people! 9If we are being examined today about a kind service to a man who was lame, to determine how he was healed,</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9184"/>
    </mc:Choice>
    <mc:Fallback xmlns="">
      <p:transition spd="slow" advTm="19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67D8EE-2FD8-AA49-144D-84400196B898}"/>
              </a:ext>
            </a:extLst>
          </p:cNvPr>
          <p:cNvPicPr>
            <a:picLocks noChangeAspect="1"/>
          </p:cNvPicPr>
          <p:nvPr/>
        </p:nvPicPr>
        <p:blipFill>
          <a:blip r:embed="rId2"/>
          <a:stretch>
            <a:fillRect/>
          </a:stretch>
        </p:blipFill>
        <p:spPr>
          <a:xfrm>
            <a:off x="0" y="-185002"/>
            <a:ext cx="12201525" cy="7043002"/>
          </a:xfrm>
          <a:prstGeom prst="rect">
            <a:avLst/>
          </a:prstGeom>
        </p:spPr>
      </p:pic>
      <p:sp>
        <p:nvSpPr>
          <p:cNvPr id="2" name="TextBox 1">
            <a:extLst>
              <a:ext uri="{FF2B5EF4-FFF2-40B4-BE49-F238E27FC236}">
                <a16:creationId xmlns:a16="http://schemas.microsoft.com/office/drawing/2014/main" id="{B5861BCE-7AE4-F935-FA09-B859EEE6D92B}"/>
              </a:ext>
            </a:extLst>
          </p:cNvPr>
          <p:cNvSpPr txBox="1"/>
          <p:nvPr/>
        </p:nvSpPr>
        <p:spPr>
          <a:xfrm>
            <a:off x="9347608" y="25845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ECDCFC23-F6C8-C438-3E5E-872A82B80E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65A3932E-EFCC-8C05-C13B-D3679D3EDF74}"/>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10ཁྱོད་ཅག་གི་མིག་མདུན་དུ་ལངས་ནས་སྡོད་པའི་མི་འདི༌ནི། ཁྱོད་ཅག་གིས་ཤིང་རྒྱ་གྲམ་གྱི་སྟེང་དུ་བརྡབས་པ༌དང༌། དཀོན་མཆོག་གིས་གྲོངས་པ་ནས་སླར་གསོན་པར་མཛད་པའི་ནཱ་ཙ་རེལ་པ་ཡེ་ཤུ་མཱ་ཤི་ཀའི་མཚན་ལ་བརྟེན་ནས་ལུས་ཁམས་བདེ་བར་གྱུར་པ་ཁྱོད་ཅག་དང་བཅས་པའི་ཡེས་ར་ཨེལ་གྱི་མི་ཐམས་ཅད་ཀྱིས་ཤེས་དགོས་སོ།།</a:t>
            </a:r>
            <a:endParaRPr lang="en-IN" sz="1600" dirty="0"/>
          </a:p>
        </p:txBody>
      </p:sp>
      <p:sp>
        <p:nvSpPr>
          <p:cNvPr id="5" name="TextBox 4">
            <a:extLst>
              <a:ext uri="{FF2B5EF4-FFF2-40B4-BE49-F238E27FC236}">
                <a16:creationId xmlns:a16="http://schemas.microsoft.com/office/drawing/2014/main" id="{A8F58BA1-58C6-3DF6-431A-B165CD3D2AF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10then let this be known to all of you and to all the people of Israel: It is by the name of Jesus Christ of Nazareth, whom you crucified but whom God raised from the dead, that this man stands before you healed. </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7536"/>
    </mc:Choice>
    <mc:Fallback xmlns="">
      <p:transition spd="slow" advTm="17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A99DC4-06EE-5209-AF27-E4715186CE01}"/>
              </a:ext>
            </a:extLst>
          </p:cNvPr>
          <p:cNvPicPr>
            <a:picLocks noChangeAspect="1"/>
          </p:cNvPicPr>
          <p:nvPr/>
        </p:nvPicPr>
        <p:blipFill>
          <a:blip r:embed="rId2"/>
          <a:stretch>
            <a:fillRect/>
          </a:stretch>
        </p:blipFill>
        <p:spPr>
          <a:xfrm>
            <a:off x="-160020" y="-52895"/>
            <a:ext cx="12352020" cy="6910895"/>
          </a:xfrm>
          <a:prstGeom prst="rect">
            <a:avLst/>
          </a:prstGeom>
        </p:spPr>
      </p:pic>
      <p:sp>
        <p:nvSpPr>
          <p:cNvPr id="2" name="TextBox 1">
            <a:extLst>
              <a:ext uri="{FF2B5EF4-FFF2-40B4-BE49-F238E27FC236}">
                <a16:creationId xmlns:a16="http://schemas.microsoft.com/office/drawing/2014/main" id="{FA343773-69EC-7856-50B4-AC07398E839D}"/>
              </a:ext>
            </a:extLst>
          </p:cNvPr>
          <p:cNvSpPr txBox="1"/>
          <p:nvPr/>
        </p:nvSpPr>
        <p:spPr>
          <a:xfrm>
            <a:off x="144651" y="3126431"/>
            <a:ext cx="5140271" cy="4111278"/>
          </a:xfrm>
          <a:prstGeom prst="rect">
            <a:avLst/>
          </a:prstGeom>
          <a:noFill/>
        </p:spPr>
        <p:txBody>
          <a:bodyPr wrap="square" rtlCol="0">
            <a:noAutofit/>
          </a:bodyPr>
          <a:lstStyle/>
          <a:p>
            <a:pPr algn="ctr"/>
            <a:r>
              <a:rPr lang="en-IN" dirty="0"/>
              <a:t> </a:t>
            </a:r>
            <a:r>
              <a:rPr lang="bo-CN" sz="8000" b="1" cap="all" dirty="0">
                <a:solidFill>
                  <a:schemeClr val="bg1"/>
                </a:solidFill>
                <a:latin typeface="ArialMT"/>
              </a:rPr>
              <a:t>མཛད་འཕྲིན 4</a:t>
            </a:r>
          </a:p>
          <a:p>
            <a:r>
              <a:rPr lang="bo-CN" sz="8000" b="1" dirty="0">
                <a:solidFill>
                  <a:schemeClr val="bg1"/>
                </a:solidFill>
                <a:latin typeface="Arial" panose="020B0604020202020204" pitchFamily="34" charset="0"/>
              </a:rPr>
              <a:t>སྐུ་ཚབ་པེ་ཏྲོ་དང་ཡོ་ཧ་ནན་ལ་དྲི་རྩད་བྱས་པ།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B6690F-FA2E-D42F-59E2-5BAA62FB9825}"/>
              </a:ext>
            </a:extLst>
          </p:cNvPr>
          <p:cNvPicPr>
            <a:picLocks noChangeAspect="1"/>
          </p:cNvPicPr>
          <p:nvPr/>
        </p:nvPicPr>
        <p:blipFill>
          <a:blip r:embed="rId2"/>
          <a:stretch>
            <a:fillRect/>
          </a:stretch>
        </p:blipFill>
        <p:spPr>
          <a:xfrm>
            <a:off x="0" y="-356043"/>
            <a:ext cx="12192000" cy="7214044"/>
          </a:xfrm>
          <a:prstGeom prst="rect">
            <a:avLst/>
          </a:prstGeom>
        </p:spPr>
      </p:pic>
      <p:sp>
        <p:nvSpPr>
          <p:cNvPr id="2" name="TextBox 1">
            <a:extLst>
              <a:ext uri="{FF2B5EF4-FFF2-40B4-BE49-F238E27FC236}">
                <a16:creationId xmlns:a16="http://schemas.microsoft.com/office/drawing/2014/main" id="{D405C430-3490-6D43-91F3-82F73557B23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4A7867AA-EF83-1ED1-9569-89D877CC54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ADD181B-B122-4B98-2AE2-1FDF952BC6EE}"/>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12ཁོང་ཉིད་ལས་གཞན་ཐར་པ་མེད་དེ། རྒྱུ་མཚན་ནི་གནམ་འོག་ཀུན་ཏུ་ཁོང་ལས་གཞན་བདག་ཅག་ཐར་བར་མཛད་ནུས་པའི་མིང་ཞིག་མིའི་རིགས་ལ་གནང་མེད་པའི་ཕྱིར་ཡིན་ཞེས་གསུངས༌སོ།།</a:t>
            </a:r>
            <a:endParaRPr lang="en-IN" dirty="0"/>
          </a:p>
        </p:txBody>
      </p:sp>
      <p:sp>
        <p:nvSpPr>
          <p:cNvPr id="5" name="TextBox 4">
            <a:extLst>
              <a:ext uri="{FF2B5EF4-FFF2-40B4-BE49-F238E27FC236}">
                <a16:creationId xmlns:a16="http://schemas.microsoft.com/office/drawing/2014/main" id="{E484B4DA-9D3A-00FB-B952-630B52CA905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12Salvation exists in no one else, for there is no other name under heaven given to men by which we must be saved.”</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934"/>
    </mc:Choice>
    <mc:Fallback xmlns="">
      <p:transition spd="slow" advTm="13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85E61E-EDD5-7E9C-78F9-A2A87AF817F3}"/>
              </a:ext>
            </a:extLst>
          </p:cNvPr>
          <p:cNvPicPr>
            <a:picLocks noChangeAspect="1"/>
          </p:cNvPicPr>
          <p:nvPr/>
        </p:nvPicPr>
        <p:blipFill>
          <a:blip r:embed="rId2"/>
          <a:stretch>
            <a:fillRect/>
          </a:stretch>
        </p:blipFill>
        <p:spPr>
          <a:xfrm>
            <a:off x="-548640" y="-31076"/>
            <a:ext cx="12740640" cy="6889076"/>
          </a:xfrm>
          <a:prstGeom prst="rect">
            <a:avLst/>
          </a:prstGeom>
        </p:spPr>
      </p:pic>
      <p:sp>
        <p:nvSpPr>
          <p:cNvPr id="2" name="TextBox 1">
            <a:extLst>
              <a:ext uri="{FF2B5EF4-FFF2-40B4-BE49-F238E27FC236}">
                <a16:creationId xmlns:a16="http://schemas.microsoft.com/office/drawing/2014/main" id="{8A154B50-9141-CD69-AC7C-E0C04FB63F27}"/>
              </a:ext>
            </a:extLst>
          </p:cNvPr>
          <p:cNvSpPr txBox="1"/>
          <p:nvPr/>
        </p:nvSpPr>
        <p:spPr>
          <a:xfrm>
            <a:off x="9338083" y="18096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2037739F-0E9A-BA43-62F8-8943CAEE89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BC1F813-6A47-52B2-F151-B9FB5096141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13དེ་ནས་དཔོན་རིགས་རྣམས་ཀྱིས་པེ་ཏྲོ་དང་ཡོ་ཧ་ནན་གཉིས་ཀྱི་སྤོབས་པ་མཐོང་བ༌དང༌། ཡང་ཁོང་གཉིས་ནི་རིག་པ་མ་བསླབས་པ་དང་མི་སེར་ཡིན་པ་ཤེས་ནས་ངོ་མཚར་བར་གྱུར་ཅིང༌། དེ་གཉིས་སྐྱབས་མགོན་ཡེ་ཤུ་དང་ལྷན་དུ་འགྲོགས་མྱོང་བའང་གསལ་པོར་རྟོགས་སོ།།</a:t>
            </a:r>
            <a:endParaRPr lang="en-IN" sz="1600" dirty="0"/>
          </a:p>
        </p:txBody>
      </p:sp>
      <p:sp>
        <p:nvSpPr>
          <p:cNvPr id="5" name="TextBox 4">
            <a:extLst>
              <a:ext uri="{FF2B5EF4-FFF2-40B4-BE49-F238E27FC236}">
                <a16:creationId xmlns:a16="http://schemas.microsoft.com/office/drawing/2014/main" id="{B44A6F33-0AB9-B39D-498D-AF7B1BE061F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13When they saw the boldness of Peter and John and realized that they were unschooled, ordinary men, they marveled and took note that these men had been with Jesus.</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985"/>
    </mc:Choice>
    <mc:Fallback xmlns="">
      <p:transition spd="slow" advTm="14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D91F18-0ED8-5016-48C4-8BC240F28115}"/>
              </a:ext>
            </a:extLst>
          </p:cNvPr>
          <p:cNvPicPr>
            <a:picLocks noChangeAspect="1"/>
          </p:cNvPicPr>
          <p:nvPr/>
        </p:nvPicPr>
        <p:blipFill>
          <a:blip r:embed="rId2"/>
          <a:stretch>
            <a:fillRect/>
          </a:stretch>
        </p:blipFill>
        <p:spPr>
          <a:xfrm>
            <a:off x="-891539" y="-550919"/>
            <a:ext cx="13083540" cy="7408919"/>
          </a:xfrm>
          <a:prstGeom prst="rect">
            <a:avLst/>
          </a:prstGeom>
        </p:spPr>
      </p:pic>
      <p:sp>
        <p:nvSpPr>
          <p:cNvPr id="2" name="TextBox 1">
            <a:extLst>
              <a:ext uri="{FF2B5EF4-FFF2-40B4-BE49-F238E27FC236}">
                <a16:creationId xmlns:a16="http://schemas.microsoft.com/office/drawing/2014/main" id="{E816D456-C26B-6799-3846-409A02DA6F2C}"/>
              </a:ext>
            </a:extLst>
          </p:cNvPr>
          <p:cNvSpPr txBox="1"/>
          <p:nvPr/>
        </p:nvSpPr>
        <p:spPr>
          <a:xfrm>
            <a:off x="9761412" y="14996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9A28AF69-CB4E-56BB-3C85-5147B123A3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3A1E453-4B7C-71E2-27C8-F2F049AF4C5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14ཡང་ནད་གསོས་པའི་མི་དེའང་ཁོང་གཉིས་ཀྱི་གམ་དུ་ལངས་སྡོད་པ་མཐོང༌སྟེ། དེ་དག་གིས་སྐྱོན་ཅི་ཡང་བརྗོད་མ་ནུས་སོ།། 15དེ་ནས་ཁོང་གཉིས་དཔོན་རིགས་ཚོགས་པའི་ཚོགས་ར་ལས་ཕྱིར་ཕུད་ཅིང་ན༌རེ།</a:t>
            </a:r>
            <a:endParaRPr lang="en-IN" dirty="0"/>
          </a:p>
        </p:txBody>
      </p:sp>
      <p:sp>
        <p:nvSpPr>
          <p:cNvPr id="5" name="TextBox 4">
            <a:extLst>
              <a:ext uri="{FF2B5EF4-FFF2-40B4-BE49-F238E27FC236}">
                <a16:creationId xmlns:a16="http://schemas.microsoft.com/office/drawing/2014/main" id="{35BB1623-551B-43B3-8B33-D0523A6F0A76}"/>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14And seeing the man who had been healed standing there with them, they had nothing to say in response. 15So they ordered them to leave the Sanhedrin  and then conferred together.</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5157"/>
    </mc:Choice>
    <mc:Fallback xmlns="">
      <p:transition spd="slow" advTm="15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047F85-8BF0-A374-EE1F-19AD5983A25D}"/>
              </a:ext>
            </a:extLst>
          </p:cNvPr>
          <p:cNvPicPr>
            <a:picLocks noChangeAspect="1"/>
          </p:cNvPicPr>
          <p:nvPr/>
        </p:nvPicPr>
        <p:blipFill>
          <a:blip r:embed="rId2"/>
          <a:stretch>
            <a:fillRect/>
          </a:stretch>
        </p:blipFill>
        <p:spPr>
          <a:xfrm flipH="1">
            <a:off x="0" y="-118925"/>
            <a:ext cx="12192000" cy="6976925"/>
          </a:xfrm>
          <a:prstGeom prst="rect">
            <a:avLst/>
          </a:prstGeom>
        </p:spPr>
      </p:pic>
      <p:sp>
        <p:nvSpPr>
          <p:cNvPr id="2" name="TextBox 1">
            <a:extLst>
              <a:ext uri="{FF2B5EF4-FFF2-40B4-BE49-F238E27FC236}">
                <a16:creationId xmlns:a16="http://schemas.microsoft.com/office/drawing/2014/main" id="{96BD0994-2995-A701-8357-581FEA42FA3F}"/>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50DD17E2-C2C4-3B1A-5B24-2FB88659AD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B6070B0-5CD9-0C92-EAD0-9FD218B4CC7F}"/>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16བདག་ཅག་གིས་མི་འདི་གཉིས་ལ་ཅི༌བྱའམ། ཁོ་གཉིས་ཀྱིས་དངོས་གནས་ངོ་མཚར་བའི་མཛད་པ་མངོན་གསལ་དུ་བསྟན༌ཅིང་། ཡེ་རུ་སཱ་ལེམ་དུ་གནས་པའི་མི་ཐམས་ཅད་ཀྱིས་ཀྱང་དོན་དེ་ཤེས་པས་བདག་ཅག་གིས་དེ་ལྟར་མ་བྱུང་ཟེར་མི་ནུས།</a:t>
            </a:r>
            <a:endParaRPr lang="en-IN" sz="1600" dirty="0"/>
          </a:p>
        </p:txBody>
      </p:sp>
      <p:sp>
        <p:nvSpPr>
          <p:cNvPr id="5" name="TextBox 4">
            <a:extLst>
              <a:ext uri="{FF2B5EF4-FFF2-40B4-BE49-F238E27FC236}">
                <a16:creationId xmlns:a16="http://schemas.microsoft.com/office/drawing/2014/main" id="{0FC2D9AE-AD36-785A-DEE2-DDD4C734BE76}"/>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16“What shall we do with these men?” they asked. “It is clear to everyone living in Jerusalem that a remarkable miracle has occurred through them, and we cannot deny it. </a:t>
            </a:r>
            <a:endParaRPr lang="en-IN" sz="4400"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1868"/>
    </mc:Choice>
    <mc:Fallback xmlns="">
      <p:transition spd="slow" advTm="11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CB2B44-6EAD-F6FE-5557-C82B1B450201}"/>
              </a:ext>
            </a:extLst>
          </p:cNvPr>
          <p:cNvPicPr>
            <a:picLocks noChangeAspect="1"/>
          </p:cNvPicPr>
          <p:nvPr/>
        </p:nvPicPr>
        <p:blipFill>
          <a:blip r:embed="rId2"/>
          <a:stretch>
            <a:fillRect/>
          </a:stretch>
        </p:blipFill>
        <p:spPr>
          <a:xfrm flipH="1">
            <a:off x="-357809" y="-483114"/>
            <a:ext cx="12549809" cy="7341114"/>
          </a:xfrm>
          <a:prstGeom prst="rect">
            <a:avLst/>
          </a:prstGeom>
        </p:spPr>
      </p:pic>
      <p:sp>
        <p:nvSpPr>
          <p:cNvPr id="2" name="TextBox 1">
            <a:extLst>
              <a:ext uri="{FF2B5EF4-FFF2-40B4-BE49-F238E27FC236}">
                <a16:creationId xmlns:a16="http://schemas.microsoft.com/office/drawing/2014/main" id="{FB5CEDEC-DA0D-336C-53FC-09833047854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EE0B9F65-1D63-E07C-12DF-E63A169E0E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2C9ED556-5765-7133-6A4C-2AF3C84DD1D8}"/>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17འོན་ཀྱང་དོན་འདི་དམངས་ཁྲོད་དུ་སྔར་ལས་ལྷག་པར་ཁྱབ་ཉེན་ཡོད་པས། ཁོ་གཉིས་ལ་ཕྱིན་ཆད་མི་དེའི་མིང་ལ་བརྟེན་ནས་མི་གཞན་ལ་གླེང་མོལ་མི་བྱེད་པའི་ཕྱིར་ནན་གྱིས་བསྐུལ་བར་བྱའོ་ཞེས་ཕན་ཚུན་གྲོས་བསྡུར་བྱས་སོ།། </a:t>
            </a:r>
            <a:endParaRPr lang="en-IN" dirty="0"/>
          </a:p>
        </p:txBody>
      </p:sp>
      <p:sp>
        <p:nvSpPr>
          <p:cNvPr id="5" name="TextBox 4">
            <a:extLst>
              <a:ext uri="{FF2B5EF4-FFF2-40B4-BE49-F238E27FC236}">
                <a16:creationId xmlns:a16="http://schemas.microsoft.com/office/drawing/2014/main" id="{56D4B3C5-3E59-C570-DD91-3929EACEECC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17But to keep this message from spreading any further among the people, we must warn them not to speak to anyone in this name.”</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4346"/>
    </mc:Choice>
    <mc:Fallback xmlns="">
      <p:transition spd="slow" advTm="14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མཛད་འཕྲིན 4</a:t>
            </a:r>
          </a:p>
          <a:p>
            <a:r>
              <a:rPr lang="bo-CN" sz="8000" b="1" dirty="0">
                <a:solidFill>
                  <a:srgbClr val="121212"/>
                </a:solidFill>
                <a:latin typeface="Arial" panose="020B0604020202020204" pitchFamily="34" charset="0"/>
              </a:rPr>
              <a:t>སྐུ་ཚབ་པེ་ཏྲོ་དང་ཡོ་ཧ་ནན་ལ་དྲི་རྩད་བྱས་པ།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Peter and John warned – </a:t>
            </a:r>
          </a:p>
          <a:p>
            <a:r>
              <a:rPr lang="en-US" sz="6000" b="0" i="0" u="none" strike="noStrike" baseline="0" dirty="0">
                <a:latin typeface="TimesNewRomanPSMT"/>
              </a:rPr>
              <a:t>Acts 4:1-31 </a:t>
            </a:r>
            <a:endParaRPr lang="en-IN" sz="6000" dirty="0"/>
          </a:p>
        </p:txBody>
      </p:sp>
      <p:pic>
        <p:nvPicPr>
          <p:cNvPr id="6" name="Audio 5">
            <a:hlinkClick r:id="" action="ppaction://media"/>
            <a:extLst>
              <a:ext uri="{FF2B5EF4-FFF2-40B4-BE49-F238E27FC236}">
                <a16:creationId xmlns:a16="http://schemas.microsoft.com/office/drawing/2014/main" id="{DAB45D89-9D63-7727-6A74-ABD97D7980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622"/>
    </mc:Choice>
    <mc:Fallback xmlns="">
      <p:transition spd="slow" advTm="4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86AFD6-97CD-D73B-00D5-7B0A86BB7282}"/>
              </a:ext>
            </a:extLst>
          </p:cNvPr>
          <p:cNvPicPr>
            <a:picLocks noChangeAspect="1"/>
          </p:cNvPicPr>
          <p:nvPr/>
        </p:nvPicPr>
        <p:blipFill>
          <a:blip r:embed="rId2"/>
          <a:stretch>
            <a:fillRect/>
          </a:stretch>
        </p:blipFill>
        <p:spPr>
          <a:xfrm>
            <a:off x="0" y="0"/>
            <a:ext cx="12960626" cy="8541481"/>
          </a:xfrm>
          <a:prstGeom prst="rect">
            <a:avLst/>
          </a:prstGeom>
        </p:spPr>
      </p:pic>
      <p:sp>
        <p:nvSpPr>
          <p:cNvPr id="2" name="TextBox 1">
            <a:extLst>
              <a:ext uri="{FF2B5EF4-FFF2-40B4-BE49-F238E27FC236}">
                <a16:creationId xmlns:a16="http://schemas.microsoft.com/office/drawing/2014/main" id="{8043C012-50EE-6486-B167-7E95A5C0E5E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20E51E7F-6F99-A6F8-3AD7-B3A8AE0C54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94EAB48-DE56-8FBA-80B9-B6C7509414A0}"/>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18དེ་ནས་ཁོང་གཉིས་བོས༌ཏེ། ཡེ་ཤུའི་མིང་ལ་བརྟེན་ནས་མི་གཞན་ལ་ནམ་ཡང་གླེང་མོལ་བྱེད་པའམ་ཆོས་གསུང་མི་ཆོག་པའི་བཀའ་བབས༌པ་རེད།</a:t>
            </a:r>
            <a:endParaRPr lang="en-IN" dirty="0"/>
          </a:p>
        </p:txBody>
      </p:sp>
      <p:sp>
        <p:nvSpPr>
          <p:cNvPr id="5" name="TextBox 4">
            <a:extLst>
              <a:ext uri="{FF2B5EF4-FFF2-40B4-BE49-F238E27FC236}">
                <a16:creationId xmlns:a16="http://schemas.microsoft.com/office/drawing/2014/main" id="{662C61A2-7A84-11E0-D51E-F564DC740015}"/>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18Then they called them in again and commanded them not to speak or teach at all in the name of Jesus. </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9131"/>
    </mc:Choice>
    <mc:Fallback xmlns="">
      <p:transition spd="slow" advTm="9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27C32D-29B5-F0C4-F510-AEF909843F7E}"/>
              </a:ext>
            </a:extLst>
          </p:cNvPr>
          <p:cNvPicPr>
            <a:picLocks noChangeAspect="1"/>
          </p:cNvPicPr>
          <p:nvPr/>
        </p:nvPicPr>
        <p:blipFill>
          <a:blip r:embed="rId2"/>
          <a:stretch>
            <a:fillRect/>
          </a:stretch>
        </p:blipFill>
        <p:spPr>
          <a:xfrm>
            <a:off x="-462301" y="0"/>
            <a:ext cx="12654301" cy="6858000"/>
          </a:xfrm>
          <a:prstGeom prst="rect">
            <a:avLst/>
          </a:prstGeom>
        </p:spPr>
      </p:pic>
      <p:sp>
        <p:nvSpPr>
          <p:cNvPr id="2" name="TextBox 1">
            <a:extLst>
              <a:ext uri="{FF2B5EF4-FFF2-40B4-BE49-F238E27FC236}">
                <a16:creationId xmlns:a16="http://schemas.microsoft.com/office/drawing/2014/main" id="{CB88CCE1-FF80-73DF-7E72-FF31AA2A65D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6DF026B1-B92D-7CC7-F957-D159752AF6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72B33E4C-DDA3-6931-A89A-D5B9EC532F51}"/>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19འོན༌ཀྱང༌། པེ་ཏྲོ་དང་ཡོ་ཧ་ནན་གཉིས་ཀྱིས་འདི་སྐད་དུ། དཀོན་མཆོག་གི་བཀའ་ལ་མི་ཉན་པར་ཁྱོད་ཅག་གི་གཏམ་ལ་ཉན་པ་ནི་དཀོན་མཆོག་གི་སྤྱན་སྔར་འོས་འཚམ་ཡིན་མིན་ཁྱོད་ཅག་གིས་སོམས༌ཤིག </a:t>
            </a:r>
            <a:endParaRPr lang="en-IN" sz="6000" dirty="0"/>
          </a:p>
        </p:txBody>
      </p:sp>
      <p:sp>
        <p:nvSpPr>
          <p:cNvPr id="5" name="TextBox 4">
            <a:extLst>
              <a:ext uri="{FF2B5EF4-FFF2-40B4-BE49-F238E27FC236}">
                <a16:creationId xmlns:a16="http://schemas.microsoft.com/office/drawing/2014/main" id="{AF3F2C24-5C5A-8000-0160-BB29C50CE228}"/>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19But Peter and John replied, “Judge for yourselves whether it is right in God’s sight to listen to you rather than God.</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2319"/>
    </mc:Choice>
    <mc:Fallback xmlns="">
      <p:transition spd="slow" advTm="12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BC9D95-A1DB-FAC6-E405-9ABAA09DD8A2}"/>
              </a:ext>
            </a:extLst>
          </p:cNvPr>
          <p:cNvPicPr>
            <a:picLocks noChangeAspect="1"/>
          </p:cNvPicPr>
          <p:nvPr/>
        </p:nvPicPr>
        <p:blipFill>
          <a:blip r:embed="rId2"/>
          <a:stretch>
            <a:fillRect/>
          </a:stretch>
        </p:blipFill>
        <p:spPr>
          <a:xfrm>
            <a:off x="-185530" y="0"/>
            <a:ext cx="12377530" cy="6853519"/>
          </a:xfrm>
          <a:prstGeom prst="rect">
            <a:avLst/>
          </a:prstGeom>
        </p:spPr>
      </p:pic>
      <p:sp>
        <p:nvSpPr>
          <p:cNvPr id="2" name="TextBox 1">
            <a:extLst>
              <a:ext uri="{FF2B5EF4-FFF2-40B4-BE49-F238E27FC236}">
                <a16:creationId xmlns:a16="http://schemas.microsoft.com/office/drawing/2014/main" id="{B8A7C026-5A9E-0888-823A-30EBF8F1F1D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0FADA922-405C-ACB2-B8B3-9AACBEDE69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8278BF4C-296F-06E3-C6E9-D2CE17A4AB3E}"/>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20ངེད་གཉིས་ཀྱིས་གང་ཞིག་མཐོང་ཞིང་ཐོས་པ་ཐམས་ཅད་མི་བཤད་ཐབས་མེད་ཡིན་ཞེས་གསུངས་སོ།། </a:t>
            </a:r>
            <a:endParaRPr lang="en-IN" sz="8000" dirty="0"/>
          </a:p>
        </p:txBody>
      </p:sp>
      <p:sp>
        <p:nvSpPr>
          <p:cNvPr id="5" name="TextBox 4">
            <a:extLst>
              <a:ext uri="{FF2B5EF4-FFF2-40B4-BE49-F238E27FC236}">
                <a16:creationId xmlns:a16="http://schemas.microsoft.com/office/drawing/2014/main" id="{9186099B-6639-55A9-236F-8D480231B60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20For we cannot stop speaking about what we have seen and heard.”</a:t>
            </a:r>
            <a:endParaRPr lang="en-IN" sz="4400"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6192"/>
    </mc:Choice>
    <mc:Fallback xmlns="">
      <p:transition spd="slow" advTm="6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5F175E-6DD1-4B3B-E56B-6A2D2A2F672D}"/>
              </a:ext>
            </a:extLst>
          </p:cNvPr>
          <p:cNvPicPr>
            <a:picLocks noChangeAspect="1"/>
          </p:cNvPicPr>
          <p:nvPr/>
        </p:nvPicPr>
        <p:blipFill>
          <a:blip r:embed="rId2"/>
          <a:stretch>
            <a:fillRect/>
          </a:stretch>
        </p:blipFill>
        <p:spPr>
          <a:xfrm>
            <a:off x="0" y="0"/>
            <a:ext cx="12192000" cy="7282100"/>
          </a:xfrm>
          <a:prstGeom prst="rect">
            <a:avLst/>
          </a:prstGeom>
        </p:spPr>
      </p:pic>
      <p:sp>
        <p:nvSpPr>
          <p:cNvPr id="2" name="TextBox 1">
            <a:extLst>
              <a:ext uri="{FF2B5EF4-FFF2-40B4-BE49-F238E27FC236}">
                <a16:creationId xmlns:a16="http://schemas.microsoft.com/office/drawing/2014/main" id="{563466E5-216B-5D26-BF14-7A0749AC95D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111D767E-F46C-D3F5-EA0B-E531E4C8F7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72F09CC-875C-C60C-1638-DFEF7F60703C}"/>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23དེ་ནས་པེ་ཏྲོ་དང་ཡོ་ཧ་ནན་གཉིས་ཕྱིར་བཏང་བ་དང་ཆོས་གྲོགས་རྣམས་ཀྱི་གམ་དུ་ཕྱིན༌ཏེ། མཆོད་དཔོན་ཆེན་པོ་དག་དང་རྒན་པོ་རྣམས་ཀྱིས་ཅི་སྨྲས་པ་ཐམས་ཅད་ཁོ་རྣམས་ལ་སྨྲས་སོ།། </a:t>
            </a:r>
            <a:endParaRPr lang="en-IN" dirty="0"/>
          </a:p>
        </p:txBody>
      </p:sp>
      <p:sp>
        <p:nvSpPr>
          <p:cNvPr id="5" name="TextBox 4">
            <a:extLst>
              <a:ext uri="{FF2B5EF4-FFF2-40B4-BE49-F238E27FC236}">
                <a16:creationId xmlns:a16="http://schemas.microsoft.com/office/drawing/2014/main" id="{CF64688B-E2EC-002D-D402-FE670E4A8ED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23On their release, Peter and John returned to their own people and reported everything that the chief priests and elders had said to them. </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1112"/>
    </mc:Choice>
    <mc:Fallback xmlns="">
      <p:transition spd="slow" advTm="11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1F050A-4D1B-CFEB-492E-3191FFB7881C}"/>
              </a:ext>
            </a:extLst>
          </p:cNvPr>
          <p:cNvPicPr>
            <a:picLocks noChangeAspect="1"/>
          </p:cNvPicPr>
          <p:nvPr/>
        </p:nvPicPr>
        <p:blipFill>
          <a:blip r:embed="rId2"/>
          <a:stretch>
            <a:fillRect/>
          </a:stretch>
        </p:blipFill>
        <p:spPr>
          <a:xfrm>
            <a:off x="1" y="0"/>
            <a:ext cx="12192000" cy="7017587"/>
          </a:xfrm>
          <a:prstGeom prst="rect">
            <a:avLst/>
          </a:prstGeom>
        </p:spPr>
      </p:pic>
      <p:sp>
        <p:nvSpPr>
          <p:cNvPr id="2" name="TextBox 1">
            <a:extLst>
              <a:ext uri="{FF2B5EF4-FFF2-40B4-BE49-F238E27FC236}">
                <a16:creationId xmlns:a16="http://schemas.microsoft.com/office/drawing/2014/main" id="{2F23C04E-DAAE-40E5-10E3-A6B5F13E6FE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B1145B94-59C7-EEFA-FF5C-BC82CD69D9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DD656B5-0351-D32E-5C13-EE1E5D4A9B12}"/>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24ཁོ་རྣམས་ཀྱིས་ཀྱང་གཏམ་དེ་ཐོས་ནས་བློ་སེམས་གཅིག་མཐུན་སྒོས་སྐད་གསང་མཐོན་པོས་དཀོན་མཆོག་ལ་འདི་སྐད༌དུ། ཀྱེ། གཙོ་བོ༌ལགས། ཁྱེད་ནི་ནམ་མཁའ་དང་ས་གཞི་རྒྱ་མཚོ་བཅས་པ་དང་དེ་དག་ཏུ་ཡོད་པ་ཐམས་ཅད་འགོད་མཁན་ལགས། </a:t>
            </a:r>
            <a:endParaRPr lang="en-IN" dirty="0"/>
          </a:p>
        </p:txBody>
      </p:sp>
      <p:sp>
        <p:nvSpPr>
          <p:cNvPr id="5" name="TextBox 4">
            <a:extLst>
              <a:ext uri="{FF2B5EF4-FFF2-40B4-BE49-F238E27FC236}">
                <a16:creationId xmlns:a16="http://schemas.microsoft.com/office/drawing/2014/main" id="{A590C6BC-B599-3E00-299D-B773135B5213}"/>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24When the believers heard this, they lifted up their voices to God with one accord. “Sovereign Lord,” they said, “You made the heaven and the earth and the sea and everything in them. </a:t>
            </a:r>
            <a:endParaRPr lang="en-IN" sz="4000"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3435"/>
    </mc:Choice>
    <mc:Fallback xmlns="">
      <p:transition spd="slow" advTm="13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40DFA8-FF22-FDA1-1911-602B12AEAB8D}"/>
              </a:ext>
            </a:extLst>
          </p:cNvPr>
          <p:cNvPicPr>
            <a:picLocks noChangeAspect="1"/>
          </p:cNvPicPr>
          <p:nvPr/>
        </p:nvPicPr>
        <p:blipFill>
          <a:blip r:embed="rId2"/>
          <a:stretch>
            <a:fillRect/>
          </a:stretch>
        </p:blipFill>
        <p:spPr>
          <a:xfrm>
            <a:off x="-160020" y="-52895"/>
            <a:ext cx="12352020" cy="6910895"/>
          </a:xfrm>
          <a:prstGeom prst="rect">
            <a:avLst/>
          </a:prstGeom>
        </p:spPr>
      </p:pic>
      <p:sp>
        <p:nvSpPr>
          <p:cNvPr id="3" name="TextBox 2">
            <a:extLst>
              <a:ext uri="{FF2B5EF4-FFF2-40B4-BE49-F238E27FC236}">
                <a16:creationId xmlns:a16="http://schemas.microsoft.com/office/drawing/2014/main" id="{076CCCAC-7693-A663-EBD6-068FD7E78FC3}"/>
              </a:ext>
            </a:extLst>
          </p:cNvPr>
          <p:cNvSpPr txBox="1"/>
          <p:nvPr/>
        </p:nvSpPr>
        <p:spPr>
          <a:xfrm>
            <a:off x="163701" y="2069156"/>
            <a:ext cx="5140271" cy="4111278"/>
          </a:xfrm>
          <a:prstGeom prst="rect">
            <a:avLst/>
          </a:prstGeom>
          <a:noFill/>
        </p:spPr>
        <p:txBody>
          <a:bodyPr wrap="square" rtlCol="0">
            <a:noAutofit/>
          </a:bodyPr>
          <a:lstStyle/>
          <a:p>
            <a:pPr algn="ctr"/>
            <a:r>
              <a:rPr lang="en-IN" dirty="0"/>
              <a:t> </a:t>
            </a:r>
            <a:r>
              <a:rPr lang="bo-CN" sz="8000" b="1" cap="all" dirty="0">
                <a:solidFill>
                  <a:schemeClr val="bg1"/>
                </a:solidFill>
                <a:latin typeface="ArialMT"/>
              </a:rPr>
              <a:t>མཛད་འཕྲིན 4</a:t>
            </a:r>
          </a:p>
          <a:p>
            <a:r>
              <a:rPr lang="bo-CN" sz="8000" b="1" dirty="0">
                <a:solidFill>
                  <a:schemeClr val="bg1"/>
                </a:solidFill>
                <a:latin typeface="Arial" panose="020B0604020202020204" pitchFamily="34" charset="0"/>
              </a:rPr>
              <a:t>སྐུ་ཚབ་པེ་ཏྲོ་དང་ཡོ་ཧ་ནན་ལ་དྲི་རྩད་བྱས་པ།</a:t>
            </a:r>
          </a:p>
          <a:p>
            <a:endParaRPr lang="en-IN" dirty="0"/>
          </a:p>
        </p:txBody>
      </p:sp>
      <p:sp>
        <p:nvSpPr>
          <p:cNvPr id="4" name="TextBox 2">
            <a:extLst>
              <a:ext uri="{FF2B5EF4-FFF2-40B4-BE49-F238E27FC236}">
                <a16:creationId xmlns:a16="http://schemas.microsoft.com/office/drawing/2014/main" id="{416D0BC6-625F-6FE0-920E-DE157D28FF94}"/>
              </a:ext>
            </a:extLst>
          </p:cNvPr>
          <p:cNvSpPr txBox="1"/>
          <p:nvPr/>
        </p:nvSpPr>
        <p:spPr>
          <a:xfrm>
            <a:off x="712921" y="60398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77B2D7-CD54-FBB3-E763-FFBA42383911}"/>
              </a:ext>
            </a:extLst>
          </p:cNvPr>
          <p:cNvPicPr>
            <a:picLocks noChangeAspect="1"/>
          </p:cNvPicPr>
          <p:nvPr/>
        </p:nvPicPr>
        <p:blipFill>
          <a:blip r:embed="rId2"/>
          <a:stretch>
            <a:fillRect/>
          </a:stretch>
        </p:blipFill>
        <p:spPr>
          <a:xfrm>
            <a:off x="0" y="-764062"/>
            <a:ext cx="12192000" cy="7622062"/>
          </a:xfrm>
          <a:prstGeom prst="rect">
            <a:avLst/>
          </a:prstGeom>
        </p:spPr>
      </p:pic>
      <p:sp>
        <p:nvSpPr>
          <p:cNvPr id="2" name="TextBox 1">
            <a:extLst>
              <a:ext uri="{FF2B5EF4-FFF2-40B4-BE49-F238E27FC236}">
                <a16:creationId xmlns:a16="http://schemas.microsoft.com/office/drawing/2014/main" id="{53750E7B-F02E-AC14-822B-7A0921F27C8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144651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6E6FEF87-0813-C091-2DC7-73498A3621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EFCFCBA-3001-83F2-7AA7-1E54E1BAFC11}"/>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29ད་ལྟ་དེ་རྣམས་ཀྱིས་ངེད་ཅག་ལ་འཇིགས་བསྐུལ་བས་གཙོ་བོ་ཁྱེད་ཀྱིས་གཟིགས་པར༌ཞུ། ཁྱེད་ཀྱིས་རང་གི་ཞབས་ཕྱི་པ་ངེད་རྣམས་ལ་ཁྱེད་ཀྱི་བཀའ་སྒྲོག་པའི་སྤོབས་པ་གནང་བ༌དང༌། </a:t>
            </a:r>
            <a:endParaRPr lang="en-IN" sz="1600" dirty="0"/>
          </a:p>
        </p:txBody>
      </p:sp>
      <p:sp>
        <p:nvSpPr>
          <p:cNvPr id="5" name="TextBox 4">
            <a:extLst>
              <a:ext uri="{FF2B5EF4-FFF2-40B4-BE49-F238E27FC236}">
                <a16:creationId xmlns:a16="http://schemas.microsoft.com/office/drawing/2014/main" id="{957B3476-4921-4EB0-0FB9-D3A8F16801B4}"/>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29And now, Lord, consider their threats, and enable Your servants to speak Your word with complete boldness,</a:t>
            </a:r>
            <a:endParaRPr lang="en-IN" dirty="0"/>
          </a:p>
        </p:txBody>
      </p:sp>
    </p:spTree>
    <p:extLst>
      <p:ext uri="{BB962C8B-B14F-4D97-AF65-F5344CB8AC3E}">
        <p14:creationId xmlns:p14="http://schemas.microsoft.com/office/powerpoint/2010/main" val="403260799"/>
      </p:ext>
    </p:extLst>
  </p:cSld>
  <p:clrMapOvr>
    <a:masterClrMapping/>
  </p:clrMapOvr>
  <mc:AlternateContent xmlns:mc="http://schemas.openxmlformats.org/markup-compatibility/2006" xmlns:p14="http://schemas.microsoft.com/office/powerpoint/2010/main">
    <mc:Choice Requires="p14">
      <p:transition spd="slow" p14:dur="2000" advTm="10377"/>
    </mc:Choice>
    <mc:Fallback xmlns="">
      <p:transition spd="slow" advTm="10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AB24A0-1277-CA5C-89C0-03A403B79345}"/>
              </a:ext>
            </a:extLst>
          </p:cNvPr>
          <p:cNvPicPr>
            <a:picLocks noChangeAspect="1"/>
          </p:cNvPicPr>
          <p:nvPr/>
        </p:nvPicPr>
        <p:blipFill>
          <a:blip r:embed="rId2"/>
          <a:stretch>
            <a:fillRect/>
          </a:stretch>
        </p:blipFill>
        <p:spPr>
          <a:xfrm>
            <a:off x="0" y="-40053"/>
            <a:ext cx="12324522" cy="6898053"/>
          </a:xfrm>
          <a:prstGeom prst="rect">
            <a:avLst/>
          </a:prstGeom>
        </p:spPr>
      </p:pic>
      <p:sp>
        <p:nvSpPr>
          <p:cNvPr id="2" name="TextBox 1">
            <a:extLst>
              <a:ext uri="{FF2B5EF4-FFF2-40B4-BE49-F238E27FC236}">
                <a16:creationId xmlns:a16="http://schemas.microsoft.com/office/drawing/2014/main" id="{6E4BA6D4-5BBF-6AE3-4F8C-1BBD0709EB2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69299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8AE9565E-421E-AE87-0433-89E2020B2E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CE9E6BA-92BF-AB33-24D8-732617795564}"/>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30ཕྱག་བརྐྱངས་ནས་ནད་རིགས་སྣ་ཚོགས་འཇོམས༌ཤིང༌། གྲུབ་རྟགས་དང་ངོ་མཚར་ཅན་གྱི་དོན་རྣམས་རང་གི་ཞབས་ཕྱི་དམ་པ་ཡེ་ཤུའི་མཚན་ལ་བརྟེན་ནས་འགྲུབ་པར་ཤོག་ཅེས་གསོལ་བ་བཏབ་བོ།། </a:t>
            </a:r>
            <a:endParaRPr lang="en-IN" sz="1600" dirty="0"/>
          </a:p>
        </p:txBody>
      </p:sp>
      <p:sp>
        <p:nvSpPr>
          <p:cNvPr id="5" name="TextBox 4">
            <a:extLst>
              <a:ext uri="{FF2B5EF4-FFF2-40B4-BE49-F238E27FC236}">
                <a16:creationId xmlns:a16="http://schemas.microsoft.com/office/drawing/2014/main" id="{BECD8F29-9784-5525-FB94-9B200A1781F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30as You stretch out Your hand to heal and perform signs and wonders through the name of Your holy servant Jesus.”</a:t>
            </a:r>
            <a:endParaRPr lang="en-IN" sz="4400" dirty="0"/>
          </a:p>
        </p:txBody>
      </p:sp>
    </p:spTree>
    <p:extLst>
      <p:ext uri="{BB962C8B-B14F-4D97-AF65-F5344CB8AC3E}">
        <p14:creationId xmlns:p14="http://schemas.microsoft.com/office/powerpoint/2010/main" val="3213569646"/>
      </p:ext>
    </p:extLst>
  </p:cSld>
  <p:clrMapOvr>
    <a:masterClrMapping/>
  </p:clrMapOvr>
  <mc:AlternateContent xmlns:mc="http://schemas.openxmlformats.org/markup-compatibility/2006" xmlns:p14="http://schemas.microsoft.com/office/powerpoint/2010/main">
    <mc:Choice Requires="p14">
      <p:transition spd="slow" p14:dur="2000" advTm="11866"/>
    </mc:Choice>
    <mc:Fallback xmlns="">
      <p:transition spd="slow" advTm="11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A97EB1-037C-DF06-A406-D04F20748CBC}"/>
              </a:ext>
            </a:extLst>
          </p:cNvPr>
          <p:cNvPicPr>
            <a:picLocks noChangeAspect="1"/>
          </p:cNvPicPr>
          <p:nvPr/>
        </p:nvPicPr>
        <p:blipFill>
          <a:blip r:embed="rId2"/>
          <a:stretch>
            <a:fillRect/>
          </a:stretch>
        </p:blipFill>
        <p:spPr>
          <a:xfrm>
            <a:off x="-534680" y="0"/>
            <a:ext cx="12726680" cy="6858000"/>
          </a:xfrm>
          <a:prstGeom prst="rect">
            <a:avLst/>
          </a:prstGeom>
        </p:spPr>
      </p:pic>
      <p:sp>
        <p:nvSpPr>
          <p:cNvPr id="2" name="TextBox 1">
            <a:extLst>
              <a:ext uri="{FF2B5EF4-FFF2-40B4-BE49-F238E27FC236}">
                <a16:creationId xmlns:a16="http://schemas.microsoft.com/office/drawing/2014/main" id="{0940E079-296E-86EA-931D-C5636FAF63F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194756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D8C71AEA-F6E4-131B-1A40-B7C6964A59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6523AC6F-6343-0210-0CE5-29AB0083A4DC}"/>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31ཁོ་རྣམས་ཀྱིས་དེ་ལྟར་གསོལ་བ་བཏབ་རྗེས་འཚོགས་སའི་གནས་དེ་གཡོ་བར་གྱུར་པ་དང༌། མི་དེ་ཐམས་ཅད་ལའང་དམ་པའི་ཐུགས་ཉིད་ཀྱིས་ཁྱབ་པར་གྱུར་པས་སྤོབས་པ་བསྐྱེད་ནས་དཀོན་མཆོག་གི་བཀའ་བསྒྲགས༌སོ།།</a:t>
            </a:r>
            <a:endParaRPr lang="en-IN" dirty="0"/>
          </a:p>
        </p:txBody>
      </p:sp>
      <p:sp>
        <p:nvSpPr>
          <p:cNvPr id="5" name="TextBox 4">
            <a:extLst>
              <a:ext uri="{FF2B5EF4-FFF2-40B4-BE49-F238E27FC236}">
                <a16:creationId xmlns:a16="http://schemas.microsoft.com/office/drawing/2014/main" id="{F9FBEEB7-F482-1B32-A9D2-3638FAC11887}"/>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31After they had prayed, their meeting place was shaken, and they were all filled with the Holy Spirit and spoke the word of God boldly.</a:t>
            </a:r>
            <a:endParaRPr lang="en-IN" dirty="0"/>
          </a:p>
        </p:txBody>
      </p:sp>
    </p:spTree>
    <p:extLst>
      <p:ext uri="{BB962C8B-B14F-4D97-AF65-F5344CB8AC3E}">
        <p14:creationId xmlns:p14="http://schemas.microsoft.com/office/powerpoint/2010/main" val="3877820973"/>
      </p:ext>
    </p:extLst>
  </p:cSld>
  <p:clrMapOvr>
    <a:masterClrMapping/>
  </p:clrMapOvr>
  <mc:AlternateContent xmlns:mc="http://schemas.openxmlformats.org/markup-compatibility/2006" xmlns:p14="http://schemas.microsoft.com/office/powerpoint/2010/main">
    <mc:Choice Requires="p14">
      <p:transition spd="slow" p14:dur="2000" advTm="12596"/>
    </mc:Choice>
    <mc:Fallback xmlns="">
      <p:transition spd="slow" advTm="12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CCF6F8-EFE8-BE85-DEA9-EEF86FD2EC7F}"/>
              </a:ext>
            </a:extLst>
          </p:cNvPr>
          <p:cNvPicPr>
            <a:picLocks noChangeAspect="1"/>
          </p:cNvPicPr>
          <p:nvPr/>
        </p:nvPicPr>
        <p:blipFill>
          <a:blip r:embed="rId2"/>
          <a:stretch>
            <a:fillRect/>
          </a:stretch>
        </p:blipFill>
        <p:spPr>
          <a:xfrm>
            <a:off x="-1" y="0"/>
            <a:ext cx="12222321" cy="7010400"/>
          </a:xfrm>
          <a:prstGeom prst="rect">
            <a:avLst/>
          </a:prstGeom>
        </p:spPr>
      </p:pic>
      <p:sp>
        <p:nvSpPr>
          <p:cNvPr id="2" name="TextBox 1">
            <a:extLst>
              <a:ext uri="{FF2B5EF4-FFF2-40B4-BE49-F238E27FC236}">
                <a16:creationId xmlns:a16="http://schemas.microsoft.com/office/drawing/2014/main" id="{8B09EDC1-C920-CE50-F0EA-589090CD466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34660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0311D9AE-3C58-EE7C-BF9A-5077155E28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1203828-C4FB-4A80-AAF4-8D7C43683536}"/>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1དེ་ཡང་སྐུ་ཚབ་པ་པེ་ཏྲོ་དང་ཡོ་ཧ་ནན་གཉིས་ཀྱིས་མི་རྣམས་ལ་དེ་ལྟར་བརྗོད་པའི་དུས༌སུ། མཆོད་དཔོན་རྣམས་དང་མཆོད་ཁང་གི་སྲུང་དམག་འགོ་དཔོན༌དང༌། སཱ་ཅུ་སེ་པ་དག་ཀྱང་ཁོང་གཉིས་ཀྱི་དྲུང་དུ་སླེབས༌པ་རེད།</a:t>
            </a:r>
            <a:endParaRPr lang="en-IN" dirty="0"/>
          </a:p>
        </p:txBody>
      </p:sp>
      <p:sp>
        <p:nvSpPr>
          <p:cNvPr id="5" name="TextBox 4">
            <a:extLst>
              <a:ext uri="{FF2B5EF4-FFF2-40B4-BE49-F238E27FC236}">
                <a16:creationId xmlns:a16="http://schemas.microsoft.com/office/drawing/2014/main" id="{AD435F4F-E56C-0C11-6866-01DA242B05E9}"/>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a:t>
            </a:r>
            <a:r>
              <a:rPr lang="en-US" sz="4400" b="0" i="0" dirty="0">
                <a:solidFill>
                  <a:srgbClr val="121212"/>
                </a:solidFill>
                <a:effectLst/>
                <a:highlight>
                  <a:srgbClr val="FFFFFF"/>
                </a:highlight>
                <a:latin typeface="Inter"/>
              </a:rPr>
              <a:t>While Peter and John were speaking to the people, the priests and the captain of the temple guard and the Sadducees came up to them, </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4566"/>
    </mc:Choice>
    <mc:Fallback xmlns="">
      <p:transition spd="slow" advTm="14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2DAF33-7AD4-D077-085B-FB116F8E081D}"/>
              </a:ext>
            </a:extLst>
          </p:cNvPr>
          <p:cNvPicPr>
            <a:picLocks noChangeAspect="1"/>
          </p:cNvPicPr>
          <p:nvPr/>
        </p:nvPicPr>
        <p:blipFill>
          <a:blip r:embed="rId2"/>
          <a:stretch>
            <a:fillRect/>
          </a:stretch>
        </p:blipFill>
        <p:spPr>
          <a:xfrm>
            <a:off x="0" y="1"/>
            <a:ext cx="12604802" cy="6858000"/>
          </a:xfrm>
          <a:prstGeom prst="rect">
            <a:avLst/>
          </a:prstGeom>
        </p:spPr>
      </p:pic>
      <p:sp>
        <p:nvSpPr>
          <p:cNvPr id="2" name="TextBox 1">
            <a:extLst>
              <a:ext uri="{FF2B5EF4-FFF2-40B4-BE49-F238E27FC236}">
                <a16:creationId xmlns:a16="http://schemas.microsoft.com/office/drawing/2014/main" id="{AB6DECFC-90D2-AC07-556C-925AB9C6940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2A123A06-6CF7-E3D4-EC8B-B48D070E8C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D849EBA-6249-AEEE-B731-90E7DE810D88}"/>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2ཁོང་གཉིས་ཀྱིས་མི་རྣམས་ལ་ཆོས་གསུངས༌ཤིང༌། སྐྱབས་མགོན་ཡེ་ཤུར་བརྟེན་ནས་གཤིན་པོ་རྣམས་སླར་གསོན་པར་འགྱུར་བའི་དོན་དེ་བསྒྲགས༌པས། དཔོན་རིགས་རྣམས་སུན་སྣང་ཆེན་པོ་སྐྱེས༌ཏེ། </a:t>
            </a:r>
            <a:endParaRPr lang="en-IN" sz="1600" dirty="0"/>
          </a:p>
        </p:txBody>
      </p:sp>
      <p:sp>
        <p:nvSpPr>
          <p:cNvPr id="5" name="TextBox 4">
            <a:extLst>
              <a:ext uri="{FF2B5EF4-FFF2-40B4-BE49-F238E27FC236}">
                <a16:creationId xmlns:a16="http://schemas.microsoft.com/office/drawing/2014/main" id="{7EF77382-9C57-76F6-1502-51DD9BC6A20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2greatly disturbed that they were teaching the people and proclaiming in Jesus the resurrection of the dead.</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105"/>
    </mc:Choice>
    <mc:Fallback xmlns="">
      <p:transition spd="slow" advTm="11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071BED-3500-A2F2-9BAB-569BB730C25D}"/>
              </a:ext>
            </a:extLst>
          </p:cNvPr>
          <p:cNvPicPr>
            <a:picLocks noChangeAspect="1"/>
          </p:cNvPicPr>
          <p:nvPr/>
        </p:nvPicPr>
        <p:blipFill>
          <a:blip r:embed="rId2"/>
          <a:stretch>
            <a:fillRect/>
          </a:stretch>
        </p:blipFill>
        <p:spPr>
          <a:xfrm>
            <a:off x="0" y="-606861"/>
            <a:ext cx="12192000" cy="7464862"/>
          </a:xfrm>
          <a:prstGeom prst="rect">
            <a:avLst/>
          </a:prstGeom>
        </p:spPr>
      </p:pic>
      <p:sp>
        <p:nvSpPr>
          <p:cNvPr id="3" name="TextBox 2">
            <a:extLst>
              <a:ext uri="{FF2B5EF4-FFF2-40B4-BE49-F238E27FC236}">
                <a16:creationId xmlns:a16="http://schemas.microsoft.com/office/drawing/2014/main" id="{4393849E-CBC3-259A-5DEF-FB67168217B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68547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13F5ABB0-A946-2031-E730-36CF0B2AC1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55F27DD-53D2-AF07-6108-4EA2BD7CF7DE}"/>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3ཁོང་གཉིས་བཟུང་ཞིང་མཚན་མོའི་དུས་ལ་སླེབས་པས་ཕྱི་ཉིན་བར་དུ་བཙོན་ལ་བཅུག་གོ། </a:t>
            </a:r>
            <a:endParaRPr lang="en-IN" dirty="0"/>
          </a:p>
        </p:txBody>
      </p:sp>
      <p:sp>
        <p:nvSpPr>
          <p:cNvPr id="5" name="TextBox 4">
            <a:extLst>
              <a:ext uri="{FF2B5EF4-FFF2-40B4-BE49-F238E27FC236}">
                <a16:creationId xmlns:a16="http://schemas.microsoft.com/office/drawing/2014/main" id="{20F016F8-A3F2-A33D-2600-51217D3B650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3They seized Peter and John, and because it was evening, they put them in custody until the next day.</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7242"/>
    </mc:Choice>
    <mc:Fallback xmlns="">
      <p:transition spd="slow" advTm="7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552</TotalTime>
  <Words>1944</Words>
  <Application>Microsoft Office PowerPoint</Application>
  <PresentationFormat>Widescreen</PresentationFormat>
  <Paragraphs>91</Paragraphs>
  <Slides>46</Slides>
  <Notes>1</Notes>
  <HiddenSlides>0</HiddenSlides>
  <MMClips>23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Aptos</vt:lpstr>
      <vt:lpstr>Arial</vt:lpstr>
      <vt:lpstr>ArialMT</vt:lpstr>
      <vt:lpstr>Calibri</vt:lpstr>
      <vt:lpstr>Calibri Light</vt:lpstr>
      <vt:lpstr>Inter</vt:lpstr>
      <vt:lpstr>Microsoft Himalaya</vt:lpstr>
      <vt:lpstr>PT Serif</vt:lpstr>
      <vt:lpstr>Symbol</vt:lpstr>
      <vt:lpstr>TimesNewRomanPS-BoldMT</vt:lpstr>
      <vt:lpstr>TimesNewRomanPSMT</vt:lpstr>
      <vt:lpstr>Office Theme</vt:lpstr>
      <vt:lpstr>47-2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2025-05-23T11:35:11Z</dcterms:modified>
</cp:coreProperties>
</file>