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A8E7F-F3C4-4508-AEBE-41E0ED01B939}" v="4" dt="2025-05-06T07:43:40.2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96" d="100"/>
          <a:sy n="96" d="100"/>
        </p:scale>
        <p:origin x="9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6E5B974-7265-4180-9EB8-5E724193C1FC}"/>
    <pc:docChg chg="custSel addSld modSld">
      <pc:chgData name="Leonie Smith" userId="fed1330f33f5650e" providerId="LiveId" clId="{36E5B974-7265-4180-9EB8-5E724193C1FC}" dt="2023-01-24T11:50:01.947" v="325" actId="20577"/>
      <pc:docMkLst>
        <pc:docMk/>
      </pc:docMkLst>
      <pc:sldChg chg="addSp modSp mod modNotesTx">
        <pc:chgData name="Leonie Smith" userId="fed1330f33f5650e" providerId="LiveId" clId="{36E5B974-7265-4180-9EB8-5E724193C1FC}" dt="2023-01-23T05:44:24.796" v="160" actId="5793"/>
        <pc:sldMkLst>
          <pc:docMk/>
          <pc:sldMk cId="1499918570" sldId="257"/>
        </pc:sldMkLst>
      </pc:sldChg>
      <pc:sldChg chg="addSp modSp mod">
        <pc:chgData name="Leonie Smith" userId="fed1330f33f5650e" providerId="LiveId" clId="{36E5B974-7265-4180-9EB8-5E724193C1FC}" dt="2023-01-24T11:42:22.094" v="197" actId="14100"/>
        <pc:sldMkLst>
          <pc:docMk/>
          <pc:sldMk cId="3788111665" sldId="258"/>
        </pc:sldMkLst>
      </pc:sldChg>
      <pc:sldChg chg="addSp modSp">
        <pc:chgData name="Leonie Smith" userId="fed1330f33f5650e" providerId="LiveId" clId="{36E5B974-7265-4180-9EB8-5E724193C1FC}" dt="2023-01-19T05:04:52.666" v="2"/>
        <pc:sldMkLst>
          <pc:docMk/>
          <pc:sldMk cId="454763615" sldId="259"/>
        </pc:sldMkLst>
      </pc:sldChg>
      <pc:sldChg chg="addSp delSp modSp mod modTransition modAnim">
        <pc:chgData name="Leonie Smith" userId="fed1330f33f5650e" providerId="LiveId" clId="{36E5B974-7265-4180-9EB8-5E724193C1FC}" dt="2023-01-19T05:09:10.701" v="12"/>
        <pc:sldMkLst>
          <pc:docMk/>
          <pc:sldMk cId="2346136586" sldId="260"/>
        </pc:sldMkLst>
      </pc:sldChg>
      <pc:sldChg chg="addSp delSp modSp mod modTransition modAnim">
        <pc:chgData name="Leonie Smith" userId="fed1330f33f5650e" providerId="LiveId" clId="{36E5B974-7265-4180-9EB8-5E724193C1FC}" dt="2023-01-19T05:16:09.333" v="29"/>
        <pc:sldMkLst>
          <pc:docMk/>
          <pc:sldMk cId="4037329247" sldId="261"/>
        </pc:sldMkLst>
      </pc:sldChg>
      <pc:sldChg chg="addSp delSp modSp mod modTransition modAnim">
        <pc:chgData name="Leonie Smith" userId="fed1330f33f5650e" providerId="LiveId" clId="{36E5B974-7265-4180-9EB8-5E724193C1FC}" dt="2023-01-19T05:19:19" v="39"/>
        <pc:sldMkLst>
          <pc:docMk/>
          <pc:sldMk cId="1909638311" sldId="262"/>
        </pc:sldMkLst>
      </pc:sldChg>
      <pc:sldChg chg="addSp delSp modSp mod modTransition modAnim">
        <pc:chgData name="Leonie Smith" userId="fed1330f33f5650e" providerId="LiveId" clId="{36E5B974-7265-4180-9EB8-5E724193C1FC}" dt="2023-01-19T05:21:58.893" v="46"/>
        <pc:sldMkLst>
          <pc:docMk/>
          <pc:sldMk cId="641208035" sldId="263"/>
        </pc:sldMkLst>
      </pc:sldChg>
      <pc:sldChg chg="addSp delSp modSp mod modTransition modAnim">
        <pc:chgData name="Leonie Smith" userId="fed1330f33f5650e" providerId="LiveId" clId="{36E5B974-7265-4180-9EB8-5E724193C1FC}" dt="2023-01-19T05:24:27.088" v="50"/>
        <pc:sldMkLst>
          <pc:docMk/>
          <pc:sldMk cId="4044745628" sldId="264"/>
        </pc:sldMkLst>
      </pc:sldChg>
      <pc:sldChg chg="addSp delSp modSp mod modTransition modAnim">
        <pc:chgData name="Leonie Smith" userId="fed1330f33f5650e" providerId="LiveId" clId="{36E5B974-7265-4180-9EB8-5E724193C1FC}" dt="2023-01-19T05:27:57.863" v="62"/>
        <pc:sldMkLst>
          <pc:docMk/>
          <pc:sldMk cId="978260341" sldId="265"/>
        </pc:sldMkLst>
      </pc:sldChg>
      <pc:sldChg chg="addSp modSp">
        <pc:chgData name="Leonie Smith" userId="fed1330f33f5650e" providerId="LiveId" clId="{36E5B974-7265-4180-9EB8-5E724193C1FC}" dt="2023-01-19T05:34:22.387" v="76"/>
        <pc:sldMkLst>
          <pc:docMk/>
          <pc:sldMk cId="3575870363" sldId="266"/>
        </pc:sldMkLst>
      </pc:sldChg>
      <pc:sldChg chg="addSp delSp modSp mod modTransition modAnim">
        <pc:chgData name="Leonie Smith" userId="fed1330f33f5650e" providerId="LiveId" clId="{36E5B974-7265-4180-9EB8-5E724193C1FC}" dt="2023-01-19T05:35:55.776" v="80"/>
        <pc:sldMkLst>
          <pc:docMk/>
          <pc:sldMk cId="4017137865" sldId="267"/>
        </pc:sldMkLst>
      </pc:sldChg>
      <pc:sldChg chg="addSp delSp modSp mod modTransition modAnim">
        <pc:chgData name="Leonie Smith" userId="fed1330f33f5650e" providerId="LiveId" clId="{36E5B974-7265-4180-9EB8-5E724193C1FC}" dt="2023-01-19T05:38:48.665" v="84"/>
        <pc:sldMkLst>
          <pc:docMk/>
          <pc:sldMk cId="3137811553" sldId="268"/>
        </pc:sldMkLst>
      </pc:sldChg>
      <pc:sldChg chg="addSp delSp modSp mod modTransition modAnim">
        <pc:chgData name="Leonie Smith" userId="fed1330f33f5650e" providerId="LiveId" clId="{36E5B974-7265-4180-9EB8-5E724193C1FC}" dt="2023-01-19T05:40:13.968" v="91"/>
        <pc:sldMkLst>
          <pc:docMk/>
          <pc:sldMk cId="100491716" sldId="269"/>
        </pc:sldMkLst>
      </pc:sldChg>
      <pc:sldChg chg="addSp modSp">
        <pc:chgData name="Leonie Smith" userId="fed1330f33f5650e" providerId="LiveId" clId="{36E5B974-7265-4180-9EB8-5E724193C1FC}" dt="2023-01-24T11:42:40.288" v="198"/>
        <pc:sldMkLst>
          <pc:docMk/>
          <pc:sldMk cId="4120481681" sldId="270"/>
        </pc:sldMkLst>
      </pc:sldChg>
      <pc:sldChg chg="addSp delSp modSp mod">
        <pc:chgData name="Leonie Smith" userId="fed1330f33f5650e" providerId="LiveId" clId="{36E5B974-7265-4180-9EB8-5E724193C1FC}" dt="2023-01-24T11:45:24.322" v="254" actId="20577"/>
        <pc:sldMkLst>
          <pc:docMk/>
          <pc:sldMk cId="939110669" sldId="271"/>
        </pc:sldMkLst>
      </pc:sldChg>
      <pc:sldChg chg="addSp delSp modSp mod">
        <pc:chgData name="Leonie Smith" userId="fed1330f33f5650e" providerId="LiveId" clId="{36E5B974-7265-4180-9EB8-5E724193C1FC}" dt="2023-01-24T11:45:33.280" v="256" actId="20577"/>
        <pc:sldMkLst>
          <pc:docMk/>
          <pc:sldMk cId="4024569785" sldId="272"/>
        </pc:sldMkLst>
      </pc:sldChg>
      <pc:sldChg chg="addSp delSp modSp mod">
        <pc:chgData name="Leonie Smith" userId="fed1330f33f5650e" providerId="LiveId" clId="{36E5B974-7265-4180-9EB8-5E724193C1FC}" dt="2023-01-24T11:45:56.913" v="262" actId="1076"/>
        <pc:sldMkLst>
          <pc:docMk/>
          <pc:sldMk cId="487179600" sldId="273"/>
        </pc:sldMkLst>
      </pc:sldChg>
      <pc:sldChg chg="addSp delSp modSp mod">
        <pc:chgData name="Leonie Smith" userId="fed1330f33f5650e" providerId="LiveId" clId="{36E5B974-7265-4180-9EB8-5E724193C1FC}" dt="2023-01-24T11:46:13.913" v="268" actId="1076"/>
        <pc:sldMkLst>
          <pc:docMk/>
          <pc:sldMk cId="2168401200" sldId="274"/>
        </pc:sldMkLst>
      </pc:sldChg>
      <pc:sldChg chg="addSp delSp modSp mod">
        <pc:chgData name="Leonie Smith" userId="fed1330f33f5650e" providerId="LiveId" clId="{36E5B974-7265-4180-9EB8-5E724193C1FC}" dt="2023-01-24T11:46:28.250" v="273" actId="20577"/>
        <pc:sldMkLst>
          <pc:docMk/>
          <pc:sldMk cId="2996969115" sldId="275"/>
        </pc:sldMkLst>
      </pc:sldChg>
      <pc:sldChg chg="addSp delSp modSp mod">
        <pc:chgData name="Leonie Smith" userId="fed1330f33f5650e" providerId="LiveId" clId="{36E5B974-7265-4180-9EB8-5E724193C1FC}" dt="2023-01-24T11:46:58.353" v="278"/>
        <pc:sldMkLst>
          <pc:docMk/>
          <pc:sldMk cId="2390376940" sldId="276"/>
        </pc:sldMkLst>
      </pc:sldChg>
      <pc:sldChg chg="addSp delSp modSp mod">
        <pc:chgData name="Leonie Smith" userId="fed1330f33f5650e" providerId="LiveId" clId="{36E5B974-7265-4180-9EB8-5E724193C1FC}" dt="2023-01-24T11:47:09.488" v="280" actId="20577"/>
        <pc:sldMkLst>
          <pc:docMk/>
          <pc:sldMk cId="4265919077" sldId="277"/>
        </pc:sldMkLst>
      </pc:sldChg>
      <pc:sldChg chg="addSp delSp modSp mod">
        <pc:chgData name="Leonie Smith" userId="fed1330f33f5650e" providerId="LiveId" clId="{36E5B974-7265-4180-9EB8-5E724193C1FC}" dt="2023-01-24T11:47:15.578" v="282" actId="20577"/>
        <pc:sldMkLst>
          <pc:docMk/>
          <pc:sldMk cId="210266664" sldId="278"/>
        </pc:sldMkLst>
      </pc:sldChg>
      <pc:sldChg chg="addSp delSp modSp mod">
        <pc:chgData name="Leonie Smith" userId="fed1330f33f5650e" providerId="LiveId" clId="{36E5B974-7265-4180-9EB8-5E724193C1FC}" dt="2023-01-24T11:47:23.858" v="284" actId="20577"/>
        <pc:sldMkLst>
          <pc:docMk/>
          <pc:sldMk cId="888433145" sldId="279"/>
        </pc:sldMkLst>
      </pc:sldChg>
      <pc:sldChg chg="addSp delSp modSp mod">
        <pc:chgData name="Leonie Smith" userId="fed1330f33f5650e" providerId="LiveId" clId="{36E5B974-7265-4180-9EB8-5E724193C1FC}" dt="2023-01-24T11:47:32.217" v="286" actId="20577"/>
        <pc:sldMkLst>
          <pc:docMk/>
          <pc:sldMk cId="791300187" sldId="280"/>
        </pc:sldMkLst>
      </pc:sldChg>
      <pc:sldChg chg="addSp modSp">
        <pc:chgData name="Leonie Smith" userId="fed1330f33f5650e" providerId="LiveId" clId="{36E5B974-7265-4180-9EB8-5E724193C1FC}" dt="2023-01-19T05:43:38.166" v="92"/>
        <pc:sldMkLst>
          <pc:docMk/>
          <pc:sldMk cId="1922139011" sldId="281"/>
        </pc:sldMkLst>
      </pc:sldChg>
      <pc:sldChg chg="addSp delSp modSp mod">
        <pc:chgData name="Leonie Smith" userId="fed1330f33f5650e" providerId="LiveId" clId="{36E5B974-7265-4180-9EB8-5E724193C1FC}" dt="2023-01-24T11:47:39.477" v="288" actId="20577"/>
        <pc:sldMkLst>
          <pc:docMk/>
          <pc:sldMk cId="1126511635" sldId="282"/>
        </pc:sldMkLst>
      </pc:sldChg>
      <pc:sldChg chg="addSp delSp modSp mod modTransition modAnim">
        <pc:chgData name="Leonie Smith" userId="fed1330f33f5650e" providerId="LiveId" clId="{36E5B974-7265-4180-9EB8-5E724193C1FC}" dt="2023-01-19T05:51:42.856" v="102"/>
        <pc:sldMkLst>
          <pc:docMk/>
          <pc:sldMk cId="3166251957" sldId="283"/>
        </pc:sldMkLst>
      </pc:sldChg>
      <pc:sldChg chg="addSp delSp modSp mod">
        <pc:chgData name="Leonie Smith" userId="fed1330f33f5650e" providerId="LiveId" clId="{36E5B974-7265-4180-9EB8-5E724193C1FC}" dt="2023-01-24T11:47:50.239" v="293" actId="20577"/>
        <pc:sldMkLst>
          <pc:docMk/>
          <pc:sldMk cId="3922583308" sldId="284"/>
        </pc:sldMkLst>
      </pc:sldChg>
      <pc:sldChg chg="addSp delSp modSp mod modTransition modAnim">
        <pc:chgData name="Leonie Smith" userId="fed1330f33f5650e" providerId="LiveId" clId="{36E5B974-7265-4180-9EB8-5E724193C1FC}" dt="2023-01-19T05:55:44.631" v="109"/>
        <pc:sldMkLst>
          <pc:docMk/>
          <pc:sldMk cId="1522780631" sldId="285"/>
        </pc:sldMkLst>
      </pc:sldChg>
      <pc:sldChg chg="addSp delSp modSp mod">
        <pc:chgData name="Leonie Smith" userId="fed1330f33f5650e" providerId="LiveId" clId="{36E5B974-7265-4180-9EB8-5E724193C1FC}" dt="2023-01-24T11:48:07.390" v="299" actId="1076"/>
        <pc:sldMkLst>
          <pc:docMk/>
          <pc:sldMk cId="1850742486" sldId="286"/>
        </pc:sldMkLst>
      </pc:sldChg>
      <pc:sldChg chg="addSp delSp modSp mod modTransition modAnim">
        <pc:chgData name="Leonie Smith" userId="fed1330f33f5650e" providerId="LiveId" clId="{36E5B974-7265-4180-9EB8-5E724193C1FC}" dt="2023-01-19T06:04:03.903" v="113"/>
        <pc:sldMkLst>
          <pc:docMk/>
          <pc:sldMk cId="2332778949" sldId="287"/>
        </pc:sldMkLst>
      </pc:sldChg>
      <pc:sldChg chg="addSp delSp modSp mod">
        <pc:chgData name="Leonie Smith" userId="fed1330f33f5650e" providerId="LiveId" clId="{36E5B974-7265-4180-9EB8-5E724193C1FC}" dt="2023-01-24T11:48:15.842" v="301" actId="20577"/>
        <pc:sldMkLst>
          <pc:docMk/>
          <pc:sldMk cId="1828872212" sldId="288"/>
        </pc:sldMkLst>
      </pc:sldChg>
      <pc:sldChg chg="addSp delSp modSp mod modTransition modAnim">
        <pc:chgData name="Leonie Smith" userId="fed1330f33f5650e" providerId="LiveId" clId="{36E5B974-7265-4180-9EB8-5E724193C1FC}" dt="2023-01-19T06:07:49.842" v="117"/>
        <pc:sldMkLst>
          <pc:docMk/>
          <pc:sldMk cId="3153919605" sldId="289"/>
        </pc:sldMkLst>
      </pc:sldChg>
      <pc:sldChg chg="addSp delSp modSp mod">
        <pc:chgData name="Leonie Smith" userId="fed1330f33f5650e" providerId="LiveId" clId="{36E5B974-7265-4180-9EB8-5E724193C1FC}" dt="2023-01-24T11:48:26.771" v="306" actId="20577"/>
        <pc:sldMkLst>
          <pc:docMk/>
          <pc:sldMk cId="1292473336" sldId="290"/>
        </pc:sldMkLst>
      </pc:sldChg>
      <pc:sldChg chg="addSp delSp modSp mod modTransition modAnim">
        <pc:chgData name="Leonie Smith" userId="fed1330f33f5650e" providerId="LiveId" clId="{36E5B974-7265-4180-9EB8-5E724193C1FC}" dt="2023-01-19T06:13:35.110" v="124"/>
        <pc:sldMkLst>
          <pc:docMk/>
          <pc:sldMk cId="2219299321" sldId="293"/>
        </pc:sldMkLst>
      </pc:sldChg>
      <pc:sldChg chg="addSp delSp modSp mod">
        <pc:chgData name="Leonie Smith" userId="fed1330f33f5650e" providerId="LiveId" clId="{36E5B974-7265-4180-9EB8-5E724193C1FC}" dt="2023-01-24T11:48:34.634" v="308" actId="20577"/>
        <pc:sldMkLst>
          <pc:docMk/>
          <pc:sldMk cId="2859407553" sldId="294"/>
        </pc:sldMkLst>
      </pc:sldChg>
      <pc:sldChg chg="addSp delSp modSp mod modTransition modAnim">
        <pc:chgData name="Leonie Smith" userId="fed1330f33f5650e" providerId="LiveId" clId="{36E5B974-7265-4180-9EB8-5E724193C1FC}" dt="2023-01-19T06:15:50.738" v="131"/>
        <pc:sldMkLst>
          <pc:docMk/>
          <pc:sldMk cId="3279066978" sldId="295"/>
        </pc:sldMkLst>
      </pc:sldChg>
      <pc:sldChg chg="addSp delSp modSp mod">
        <pc:chgData name="Leonie Smith" userId="fed1330f33f5650e" providerId="LiveId" clId="{36E5B974-7265-4180-9EB8-5E724193C1FC}" dt="2023-01-24T11:48:42.436" v="310" actId="20577"/>
        <pc:sldMkLst>
          <pc:docMk/>
          <pc:sldMk cId="1011858012" sldId="297"/>
        </pc:sldMkLst>
      </pc:sldChg>
      <pc:sldChg chg="addSp modSp">
        <pc:chgData name="Leonie Smith" userId="fed1330f33f5650e" providerId="LiveId" clId="{36E5B974-7265-4180-9EB8-5E724193C1FC}" dt="2023-01-19T06:17:11.196" v="132"/>
        <pc:sldMkLst>
          <pc:docMk/>
          <pc:sldMk cId="2057750034" sldId="298"/>
        </pc:sldMkLst>
      </pc:sldChg>
      <pc:sldChg chg="addSp delSp modSp mod">
        <pc:chgData name="Leonie Smith" userId="fed1330f33f5650e" providerId="LiveId" clId="{36E5B974-7265-4180-9EB8-5E724193C1FC}" dt="2023-01-24T11:48:51.972" v="312" actId="20577"/>
        <pc:sldMkLst>
          <pc:docMk/>
          <pc:sldMk cId="3721637585" sldId="299"/>
        </pc:sldMkLst>
      </pc:sldChg>
      <pc:sldChg chg="addSp modSp">
        <pc:chgData name="Leonie Smith" userId="fed1330f33f5650e" providerId="LiveId" clId="{36E5B974-7265-4180-9EB8-5E724193C1FC}" dt="2023-01-19T06:19:42.159" v="133"/>
        <pc:sldMkLst>
          <pc:docMk/>
          <pc:sldMk cId="3515144592" sldId="300"/>
        </pc:sldMkLst>
      </pc:sldChg>
      <pc:sldChg chg="addSp delSp modSp mod">
        <pc:chgData name="Leonie Smith" userId="fed1330f33f5650e" providerId="LiveId" clId="{36E5B974-7265-4180-9EB8-5E724193C1FC}" dt="2023-01-24T11:49:07.784" v="315" actId="1076"/>
        <pc:sldMkLst>
          <pc:docMk/>
          <pc:sldMk cId="1438529616" sldId="301"/>
        </pc:sldMkLst>
      </pc:sldChg>
      <pc:sldChg chg="addSp delSp modSp mod modTransition modAnim">
        <pc:chgData name="Leonie Smith" userId="fed1330f33f5650e" providerId="LiveId" clId="{36E5B974-7265-4180-9EB8-5E724193C1FC}" dt="2023-01-19T06:23:31.794" v="137"/>
        <pc:sldMkLst>
          <pc:docMk/>
          <pc:sldMk cId="3961110545" sldId="302"/>
        </pc:sldMkLst>
      </pc:sldChg>
      <pc:sldChg chg="addSp delSp modSp mod">
        <pc:chgData name="Leonie Smith" userId="fed1330f33f5650e" providerId="LiveId" clId="{36E5B974-7265-4180-9EB8-5E724193C1FC}" dt="2023-01-24T11:49:19.671" v="317" actId="20577"/>
        <pc:sldMkLst>
          <pc:docMk/>
          <pc:sldMk cId="1104228598" sldId="303"/>
        </pc:sldMkLst>
      </pc:sldChg>
      <pc:sldChg chg="addSp modSp">
        <pc:chgData name="Leonie Smith" userId="fed1330f33f5650e" providerId="LiveId" clId="{36E5B974-7265-4180-9EB8-5E724193C1FC}" dt="2023-01-19T06:25:16.903" v="138"/>
        <pc:sldMkLst>
          <pc:docMk/>
          <pc:sldMk cId="2438420752" sldId="304"/>
        </pc:sldMkLst>
      </pc:sldChg>
      <pc:sldChg chg="addSp delSp modSp mod">
        <pc:chgData name="Leonie Smith" userId="fed1330f33f5650e" providerId="LiveId" clId="{36E5B974-7265-4180-9EB8-5E724193C1FC}" dt="2023-01-24T11:49:29.698" v="319" actId="20577"/>
        <pc:sldMkLst>
          <pc:docMk/>
          <pc:sldMk cId="216176330" sldId="305"/>
        </pc:sldMkLst>
      </pc:sldChg>
      <pc:sldChg chg="addSp delSp modSp mod modTransition modAnim">
        <pc:chgData name="Leonie Smith" userId="fed1330f33f5650e" providerId="LiveId" clId="{36E5B974-7265-4180-9EB8-5E724193C1FC}" dt="2023-01-19T06:28:55.087" v="145"/>
        <pc:sldMkLst>
          <pc:docMk/>
          <pc:sldMk cId="4104817440" sldId="306"/>
        </pc:sldMkLst>
      </pc:sldChg>
      <pc:sldChg chg="addSp delSp modSp mod">
        <pc:chgData name="Leonie Smith" userId="fed1330f33f5650e" providerId="LiveId" clId="{36E5B974-7265-4180-9EB8-5E724193C1FC}" dt="2023-01-24T11:49:45.949" v="321" actId="20577"/>
        <pc:sldMkLst>
          <pc:docMk/>
          <pc:sldMk cId="3078248098" sldId="307"/>
        </pc:sldMkLst>
      </pc:sldChg>
      <pc:sldChg chg="addSp delSp modSp mod modTransition modAnim">
        <pc:chgData name="Leonie Smith" userId="fed1330f33f5650e" providerId="LiveId" clId="{36E5B974-7265-4180-9EB8-5E724193C1FC}" dt="2023-01-19T06:32:04.164" v="149"/>
        <pc:sldMkLst>
          <pc:docMk/>
          <pc:sldMk cId="3279649385" sldId="308"/>
        </pc:sldMkLst>
      </pc:sldChg>
      <pc:sldChg chg="addSp delSp modSp mod">
        <pc:chgData name="Leonie Smith" userId="fed1330f33f5650e" providerId="LiveId" clId="{36E5B974-7265-4180-9EB8-5E724193C1FC}" dt="2023-01-24T11:49:52.816" v="323" actId="20577"/>
        <pc:sldMkLst>
          <pc:docMk/>
          <pc:sldMk cId="317168419" sldId="309"/>
        </pc:sldMkLst>
      </pc:sldChg>
      <pc:sldChg chg="addSp delSp modSp mod modTransition modAnim">
        <pc:chgData name="Leonie Smith" userId="fed1330f33f5650e" providerId="LiveId" clId="{36E5B974-7265-4180-9EB8-5E724193C1FC}" dt="2023-01-19T06:35:21.544" v="153"/>
        <pc:sldMkLst>
          <pc:docMk/>
          <pc:sldMk cId="1544078173" sldId="310"/>
        </pc:sldMkLst>
      </pc:sldChg>
      <pc:sldChg chg="addSp delSp modSp mod">
        <pc:chgData name="Leonie Smith" userId="fed1330f33f5650e" providerId="LiveId" clId="{36E5B974-7265-4180-9EB8-5E724193C1FC}" dt="2023-01-24T11:50:01.947" v="325" actId="20577"/>
        <pc:sldMkLst>
          <pc:docMk/>
          <pc:sldMk cId="2594990356" sldId="311"/>
        </pc:sldMkLst>
      </pc:sldChg>
      <pc:sldChg chg="addSp delSp modSp add mod modTransition modAnim">
        <pc:chgData name="Leonie Smith" userId="fed1330f33f5650e" providerId="LiveId" clId="{36E5B974-7265-4180-9EB8-5E724193C1FC}" dt="2023-01-19T05:31:59.172" v="75"/>
        <pc:sldMkLst>
          <pc:docMk/>
          <pc:sldMk cId="3922327496" sldId="312"/>
        </pc:sldMkLst>
      </pc:sldChg>
      <pc:sldChg chg="addSp delSp modSp new mod">
        <pc:chgData name="Leonie Smith" userId="fed1330f33f5650e" providerId="LiveId" clId="{36E5B974-7265-4180-9EB8-5E724193C1FC}" dt="2023-01-24T11:46:41.798" v="276" actId="1076"/>
        <pc:sldMkLst>
          <pc:docMk/>
          <pc:sldMk cId="1014988679" sldId="313"/>
        </pc:sldMkLst>
      </pc:sldChg>
    </pc:docChg>
  </pc:docChgLst>
  <pc:docChgLst>
    <pc:chgData name="Alfred Smith" userId="3c60a3631c0db8ad" providerId="LiveId" clId="{E9332B63-6791-45D9-BF30-3A3FC65B9EB4}"/>
    <pc:docChg chg="undo custSel modSld">
      <pc:chgData name="Alfred Smith" userId="3c60a3631c0db8ad" providerId="LiveId" clId="{E9332B63-6791-45D9-BF30-3A3FC65B9EB4}" dt="2024-07-24T07:26:02.482" v="76"/>
      <pc:docMkLst>
        <pc:docMk/>
      </pc:docMkLst>
      <pc:sldChg chg="addSp delSp modSp mod">
        <pc:chgData name="Alfred Smith" userId="3c60a3631c0db8ad" providerId="LiveId" clId="{E9332B63-6791-45D9-BF30-3A3FC65B9EB4}" dt="2024-07-24T06:54:31.602" v="4"/>
        <pc:sldMkLst>
          <pc:docMk/>
          <pc:sldMk cId="1499918570" sldId="257"/>
        </pc:sldMkLst>
      </pc:sldChg>
      <pc:sldChg chg="modSp mod">
        <pc:chgData name="Alfred Smith" userId="3c60a3631c0db8ad" providerId="LiveId" clId="{E9332B63-6791-45D9-BF30-3A3FC65B9EB4}" dt="2024-07-24T07:17:42.995" v="10" actId="404"/>
        <pc:sldMkLst>
          <pc:docMk/>
          <pc:sldMk cId="2346136586" sldId="260"/>
        </pc:sldMkLst>
      </pc:sldChg>
      <pc:sldChg chg="modSp mod">
        <pc:chgData name="Alfred Smith" userId="3c60a3631c0db8ad" providerId="LiveId" clId="{E9332B63-6791-45D9-BF30-3A3FC65B9EB4}" dt="2024-07-24T07:17:58.608" v="12"/>
        <pc:sldMkLst>
          <pc:docMk/>
          <pc:sldMk cId="4037329247" sldId="261"/>
        </pc:sldMkLst>
      </pc:sldChg>
      <pc:sldChg chg="modSp mod">
        <pc:chgData name="Alfred Smith" userId="3c60a3631c0db8ad" providerId="LiveId" clId="{E9332B63-6791-45D9-BF30-3A3FC65B9EB4}" dt="2024-07-24T07:18:11.716" v="14"/>
        <pc:sldMkLst>
          <pc:docMk/>
          <pc:sldMk cId="1909638311" sldId="262"/>
        </pc:sldMkLst>
      </pc:sldChg>
      <pc:sldChg chg="modSp mod">
        <pc:chgData name="Alfred Smith" userId="3c60a3631c0db8ad" providerId="LiveId" clId="{E9332B63-6791-45D9-BF30-3A3FC65B9EB4}" dt="2024-07-24T07:18:29.569" v="16"/>
        <pc:sldMkLst>
          <pc:docMk/>
          <pc:sldMk cId="641208035" sldId="263"/>
        </pc:sldMkLst>
      </pc:sldChg>
      <pc:sldChg chg="modSp mod">
        <pc:chgData name="Alfred Smith" userId="3c60a3631c0db8ad" providerId="LiveId" clId="{E9332B63-6791-45D9-BF30-3A3FC65B9EB4}" dt="2024-07-24T07:18:50.263" v="19"/>
        <pc:sldMkLst>
          <pc:docMk/>
          <pc:sldMk cId="4044745628" sldId="264"/>
        </pc:sldMkLst>
      </pc:sldChg>
      <pc:sldChg chg="modSp mod">
        <pc:chgData name="Alfred Smith" userId="3c60a3631c0db8ad" providerId="LiveId" clId="{E9332B63-6791-45D9-BF30-3A3FC65B9EB4}" dt="2024-07-24T07:19:25.223" v="26" actId="5793"/>
        <pc:sldMkLst>
          <pc:docMk/>
          <pc:sldMk cId="978260341" sldId="265"/>
        </pc:sldMkLst>
      </pc:sldChg>
      <pc:sldChg chg="modSp mod">
        <pc:chgData name="Alfred Smith" userId="3c60a3631c0db8ad" providerId="LiveId" clId="{E9332B63-6791-45D9-BF30-3A3FC65B9EB4}" dt="2024-07-24T07:19:56.134" v="29"/>
        <pc:sldMkLst>
          <pc:docMk/>
          <pc:sldMk cId="3575870363" sldId="266"/>
        </pc:sldMkLst>
      </pc:sldChg>
      <pc:sldChg chg="modSp mod">
        <pc:chgData name="Alfred Smith" userId="3c60a3631c0db8ad" providerId="LiveId" clId="{E9332B63-6791-45D9-BF30-3A3FC65B9EB4}" dt="2024-07-24T07:20:13.616" v="31"/>
        <pc:sldMkLst>
          <pc:docMk/>
          <pc:sldMk cId="4017137865" sldId="267"/>
        </pc:sldMkLst>
      </pc:sldChg>
      <pc:sldChg chg="modSp mod">
        <pc:chgData name="Alfred Smith" userId="3c60a3631c0db8ad" providerId="LiveId" clId="{E9332B63-6791-45D9-BF30-3A3FC65B9EB4}" dt="2024-07-24T07:20:39.284" v="36"/>
        <pc:sldMkLst>
          <pc:docMk/>
          <pc:sldMk cId="3137811553" sldId="268"/>
        </pc:sldMkLst>
      </pc:sldChg>
      <pc:sldChg chg="modSp mod">
        <pc:chgData name="Alfred Smith" userId="3c60a3631c0db8ad" providerId="LiveId" clId="{E9332B63-6791-45D9-BF30-3A3FC65B9EB4}" dt="2024-07-24T07:20:56.704" v="38"/>
        <pc:sldMkLst>
          <pc:docMk/>
          <pc:sldMk cId="100491716" sldId="269"/>
        </pc:sldMkLst>
      </pc:sldChg>
      <pc:sldChg chg="addSp modSp mod">
        <pc:chgData name="Alfred Smith" userId="3c60a3631c0db8ad" providerId="LiveId" clId="{E9332B63-6791-45D9-BF30-3A3FC65B9EB4}" dt="2024-07-24T06:54:52.243" v="6" actId="1076"/>
        <pc:sldMkLst>
          <pc:docMk/>
          <pc:sldMk cId="4120481681" sldId="270"/>
        </pc:sldMkLst>
      </pc:sldChg>
      <pc:sldChg chg="modSp mod">
        <pc:chgData name="Alfred Smith" userId="3c60a3631c0db8ad" providerId="LiveId" clId="{E9332B63-6791-45D9-BF30-3A3FC65B9EB4}" dt="2024-07-24T07:21:17.153" v="41" actId="6549"/>
        <pc:sldMkLst>
          <pc:docMk/>
          <pc:sldMk cId="1922139011" sldId="281"/>
        </pc:sldMkLst>
      </pc:sldChg>
      <pc:sldChg chg="modSp mod">
        <pc:chgData name="Alfred Smith" userId="3c60a3631c0db8ad" providerId="LiveId" clId="{E9332B63-6791-45D9-BF30-3A3FC65B9EB4}" dt="2024-07-24T07:21:47.572" v="44" actId="404"/>
        <pc:sldMkLst>
          <pc:docMk/>
          <pc:sldMk cId="3166251957" sldId="283"/>
        </pc:sldMkLst>
      </pc:sldChg>
      <pc:sldChg chg="modSp mod">
        <pc:chgData name="Alfred Smith" userId="3c60a3631c0db8ad" providerId="LiveId" clId="{E9332B63-6791-45D9-BF30-3A3FC65B9EB4}" dt="2024-07-24T07:22:23.286" v="46"/>
        <pc:sldMkLst>
          <pc:docMk/>
          <pc:sldMk cId="1522780631" sldId="285"/>
        </pc:sldMkLst>
      </pc:sldChg>
      <pc:sldChg chg="modSp mod">
        <pc:chgData name="Alfred Smith" userId="3c60a3631c0db8ad" providerId="LiveId" clId="{E9332B63-6791-45D9-BF30-3A3FC65B9EB4}" dt="2024-07-24T07:22:39.332" v="49"/>
        <pc:sldMkLst>
          <pc:docMk/>
          <pc:sldMk cId="2332778949" sldId="287"/>
        </pc:sldMkLst>
      </pc:sldChg>
      <pc:sldChg chg="modSp mod">
        <pc:chgData name="Alfred Smith" userId="3c60a3631c0db8ad" providerId="LiveId" clId="{E9332B63-6791-45D9-BF30-3A3FC65B9EB4}" dt="2024-07-24T07:23:32.514" v="54"/>
        <pc:sldMkLst>
          <pc:docMk/>
          <pc:sldMk cId="3153919605" sldId="289"/>
        </pc:sldMkLst>
      </pc:sldChg>
      <pc:sldChg chg="modSp mod">
        <pc:chgData name="Alfred Smith" userId="3c60a3631c0db8ad" providerId="LiveId" clId="{E9332B63-6791-45D9-BF30-3A3FC65B9EB4}" dt="2024-07-24T07:23:59.259" v="58"/>
        <pc:sldMkLst>
          <pc:docMk/>
          <pc:sldMk cId="2219299321" sldId="293"/>
        </pc:sldMkLst>
      </pc:sldChg>
      <pc:sldChg chg="modSp mod">
        <pc:chgData name="Alfred Smith" userId="3c60a3631c0db8ad" providerId="LiveId" clId="{E9332B63-6791-45D9-BF30-3A3FC65B9EB4}" dt="2024-07-24T07:24:17.254" v="60"/>
        <pc:sldMkLst>
          <pc:docMk/>
          <pc:sldMk cId="3279066978" sldId="295"/>
        </pc:sldMkLst>
      </pc:sldChg>
      <pc:sldChg chg="modSp mod">
        <pc:chgData name="Alfred Smith" userId="3c60a3631c0db8ad" providerId="LiveId" clId="{E9332B63-6791-45D9-BF30-3A3FC65B9EB4}" dt="2024-07-24T07:24:33.020" v="62"/>
        <pc:sldMkLst>
          <pc:docMk/>
          <pc:sldMk cId="2057750034" sldId="298"/>
        </pc:sldMkLst>
      </pc:sldChg>
      <pc:sldChg chg="modSp mod">
        <pc:chgData name="Alfred Smith" userId="3c60a3631c0db8ad" providerId="LiveId" clId="{E9332B63-6791-45D9-BF30-3A3FC65B9EB4}" dt="2024-07-24T07:24:45.626" v="64"/>
        <pc:sldMkLst>
          <pc:docMk/>
          <pc:sldMk cId="3515144592" sldId="300"/>
        </pc:sldMkLst>
      </pc:sldChg>
      <pc:sldChg chg="modSp mod">
        <pc:chgData name="Alfred Smith" userId="3c60a3631c0db8ad" providerId="LiveId" clId="{E9332B63-6791-45D9-BF30-3A3FC65B9EB4}" dt="2024-07-24T07:25:02.319" v="66"/>
        <pc:sldMkLst>
          <pc:docMk/>
          <pc:sldMk cId="3961110545" sldId="302"/>
        </pc:sldMkLst>
      </pc:sldChg>
      <pc:sldChg chg="modSp mod">
        <pc:chgData name="Alfred Smith" userId="3c60a3631c0db8ad" providerId="LiveId" clId="{E9332B63-6791-45D9-BF30-3A3FC65B9EB4}" dt="2024-07-24T07:25:20.782" v="70"/>
        <pc:sldMkLst>
          <pc:docMk/>
          <pc:sldMk cId="2438420752" sldId="304"/>
        </pc:sldMkLst>
      </pc:sldChg>
      <pc:sldChg chg="modSp mod">
        <pc:chgData name="Alfred Smith" userId="3c60a3631c0db8ad" providerId="LiveId" clId="{E9332B63-6791-45D9-BF30-3A3FC65B9EB4}" dt="2024-07-24T07:25:36.645" v="72"/>
        <pc:sldMkLst>
          <pc:docMk/>
          <pc:sldMk cId="4104817440" sldId="306"/>
        </pc:sldMkLst>
      </pc:sldChg>
      <pc:sldChg chg="modSp mod">
        <pc:chgData name="Alfred Smith" userId="3c60a3631c0db8ad" providerId="LiveId" clId="{E9332B63-6791-45D9-BF30-3A3FC65B9EB4}" dt="2024-07-24T07:25:49.091" v="74"/>
        <pc:sldMkLst>
          <pc:docMk/>
          <pc:sldMk cId="3279649385" sldId="308"/>
        </pc:sldMkLst>
      </pc:sldChg>
      <pc:sldChg chg="modSp mod">
        <pc:chgData name="Alfred Smith" userId="3c60a3631c0db8ad" providerId="LiveId" clId="{E9332B63-6791-45D9-BF30-3A3FC65B9EB4}" dt="2024-07-24T07:26:02.482" v="76"/>
        <pc:sldMkLst>
          <pc:docMk/>
          <pc:sldMk cId="1544078173" sldId="310"/>
        </pc:sldMkLst>
      </pc:sldChg>
      <pc:sldChg chg="modSp mod">
        <pc:chgData name="Alfred Smith" userId="3c60a3631c0db8ad" providerId="LiveId" clId="{E9332B63-6791-45D9-BF30-3A3FC65B9EB4}" dt="2024-07-24T07:19:40.708" v="27"/>
        <pc:sldMkLst>
          <pc:docMk/>
          <pc:sldMk cId="3922327496" sldId="312"/>
        </pc:sldMkLst>
      </pc:sldChg>
    </pc:docChg>
  </pc:docChgLst>
  <pc:docChgLst>
    <pc:chgData name="Leonie Smith" userId="fed1330f33f5650e" providerId="LiveId" clId="{24F99197-8684-459A-87BD-2E0CE4629583}"/>
    <pc:docChg chg="modSld">
      <pc:chgData name="Leonie Smith" userId="fed1330f33f5650e" providerId="LiveId" clId="{24F99197-8684-459A-87BD-2E0CE4629583}" dt="2024-01-15T04:12:42.442" v="102" actId="20577"/>
      <pc:docMkLst>
        <pc:docMk/>
      </pc:docMkLst>
      <pc:sldChg chg="addSp delSp modSp mod modTransition modAnim modNotesTx">
        <pc:chgData name="Leonie Smith" userId="fed1330f33f5650e" providerId="LiveId" clId="{24F99197-8684-459A-87BD-2E0CE4629583}" dt="2024-01-15T04:12:42.442" v="102" actId="20577"/>
        <pc:sldMkLst>
          <pc:docMk/>
          <pc:sldMk cId="1499918570" sldId="257"/>
        </pc:sldMkLst>
      </pc:sldChg>
      <pc:sldChg chg="addSp delSp modSp mod modTransition modAnim">
        <pc:chgData name="Leonie Smith" userId="fed1330f33f5650e" providerId="LiveId" clId="{24F99197-8684-459A-87BD-2E0CE4629583}" dt="2024-01-10T03:42:31.153" v="5"/>
        <pc:sldMkLst>
          <pc:docMk/>
          <pc:sldMk cId="454763615" sldId="259"/>
        </pc:sldMkLst>
      </pc:sldChg>
      <pc:sldChg chg="addSp delSp modSp mod modTransition modAnim">
        <pc:chgData name="Leonie Smith" userId="fed1330f33f5650e" providerId="LiveId" clId="{24F99197-8684-459A-87BD-2E0CE4629583}" dt="2024-01-10T03:42:56.785" v="8"/>
        <pc:sldMkLst>
          <pc:docMk/>
          <pc:sldMk cId="2346136586" sldId="260"/>
        </pc:sldMkLst>
      </pc:sldChg>
      <pc:sldChg chg="addSp delSp modSp mod modTransition modAnim">
        <pc:chgData name="Leonie Smith" userId="fed1330f33f5650e" providerId="LiveId" clId="{24F99197-8684-459A-87BD-2E0CE4629583}" dt="2024-01-10T03:43:20.830" v="11"/>
        <pc:sldMkLst>
          <pc:docMk/>
          <pc:sldMk cId="4037329247" sldId="261"/>
        </pc:sldMkLst>
      </pc:sldChg>
      <pc:sldChg chg="addSp delSp modSp mod modTransition modAnim">
        <pc:chgData name="Leonie Smith" userId="fed1330f33f5650e" providerId="LiveId" clId="{24F99197-8684-459A-87BD-2E0CE4629583}" dt="2024-01-10T03:43:53.386" v="17"/>
        <pc:sldMkLst>
          <pc:docMk/>
          <pc:sldMk cId="1909638311" sldId="262"/>
        </pc:sldMkLst>
      </pc:sldChg>
      <pc:sldChg chg="addSp delSp modSp mod modTransition modAnim">
        <pc:chgData name="Leonie Smith" userId="fed1330f33f5650e" providerId="LiveId" clId="{24F99197-8684-459A-87BD-2E0CE4629583}" dt="2024-01-10T03:44:13.232" v="20"/>
        <pc:sldMkLst>
          <pc:docMk/>
          <pc:sldMk cId="641208035" sldId="263"/>
        </pc:sldMkLst>
      </pc:sldChg>
      <pc:sldChg chg="addSp delSp modSp mod modTransition modAnim">
        <pc:chgData name="Leonie Smith" userId="fed1330f33f5650e" providerId="LiveId" clId="{24F99197-8684-459A-87BD-2E0CE4629583}" dt="2024-01-10T03:44:37.790" v="23"/>
        <pc:sldMkLst>
          <pc:docMk/>
          <pc:sldMk cId="4044745628" sldId="264"/>
        </pc:sldMkLst>
      </pc:sldChg>
      <pc:sldChg chg="addSp delSp modSp mod modTransition modAnim">
        <pc:chgData name="Leonie Smith" userId="fed1330f33f5650e" providerId="LiveId" clId="{24F99197-8684-459A-87BD-2E0CE4629583}" dt="2024-01-10T03:44:53.049" v="26"/>
        <pc:sldMkLst>
          <pc:docMk/>
          <pc:sldMk cId="978260341" sldId="265"/>
        </pc:sldMkLst>
      </pc:sldChg>
      <pc:sldChg chg="addSp delSp modSp mod modTransition modAnim">
        <pc:chgData name="Leonie Smith" userId="fed1330f33f5650e" providerId="LiveId" clId="{24F99197-8684-459A-87BD-2E0CE4629583}" dt="2024-01-10T03:45:29.173" v="32"/>
        <pc:sldMkLst>
          <pc:docMk/>
          <pc:sldMk cId="3575870363" sldId="266"/>
        </pc:sldMkLst>
      </pc:sldChg>
      <pc:sldChg chg="addSp delSp modSp mod modTransition modAnim">
        <pc:chgData name="Leonie Smith" userId="fed1330f33f5650e" providerId="LiveId" clId="{24F99197-8684-459A-87BD-2E0CE4629583}" dt="2024-01-10T03:45:48.198" v="35"/>
        <pc:sldMkLst>
          <pc:docMk/>
          <pc:sldMk cId="4017137865" sldId="267"/>
        </pc:sldMkLst>
      </pc:sldChg>
      <pc:sldChg chg="addSp delSp modSp mod modTransition modAnim">
        <pc:chgData name="Leonie Smith" userId="fed1330f33f5650e" providerId="LiveId" clId="{24F99197-8684-459A-87BD-2E0CE4629583}" dt="2024-01-10T03:46:06.074" v="38"/>
        <pc:sldMkLst>
          <pc:docMk/>
          <pc:sldMk cId="3137811553" sldId="268"/>
        </pc:sldMkLst>
      </pc:sldChg>
      <pc:sldChg chg="addSp delSp modSp mod modTransition modAnim">
        <pc:chgData name="Leonie Smith" userId="fed1330f33f5650e" providerId="LiveId" clId="{24F99197-8684-459A-87BD-2E0CE4629583}" dt="2024-01-10T03:46:26.208" v="41"/>
        <pc:sldMkLst>
          <pc:docMk/>
          <pc:sldMk cId="100491716" sldId="269"/>
        </pc:sldMkLst>
      </pc:sldChg>
      <pc:sldChg chg="addSp delSp modSp mod modTransition modAnim">
        <pc:chgData name="Leonie Smith" userId="fed1330f33f5650e" providerId="LiveId" clId="{24F99197-8684-459A-87BD-2E0CE4629583}" dt="2024-01-10T03:46:46.180" v="44"/>
        <pc:sldMkLst>
          <pc:docMk/>
          <pc:sldMk cId="1922139011" sldId="281"/>
        </pc:sldMkLst>
      </pc:sldChg>
      <pc:sldChg chg="addSp delSp modSp mod modTransition modAnim">
        <pc:chgData name="Leonie Smith" userId="fed1330f33f5650e" providerId="LiveId" clId="{24F99197-8684-459A-87BD-2E0CE4629583}" dt="2024-01-10T03:47:11.866" v="47"/>
        <pc:sldMkLst>
          <pc:docMk/>
          <pc:sldMk cId="3166251957" sldId="283"/>
        </pc:sldMkLst>
      </pc:sldChg>
      <pc:sldChg chg="addSp delSp modSp mod modTransition modAnim">
        <pc:chgData name="Leonie Smith" userId="fed1330f33f5650e" providerId="LiveId" clId="{24F99197-8684-459A-87BD-2E0CE4629583}" dt="2024-01-10T03:47:35.191" v="50"/>
        <pc:sldMkLst>
          <pc:docMk/>
          <pc:sldMk cId="1522780631" sldId="285"/>
        </pc:sldMkLst>
      </pc:sldChg>
      <pc:sldChg chg="addSp delSp modSp mod modTransition modAnim">
        <pc:chgData name="Leonie Smith" userId="fed1330f33f5650e" providerId="LiveId" clId="{24F99197-8684-459A-87BD-2E0CE4629583}" dt="2024-01-10T03:47:53.767" v="53"/>
        <pc:sldMkLst>
          <pc:docMk/>
          <pc:sldMk cId="2332778949" sldId="287"/>
        </pc:sldMkLst>
      </pc:sldChg>
      <pc:sldChg chg="addSp delSp modSp mod modTransition modAnim">
        <pc:chgData name="Leonie Smith" userId="fed1330f33f5650e" providerId="LiveId" clId="{24F99197-8684-459A-87BD-2E0CE4629583}" dt="2024-01-10T03:48:31.082" v="59"/>
        <pc:sldMkLst>
          <pc:docMk/>
          <pc:sldMk cId="3153919605" sldId="289"/>
        </pc:sldMkLst>
      </pc:sldChg>
      <pc:sldChg chg="addSp delSp modSp mod modTransition modAnim">
        <pc:chgData name="Leonie Smith" userId="fed1330f33f5650e" providerId="LiveId" clId="{24F99197-8684-459A-87BD-2E0CE4629583}" dt="2024-01-10T03:48:54.757" v="62"/>
        <pc:sldMkLst>
          <pc:docMk/>
          <pc:sldMk cId="2219299321" sldId="293"/>
        </pc:sldMkLst>
      </pc:sldChg>
      <pc:sldChg chg="addSp delSp modSp mod modTransition modAnim">
        <pc:chgData name="Leonie Smith" userId="fed1330f33f5650e" providerId="LiveId" clId="{24F99197-8684-459A-87BD-2E0CE4629583}" dt="2024-01-10T03:49:09.601" v="65"/>
        <pc:sldMkLst>
          <pc:docMk/>
          <pc:sldMk cId="3279066978" sldId="295"/>
        </pc:sldMkLst>
      </pc:sldChg>
      <pc:sldChg chg="addSp delSp modSp mod modTransition modAnim">
        <pc:chgData name="Leonie Smith" userId="fed1330f33f5650e" providerId="LiveId" clId="{24F99197-8684-459A-87BD-2E0CE4629583}" dt="2024-01-10T03:49:35.820" v="68"/>
        <pc:sldMkLst>
          <pc:docMk/>
          <pc:sldMk cId="2057750034" sldId="298"/>
        </pc:sldMkLst>
      </pc:sldChg>
      <pc:sldChg chg="addSp delSp modSp mod modTransition modAnim">
        <pc:chgData name="Leonie Smith" userId="fed1330f33f5650e" providerId="LiveId" clId="{24F99197-8684-459A-87BD-2E0CE4629583}" dt="2024-01-10T03:50:11.502" v="74"/>
        <pc:sldMkLst>
          <pc:docMk/>
          <pc:sldMk cId="3515144592" sldId="300"/>
        </pc:sldMkLst>
      </pc:sldChg>
      <pc:sldChg chg="addSp delSp modSp mod modTransition modAnim">
        <pc:chgData name="Leonie Smith" userId="fed1330f33f5650e" providerId="LiveId" clId="{24F99197-8684-459A-87BD-2E0CE4629583}" dt="2024-01-10T03:50:35.050" v="77"/>
        <pc:sldMkLst>
          <pc:docMk/>
          <pc:sldMk cId="3961110545" sldId="302"/>
        </pc:sldMkLst>
      </pc:sldChg>
      <pc:sldChg chg="addSp delSp modSp mod modTransition modAnim">
        <pc:chgData name="Leonie Smith" userId="fed1330f33f5650e" providerId="LiveId" clId="{24F99197-8684-459A-87BD-2E0CE4629583}" dt="2024-01-10T03:50:51.641" v="80"/>
        <pc:sldMkLst>
          <pc:docMk/>
          <pc:sldMk cId="2438420752" sldId="304"/>
        </pc:sldMkLst>
      </pc:sldChg>
      <pc:sldChg chg="addSp delSp modSp mod modTransition modAnim">
        <pc:chgData name="Leonie Smith" userId="fed1330f33f5650e" providerId="LiveId" clId="{24F99197-8684-459A-87BD-2E0CE4629583}" dt="2024-01-10T03:51:13.423" v="83"/>
        <pc:sldMkLst>
          <pc:docMk/>
          <pc:sldMk cId="4104817440" sldId="306"/>
        </pc:sldMkLst>
      </pc:sldChg>
      <pc:sldChg chg="addSp delSp modSp mod modTransition modAnim">
        <pc:chgData name="Leonie Smith" userId="fed1330f33f5650e" providerId="LiveId" clId="{24F99197-8684-459A-87BD-2E0CE4629583}" dt="2024-01-10T03:51:29.383" v="86"/>
        <pc:sldMkLst>
          <pc:docMk/>
          <pc:sldMk cId="3279649385" sldId="308"/>
        </pc:sldMkLst>
      </pc:sldChg>
      <pc:sldChg chg="addSp delSp modSp mod modTransition modAnim">
        <pc:chgData name="Leonie Smith" userId="fed1330f33f5650e" providerId="LiveId" clId="{24F99197-8684-459A-87BD-2E0CE4629583}" dt="2024-01-10T03:51:47.641" v="89"/>
        <pc:sldMkLst>
          <pc:docMk/>
          <pc:sldMk cId="1544078173" sldId="310"/>
        </pc:sldMkLst>
      </pc:sldChg>
      <pc:sldChg chg="addSp delSp modSp mod modTransition modAnim">
        <pc:chgData name="Leonie Smith" userId="fed1330f33f5650e" providerId="LiveId" clId="{24F99197-8684-459A-87BD-2E0CE4629583}" dt="2024-01-10T03:45:13.015" v="29"/>
        <pc:sldMkLst>
          <pc:docMk/>
          <pc:sldMk cId="3922327496" sldId="312"/>
        </pc:sldMkLst>
      </pc:sldChg>
    </pc:docChg>
  </pc:docChgLst>
  <pc:docChgLst>
    <pc:chgData name="Alfred Smith" userId="3c60a3631c0db8ad" providerId="LiveId" clId="{04FA8E7F-F3C4-4508-AEBE-41E0ED01B939}"/>
    <pc:docChg chg="custSel modSld">
      <pc:chgData name="Alfred Smith" userId="3c60a3631c0db8ad" providerId="LiveId" clId="{04FA8E7F-F3C4-4508-AEBE-41E0ED01B939}" dt="2025-05-06T07:44:11.560" v="7" actId="27636"/>
      <pc:docMkLst>
        <pc:docMk/>
      </pc:docMkLst>
      <pc:sldChg chg="addSp delSp modSp mod">
        <pc:chgData name="Alfred Smith" userId="3c60a3631c0db8ad" providerId="LiveId" clId="{04FA8E7F-F3C4-4508-AEBE-41E0ED01B939}" dt="2025-05-06T07:44:11.560" v="7" actId="27636"/>
        <pc:sldMkLst>
          <pc:docMk/>
          <pc:sldMk cId="1499918570" sldId="257"/>
        </pc:sldMkLst>
        <pc:spChg chg="add mod">
          <ac:chgData name="Alfred Smith" userId="3c60a3631c0db8ad" providerId="LiveId" clId="{04FA8E7F-F3C4-4508-AEBE-41E0ED01B939}" dt="2025-05-06T07:44:11.560" v="7" actId="27636"/>
          <ac:spMkLst>
            <pc:docMk/>
            <pc:sldMk cId="1499918570" sldId="257"/>
            <ac:spMk id="7" creationId="{98F44D4E-5167-BF49-1F34-26E0ADFA03A3}"/>
          </ac:spMkLst>
        </pc:spChg>
      </pc:sldChg>
      <pc:sldChg chg="modSp">
        <pc:chgData name="Alfred Smith" userId="3c60a3631c0db8ad" providerId="LiveId" clId="{04FA8E7F-F3C4-4508-AEBE-41E0ED01B939}" dt="2025-05-06T07:43:40.203" v="5"/>
        <pc:sldMkLst>
          <pc:docMk/>
          <pc:sldMk cId="3788111665" sldId="258"/>
        </pc:sldMkLst>
        <pc:spChg chg="mod">
          <ac:chgData name="Alfred Smith" userId="3c60a3631c0db8ad" providerId="LiveId" clId="{04FA8E7F-F3C4-4508-AEBE-41E0ED01B939}" dt="2025-05-06T07:43:40.203" v="5"/>
          <ac:spMkLst>
            <pc:docMk/>
            <pc:sldMk cId="3788111665" sldId="258"/>
            <ac:spMk id="2" creationId="{881841F1-2E3B-D300-1206-37E4C602C23E}"/>
          </ac:spMkLst>
        </pc:spChg>
      </pc:sldChg>
      <pc:sldChg chg="modSp">
        <pc:chgData name="Alfred Smith" userId="3c60a3631c0db8ad" providerId="LiveId" clId="{04FA8E7F-F3C4-4508-AEBE-41E0ED01B939}" dt="2025-05-06T07:43:40.203" v="5"/>
        <pc:sldMkLst>
          <pc:docMk/>
          <pc:sldMk cId="454763615" sldId="259"/>
        </pc:sldMkLst>
        <pc:spChg chg="mod">
          <ac:chgData name="Alfred Smith" userId="3c60a3631c0db8ad" providerId="LiveId" clId="{04FA8E7F-F3C4-4508-AEBE-41E0ED01B939}" dt="2025-05-06T07:43:40.203" v="5"/>
          <ac:spMkLst>
            <pc:docMk/>
            <pc:sldMk cId="454763615" sldId="259"/>
            <ac:spMk id="3" creationId="{A58184BD-88F1-BA02-40C1-D8403D0EEC0D}"/>
          </ac:spMkLst>
        </pc:spChg>
      </pc:sldChg>
      <pc:sldChg chg="modSp">
        <pc:chgData name="Alfred Smith" userId="3c60a3631c0db8ad" providerId="LiveId" clId="{04FA8E7F-F3C4-4508-AEBE-41E0ED01B939}" dt="2025-05-06T07:43:40.203" v="5"/>
        <pc:sldMkLst>
          <pc:docMk/>
          <pc:sldMk cId="4120481681" sldId="270"/>
        </pc:sldMkLst>
        <pc:spChg chg="mod">
          <ac:chgData name="Alfred Smith" userId="3c60a3631c0db8ad" providerId="LiveId" clId="{04FA8E7F-F3C4-4508-AEBE-41E0ED01B939}" dt="2025-05-06T07:43:40.203" v="5"/>
          <ac:spMkLst>
            <pc:docMk/>
            <pc:sldMk cId="4120481681" sldId="270"/>
            <ac:spMk id="3" creationId="{AE14F32A-D257-E721-0795-0483D16F9C68}"/>
          </ac:spMkLst>
        </pc:spChg>
      </pc:sldChg>
      <pc:sldChg chg="modSp">
        <pc:chgData name="Alfred Smith" userId="3c60a3631c0db8ad" providerId="LiveId" clId="{04FA8E7F-F3C4-4508-AEBE-41E0ED01B939}" dt="2025-05-06T07:43:40.203" v="5"/>
        <pc:sldMkLst>
          <pc:docMk/>
          <pc:sldMk cId="939110669" sldId="271"/>
        </pc:sldMkLst>
        <pc:spChg chg="mod">
          <ac:chgData name="Alfred Smith" userId="3c60a3631c0db8ad" providerId="LiveId" clId="{04FA8E7F-F3C4-4508-AEBE-41E0ED01B939}" dt="2025-05-06T07:43:40.203" v="5"/>
          <ac:spMkLst>
            <pc:docMk/>
            <pc:sldMk cId="939110669" sldId="271"/>
            <ac:spMk id="3" creationId="{B88264A7-0123-EDD6-3A74-2DC02F61E643}"/>
          </ac:spMkLst>
        </pc:spChg>
      </pc:sldChg>
      <pc:sldChg chg="modSp">
        <pc:chgData name="Alfred Smith" userId="3c60a3631c0db8ad" providerId="LiveId" clId="{04FA8E7F-F3C4-4508-AEBE-41E0ED01B939}" dt="2025-05-06T07:43:40.203" v="5"/>
        <pc:sldMkLst>
          <pc:docMk/>
          <pc:sldMk cId="4024569785" sldId="272"/>
        </pc:sldMkLst>
        <pc:spChg chg="mod">
          <ac:chgData name="Alfred Smith" userId="3c60a3631c0db8ad" providerId="LiveId" clId="{04FA8E7F-F3C4-4508-AEBE-41E0ED01B939}" dt="2025-05-06T07:43:40.203" v="5"/>
          <ac:spMkLst>
            <pc:docMk/>
            <pc:sldMk cId="4024569785" sldId="272"/>
            <ac:spMk id="3" creationId="{0F0CCC84-BF86-3FC5-1DC3-8446848C851B}"/>
          </ac:spMkLst>
        </pc:spChg>
      </pc:sldChg>
      <pc:sldChg chg="modSp">
        <pc:chgData name="Alfred Smith" userId="3c60a3631c0db8ad" providerId="LiveId" clId="{04FA8E7F-F3C4-4508-AEBE-41E0ED01B939}" dt="2025-05-06T07:43:40.203" v="5"/>
        <pc:sldMkLst>
          <pc:docMk/>
          <pc:sldMk cId="487179600" sldId="273"/>
        </pc:sldMkLst>
        <pc:spChg chg="mod">
          <ac:chgData name="Alfred Smith" userId="3c60a3631c0db8ad" providerId="LiveId" clId="{04FA8E7F-F3C4-4508-AEBE-41E0ED01B939}" dt="2025-05-06T07:43:40.203" v="5"/>
          <ac:spMkLst>
            <pc:docMk/>
            <pc:sldMk cId="487179600" sldId="273"/>
            <ac:spMk id="4" creationId="{2F1C0472-3B61-F638-9EE5-578EDF6DF097}"/>
          </ac:spMkLst>
        </pc:spChg>
      </pc:sldChg>
      <pc:sldChg chg="modSp">
        <pc:chgData name="Alfred Smith" userId="3c60a3631c0db8ad" providerId="LiveId" clId="{04FA8E7F-F3C4-4508-AEBE-41E0ED01B939}" dt="2025-05-06T07:43:40.203" v="5"/>
        <pc:sldMkLst>
          <pc:docMk/>
          <pc:sldMk cId="2168401200" sldId="274"/>
        </pc:sldMkLst>
        <pc:spChg chg="mod">
          <ac:chgData name="Alfred Smith" userId="3c60a3631c0db8ad" providerId="LiveId" clId="{04FA8E7F-F3C4-4508-AEBE-41E0ED01B939}" dt="2025-05-06T07:43:40.203" v="5"/>
          <ac:spMkLst>
            <pc:docMk/>
            <pc:sldMk cId="2168401200" sldId="274"/>
            <ac:spMk id="3" creationId="{1DC36A91-B59C-4511-5F53-49E48047A12B}"/>
          </ac:spMkLst>
        </pc:spChg>
      </pc:sldChg>
      <pc:sldChg chg="modSp">
        <pc:chgData name="Alfred Smith" userId="3c60a3631c0db8ad" providerId="LiveId" clId="{04FA8E7F-F3C4-4508-AEBE-41E0ED01B939}" dt="2025-05-06T07:43:40.203" v="5"/>
        <pc:sldMkLst>
          <pc:docMk/>
          <pc:sldMk cId="2996969115" sldId="275"/>
        </pc:sldMkLst>
        <pc:spChg chg="mod">
          <ac:chgData name="Alfred Smith" userId="3c60a3631c0db8ad" providerId="LiveId" clId="{04FA8E7F-F3C4-4508-AEBE-41E0ED01B939}" dt="2025-05-06T07:43:40.203" v="5"/>
          <ac:spMkLst>
            <pc:docMk/>
            <pc:sldMk cId="2996969115" sldId="275"/>
            <ac:spMk id="4" creationId="{F68F9A96-3272-F13D-12F2-DFEF9DC6D524}"/>
          </ac:spMkLst>
        </pc:spChg>
      </pc:sldChg>
      <pc:sldChg chg="modSp">
        <pc:chgData name="Alfred Smith" userId="3c60a3631c0db8ad" providerId="LiveId" clId="{04FA8E7F-F3C4-4508-AEBE-41E0ED01B939}" dt="2025-05-06T07:43:40.203" v="5"/>
        <pc:sldMkLst>
          <pc:docMk/>
          <pc:sldMk cId="2390376940" sldId="276"/>
        </pc:sldMkLst>
        <pc:spChg chg="mod">
          <ac:chgData name="Alfred Smith" userId="3c60a3631c0db8ad" providerId="LiveId" clId="{04FA8E7F-F3C4-4508-AEBE-41E0ED01B939}" dt="2025-05-06T07:43:40.203" v="5"/>
          <ac:spMkLst>
            <pc:docMk/>
            <pc:sldMk cId="2390376940" sldId="276"/>
            <ac:spMk id="5" creationId="{89ED44D0-F14E-AFF8-D398-72B6BA93D5BD}"/>
          </ac:spMkLst>
        </pc:spChg>
      </pc:sldChg>
      <pc:sldChg chg="modSp">
        <pc:chgData name="Alfred Smith" userId="3c60a3631c0db8ad" providerId="LiveId" clId="{04FA8E7F-F3C4-4508-AEBE-41E0ED01B939}" dt="2025-05-06T07:43:40.203" v="5"/>
        <pc:sldMkLst>
          <pc:docMk/>
          <pc:sldMk cId="4265919077" sldId="277"/>
        </pc:sldMkLst>
        <pc:spChg chg="mod">
          <ac:chgData name="Alfred Smith" userId="3c60a3631c0db8ad" providerId="LiveId" clId="{04FA8E7F-F3C4-4508-AEBE-41E0ED01B939}" dt="2025-05-06T07:43:40.203" v="5"/>
          <ac:spMkLst>
            <pc:docMk/>
            <pc:sldMk cId="4265919077" sldId="277"/>
            <ac:spMk id="4" creationId="{4F4FBB5C-566A-10AF-3DE3-26B3681BA357}"/>
          </ac:spMkLst>
        </pc:spChg>
      </pc:sldChg>
      <pc:sldChg chg="modSp">
        <pc:chgData name="Alfred Smith" userId="3c60a3631c0db8ad" providerId="LiveId" clId="{04FA8E7F-F3C4-4508-AEBE-41E0ED01B939}" dt="2025-05-06T07:43:40.203" v="5"/>
        <pc:sldMkLst>
          <pc:docMk/>
          <pc:sldMk cId="210266664" sldId="278"/>
        </pc:sldMkLst>
        <pc:spChg chg="mod">
          <ac:chgData name="Alfred Smith" userId="3c60a3631c0db8ad" providerId="LiveId" clId="{04FA8E7F-F3C4-4508-AEBE-41E0ED01B939}" dt="2025-05-06T07:43:40.203" v="5"/>
          <ac:spMkLst>
            <pc:docMk/>
            <pc:sldMk cId="210266664" sldId="278"/>
            <ac:spMk id="4" creationId="{441EEC8E-A7E8-5244-476F-DD0D22459DB2}"/>
          </ac:spMkLst>
        </pc:spChg>
      </pc:sldChg>
      <pc:sldChg chg="modSp">
        <pc:chgData name="Alfred Smith" userId="3c60a3631c0db8ad" providerId="LiveId" clId="{04FA8E7F-F3C4-4508-AEBE-41E0ED01B939}" dt="2025-05-06T07:43:40.203" v="5"/>
        <pc:sldMkLst>
          <pc:docMk/>
          <pc:sldMk cId="888433145" sldId="279"/>
        </pc:sldMkLst>
        <pc:spChg chg="mod">
          <ac:chgData name="Alfred Smith" userId="3c60a3631c0db8ad" providerId="LiveId" clId="{04FA8E7F-F3C4-4508-AEBE-41E0ED01B939}" dt="2025-05-06T07:43:40.203" v="5"/>
          <ac:spMkLst>
            <pc:docMk/>
            <pc:sldMk cId="888433145" sldId="279"/>
            <ac:spMk id="4" creationId="{5A2738DD-A432-3C83-79D0-593B234A335D}"/>
          </ac:spMkLst>
        </pc:spChg>
      </pc:sldChg>
      <pc:sldChg chg="modSp">
        <pc:chgData name="Alfred Smith" userId="3c60a3631c0db8ad" providerId="LiveId" clId="{04FA8E7F-F3C4-4508-AEBE-41E0ED01B939}" dt="2025-05-06T07:43:40.203" v="5"/>
        <pc:sldMkLst>
          <pc:docMk/>
          <pc:sldMk cId="791300187" sldId="280"/>
        </pc:sldMkLst>
        <pc:spChg chg="mod">
          <ac:chgData name="Alfred Smith" userId="3c60a3631c0db8ad" providerId="LiveId" clId="{04FA8E7F-F3C4-4508-AEBE-41E0ED01B939}" dt="2025-05-06T07:43:40.203" v="5"/>
          <ac:spMkLst>
            <pc:docMk/>
            <pc:sldMk cId="791300187" sldId="280"/>
            <ac:spMk id="4" creationId="{63415286-2A51-FADB-BA3D-A48126C9057E}"/>
          </ac:spMkLst>
        </pc:spChg>
      </pc:sldChg>
      <pc:sldChg chg="modSp">
        <pc:chgData name="Alfred Smith" userId="3c60a3631c0db8ad" providerId="LiveId" clId="{04FA8E7F-F3C4-4508-AEBE-41E0ED01B939}" dt="2025-05-06T07:43:40.203" v="5"/>
        <pc:sldMkLst>
          <pc:docMk/>
          <pc:sldMk cId="1126511635" sldId="282"/>
        </pc:sldMkLst>
        <pc:spChg chg="mod">
          <ac:chgData name="Alfred Smith" userId="3c60a3631c0db8ad" providerId="LiveId" clId="{04FA8E7F-F3C4-4508-AEBE-41E0ED01B939}" dt="2025-05-06T07:43:40.203" v="5"/>
          <ac:spMkLst>
            <pc:docMk/>
            <pc:sldMk cId="1126511635" sldId="282"/>
            <ac:spMk id="4" creationId="{0B50AC41-B958-D404-4128-D7716FF9E91C}"/>
          </ac:spMkLst>
        </pc:spChg>
      </pc:sldChg>
      <pc:sldChg chg="modSp">
        <pc:chgData name="Alfred Smith" userId="3c60a3631c0db8ad" providerId="LiveId" clId="{04FA8E7F-F3C4-4508-AEBE-41E0ED01B939}" dt="2025-05-06T07:43:40.203" v="5"/>
        <pc:sldMkLst>
          <pc:docMk/>
          <pc:sldMk cId="3922583308" sldId="284"/>
        </pc:sldMkLst>
        <pc:spChg chg="mod">
          <ac:chgData name="Alfred Smith" userId="3c60a3631c0db8ad" providerId="LiveId" clId="{04FA8E7F-F3C4-4508-AEBE-41E0ED01B939}" dt="2025-05-06T07:43:40.203" v="5"/>
          <ac:spMkLst>
            <pc:docMk/>
            <pc:sldMk cId="3922583308" sldId="284"/>
            <ac:spMk id="4" creationId="{919FABC9-2845-76D1-A443-86AAF59352DE}"/>
          </ac:spMkLst>
        </pc:spChg>
      </pc:sldChg>
      <pc:sldChg chg="modSp">
        <pc:chgData name="Alfred Smith" userId="3c60a3631c0db8ad" providerId="LiveId" clId="{04FA8E7F-F3C4-4508-AEBE-41E0ED01B939}" dt="2025-05-06T07:43:40.203" v="5"/>
        <pc:sldMkLst>
          <pc:docMk/>
          <pc:sldMk cId="1850742486" sldId="286"/>
        </pc:sldMkLst>
        <pc:spChg chg="mod">
          <ac:chgData name="Alfred Smith" userId="3c60a3631c0db8ad" providerId="LiveId" clId="{04FA8E7F-F3C4-4508-AEBE-41E0ED01B939}" dt="2025-05-06T07:43:40.203" v="5"/>
          <ac:spMkLst>
            <pc:docMk/>
            <pc:sldMk cId="1850742486" sldId="286"/>
            <ac:spMk id="4" creationId="{1B2354CD-3218-0898-7815-3E9FE1F1A3F2}"/>
          </ac:spMkLst>
        </pc:spChg>
      </pc:sldChg>
      <pc:sldChg chg="modSp">
        <pc:chgData name="Alfred Smith" userId="3c60a3631c0db8ad" providerId="LiveId" clId="{04FA8E7F-F3C4-4508-AEBE-41E0ED01B939}" dt="2025-05-06T07:43:40.203" v="5"/>
        <pc:sldMkLst>
          <pc:docMk/>
          <pc:sldMk cId="1828872212" sldId="288"/>
        </pc:sldMkLst>
        <pc:spChg chg="mod">
          <ac:chgData name="Alfred Smith" userId="3c60a3631c0db8ad" providerId="LiveId" clId="{04FA8E7F-F3C4-4508-AEBE-41E0ED01B939}" dt="2025-05-06T07:43:40.203" v="5"/>
          <ac:spMkLst>
            <pc:docMk/>
            <pc:sldMk cId="1828872212" sldId="288"/>
            <ac:spMk id="4" creationId="{42B7AE62-C165-3AAE-0495-57C34D8B81BC}"/>
          </ac:spMkLst>
        </pc:spChg>
      </pc:sldChg>
      <pc:sldChg chg="modSp">
        <pc:chgData name="Alfred Smith" userId="3c60a3631c0db8ad" providerId="LiveId" clId="{04FA8E7F-F3C4-4508-AEBE-41E0ED01B939}" dt="2025-05-06T07:43:40.203" v="5"/>
        <pc:sldMkLst>
          <pc:docMk/>
          <pc:sldMk cId="1292473336" sldId="290"/>
        </pc:sldMkLst>
        <pc:spChg chg="mod">
          <ac:chgData name="Alfred Smith" userId="3c60a3631c0db8ad" providerId="LiveId" clId="{04FA8E7F-F3C4-4508-AEBE-41E0ED01B939}" dt="2025-05-06T07:43:40.203" v="5"/>
          <ac:spMkLst>
            <pc:docMk/>
            <pc:sldMk cId="1292473336" sldId="290"/>
            <ac:spMk id="4" creationId="{917A5B13-4BC5-EF1C-8502-10463A407CB6}"/>
          </ac:spMkLst>
        </pc:spChg>
      </pc:sldChg>
      <pc:sldChg chg="modSp">
        <pc:chgData name="Alfred Smith" userId="3c60a3631c0db8ad" providerId="LiveId" clId="{04FA8E7F-F3C4-4508-AEBE-41E0ED01B939}" dt="2025-05-06T07:43:40.203" v="5"/>
        <pc:sldMkLst>
          <pc:docMk/>
          <pc:sldMk cId="2859407553" sldId="294"/>
        </pc:sldMkLst>
        <pc:spChg chg="mod">
          <ac:chgData name="Alfred Smith" userId="3c60a3631c0db8ad" providerId="LiveId" clId="{04FA8E7F-F3C4-4508-AEBE-41E0ED01B939}" dt="2025-05-06T07:43:40.203" v="5"/>
          <ac:spMkLst>
            <pc:docMk/>
            <pc:sldMk cId="2859407553" sldId="294"/>
            <ac:spMk id="4" creationId="{1062930E-AFF0-9B74-EC0C-E989BE2A1100}"/>
          </ac:spMkLst>
        </pc:spChg>
      </pc:sldChg>
      <pc:sldChg chg="modSp">
        <pc:chgData name="Alfred Smith" userId="3c60a3631c0db8ad" providerId="LiveId" clId="{04FA8E7F-F3C4-4508-AEBE-41E0ED01B939}" dt="2025-05-06T07:43:40.203" v="5"/>
        <pc:sldMkLst>
          <pc:docMk/>
          <pc:sldMk cId="1011858012" sldId="297"/>
        </pc:sldMkLst>
        <pc:spChg chg="mod">
          <ac:chgData name="Alfred Smith" userId="3c60a3631c0db8ad" providerId="LiveId" clId="{04FA8E7F-F3C4-4508-AEBE-41E0ED01B939}" dt="2025-05-06T07:43:40.203" v="5"/>
          <ac:spMkLst>
            <pc:docMk/>
            <pc:sldMk cId="1011858012" sldId="297"/>
            <ac:spMk id="4" creationId="{AF6F0F97-64C5-5DB3-D853-46180BE06635}"/>
          </ac:spMkLst>
        </pc:spChg>
      </pc:sldChg>
      <pc:sldChg chg="modSp">
        <pc:chgData name="Alfred Smith" userId="3c60a3631c0db8ad" providerId="LiveId" clId="{04FA8E7F-F3C4-4508-AEBE-41E0ED01B939}" dt="2025-05-06T07:43:40.203" v="5"/>
        <pc:sldMkLst>
          <pc:docMk/>
          <pc:sldMk cId="3721637585" sldId="299"/>
        </pc:sldMkLst>
        <pc:spChg chg="mod">
          <ac:chgData name="Alfred Smith" userId="3c60a3631c0db8ad" providerId="LiveId" clId="{04FA8E7F-F3C4-4508-AEBE-41E0ED01B939}" dt="2025-05-06T07:43:40.203" v="5"/>
          <ac:spMkLst>
            <pc:docMk/>
            <pc:sldMk cId="3721637585" sldId="299"/>
            <ac:spMk id="4" creationId="{77ADA194-FD62-B61A-F810-5012C9956C6E}"/>
          </ac:spMkLst>
        </pc:spChg>
      </pc:sldChg>
      <pc:sldChg chg="modSp">
        <pc:chgData name="Alfred Smith" userId="3c60a3631c0db8ad" providerId="LiveId" clId="{04FA8E7F-F3C4-4508-AEBE-41E0ED01B939}" dt="2025-05-06T07:43:40.203" v="5"/>
        <pc:sldMkLst>
          <pc:docMk/>
          <pc:sldMk cId="1438529616" sldId="301"/>
        </pc:sldMkLst>
        <pc:spChg chg="mod">
          <ac:chgData name="Alfred Smith" userId="3c60a3631c0db8ad" providerId="LiveId" clId="{04FA8E7F-F3C4-4508-AEBE-41E0ED01B939}" dt="2025-05-06T07:43:40.203" v="5"/>
          <ac:spMkLst>
            <pc:docMk/>
            <pc:sldMk cId="1438529616" sldId="301"/>
            <ac:spMk id="4" creationId="{FC76C283-1BDB-5C05-CD58-2B929C314293}"/>
          </ac:spMkLst>
        </pc:spChg>
      </pc:sldChg>
      <pc:sldChg chg="modSp">
        <pc:chgData name="Alfred Smith" userId="3c60a3631c0db8ad" providerId="LiveId" clId="{04FA8E7F-F3C4-4508-AEBE-41E0ED01B939}" dt="2025-05-06T07:43:40.203" v="5"/>
        <pc:sldMkLst>
          <pc:docMk/>
          <pc:sldMk cId="1104228598" sldId="303"/>
        </pc:sldMkLst>
        <pc:spChg chg="mod">
          <ac:chgData name="Alfred Smith" userId="3c60a3631c0db8ad" providerId="LiveId" clId="{04FA8E7F-F3C4-4508-AEBE-41E0ED01B939}" dt="2025-05-06T07:43:40.203" v="5"/>
          <ac:spMkLst>
            <pc:docMk/>
            <pc:sldMk cId="1104228598" sldId="303"/>
            <ac:spMk id="4" creationId="{6BAEB072-7EED-A782-B4F2-43CC0C0A5F9F}"/>
          </ac:spMkLst>
        </pc:spChg>
      </pc:sldChg>
      <pc:sldChg chg="modSp">
        <pc:chgData name="Alfred Smith" userId="3c60a3631c0db8ad" providerId="LiveId" clId="{04FA8E7F-F3C4-4508-AEBE-41E0ED01B939}" dt="2025-05-06T07:43:40.203" v="5"/>
        <pc:sldMkLst>
          <pc:docMk/>
          <pc:sldMk cId="216176330" sldId="305"/>
        </pc:sldMkLst>
        <pc:spChg chg="mod">
          <ac:chgData name="Alfred Smith" userId="3c60a3631c0db8ad" providerId="LiveId" clId="{04FA8E7F-F3C4-4508-AEBE-41E0ED01B939}" dt="2025-05-06T07:43:40.203" v="5"/>
          <ac:spMkLst>
            <pc:docMk/>
            <pc:sldMk cId="216176330" sldId="305"/>
            <ac:spMk id="4" creationId="{93674040-8577-1877-BA30-7BBD96A544A2}"/>
          </ac:spMkLst>
        </pc:spChg>
      </pc:sldChg>
      <pc:sldChg chg="modSp">
        <pc:chgData name="Alfred Smith" userId="3c60a3631c0db8ad" providerId="LiveId" clId="{04FA8E7F-F3C4-4508-AEBE-41E0ED01B939}" dt="2025-05-06T07:43:40.203" v="5"/>
        <pc:sldMkLst>
          <pc:docMk/>
          <pc:sldMk cId="3078248098" sldId="307"/>
        </pc:sldMkLst>
        <pc:spChg chg="mod">
          <ac:chgData name="Alfred Smith" userId="3c60a3631c0db8ad" providerId="LiveId" clId="{04FA8E7F-F3C4-4508-AEBE-41E0ED01B939}" dt="2025-05-06T07:43:40.203" v="5"/>
          <ac:spMkLst>
            <pc:docMk/>
            <pc:sldMk cId="3078248098" sldId="307"/>
            <ac:spMk id="4" creationId="{2C6135BE-C956-31FF-5EB6-748F25056090}"/>
          </ac:spMkLst>
        </pc:spChg>
      </pc:sldChg>
      <pc:sldChg chg="modSp">
        <pc:chgData name="Alfred Smith" userId="3c60a3631c0db8ad" providerId="LiveId" clId="{04FA8E7F-F3C4-4508-AEBE-41E0ED01B939}" dt="2025-05-06T07:43:40.203" v="5"/>
        <pc:sldMkLst>
          <pc:docMk/>
          <pc:sldMk cId="317168419" sldId="309"/>
        </pc:sldMkLst>
        <pc:spChg chg="mod">
          <ac:chgData name="Alfred Smith" userId="3c60a3631c0db8ad" providerId="LiveId" clId="{04FA8E7F-F3C4-4508-AEBE-41E0ED01B939}" dt="2025-05-06T07:43:40.203" v="5"/>
          <ac:spMkLst>
            <pc:docMk/>
            <pc:sldMk cId="317168419" sldId="309"/>
            <ac:spMk id="4" creationId="{2A043282-B7CD-997B-A937-B7E15E5CA91C}"/>
          </ac:spMkLst>
        </pc:spChg>
      </pc:sldChg>
      <pc:sldChg chg="modSp">
        <pc:chgData name="Alfred Smith" userId="3c60a3631c0db8ad" providerId="LiveId" clId="{04FA8E7F-F3C4-4508-AEBE-41E0ED01B939}" dt="2025-05-06T07:43:40.203" v="5"/>
        <pc:sldMkLst>
          <pc:docMk/>
          <pc:sldMk cId="2594990356" sldId="311"/>
        </pc:sldMkLst>
        <pc:spChg chg="mod">
          <ac:chgData name="Alfred Smith" userId="3c60a3631c0db8ad" providerId="LiveId" clId="{04FA8E7F-F3C4-4508-AEBE-41E0ED01B939}" dt="2025-05-06T07:43:40.203" v="5"/>
          <ac:spMkLst>
            <pc:docMk/>
            <pc:sldMk cId="2594990356" sldId="311"/>
            <ac:spMk id="4" creationId="{BC72FD6B-27CE-22ED-2638-DEBA4EFBCA40}"/>
          </ac:spMkLst>
        </pc:spChg>
      </pc:sldChg>
      <pc:sldChg chg="modSp">
        <pc:chgData name="Alfred Smith" userId="3c60a3631c0db8ad" providerId="LiveId" clId="{04FA8E7F-F3C4-4508-AEBE-41E0ED01B939}" dt="2025-05-06T07:43:40.203" v="5"/>
        <pc:sldMkLst>
          <pc:docMk/>
          <pc:sldMk cId="1014988679" sldId="313"/>
        </pc:sldMkLst>
        <pc:spChg chg="mod">
          <ac:chgData name="Alfred Smith" userId="3c60a3631c0db8ad" providerId="LiveId" clId="{04FA8E7F-F3C4-4508-AEBE-41E0ED01B939}" dt="2025-05-06T07:43:40.203" v="5"/>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c47 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pic>
        <p:nvPicPr>
          <p:cNvPr id="6" name="Audio 5">
            <a:hlinkClick r:id="" action="ppaction://media"/>
            <a:extLst>
              <a:ext uri="{FF2B5EF4-FFF2-40B4-BE49-F238E27FC236}">
                <a16:creationId xmlns:a16="http://schemas.microsoft.com/office/drawing/2014/main" id="{4BA0B51F-45F8-11A8-504D-0CA871BFB0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98F44D4E-5167-BF49-1F34-26E0ADFA03A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0"/>
    </mc:Choice>
    <mc:Fallback xmlns="">
      <p:transition spd="slow" advTm="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དེ་ནས་བླ་ཆེན་གཙོ་བོ་དང༌། ཁོ་དང་འགྲོགས་པའི་སཱ་ཅུ་སེ་པའི་ཕྱོགས་ཁག་གི་ཁོངས་གཏོགས་པ་ཐམས་ཅད་ཕྲག་དོག་སྐྱེས་ཏེ།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སྐུ་ཚབ་རྣམས་འཛིན་བཟུང་བྱས་ནས་སྤྱི་པའི་བཙོན་ཁང་དུ་བཅུག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the high priest and all his associates, who belonged to the party of the Sadducees, were filled with jealousy. They went out 18and arrested the apostles and put them in the public jail. </a:t>
            </a:r>
            <a:endParaRPr lang="en-IN" dirty="0"/>
          </a:p>
        </p:txBody>
      </p:sp>
      <p:pic>
        <p:nvPicPr>
          <p:cNvPr id="6" name="Audio 5">
            <a:hlinkClick r:id="" action="ppaction://media"/>
            <a:extLst>
              <a:ext uri="{FF2B5EF4-FFF2-40B4-BE49-F238E27FC236}">
                <a16:creationId xmlns:a16="http://schemas.microsoft.com/office/drawing/2014/main" id="{8AEC852A-448F-71C9-8D32-C562AE05F2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234"/>
    </mc:Choice>
    <mc:Fallback xmlns="">
      <p:transition spd="slow" advTm="12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འོན་ཀྱང་མཚན་མོའི་དུས་སུ་གཙོ་བོའི་ཕོ་ཉ་ཞིག་གིས་བཙོན་ཁང་གི་སྒོ་ཕྱེ་ནས་ཁོང་རྣམས་ཕྱི་རོལ་ཏུ་འཁྲི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ཚོར་“སོང་ལ་མཆོད་ཁང་ཆེན་མོའི་ཁྱམས་རར་མི་རྣམས་ལ་ཚེ་གསར་པ་འདིའི་འཕྲིན་ཡོངས་སུ་སྒྲོ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19But during the night an angel of the Lord opened the doors of the jail and brought them out, saying, 20“Go, stand in the temple courts  and tell the people the full message of this new life.”</a:t>
            </a:r>
            <a:endParaRPr lang="en-IN" sz="4000" dirty="0"/>
          </a:p>
        </p:txBody>
      </p:sp>
      <p:pic>
        <p:nvPicPr>
          <p:cNvPr id="6" name="Audio 5">
            <a:hlinkClick r:id="" action="ppaction://media"/>
            <a:extLst>
              <a:ext uri="{FF2B5EF4-FFF2-40B4-BE49-F238E27FC236}">
                <a16:creationId xmlns:a16="http://schemas.microsoft.com/office/drawing/2014/main" id="{9E8BF235-3438-7047-A63D-1B279AA165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406"/>
    </mc:Choice>
    <mc:Fallback xmlns="">
      <p:transition spd="slow" advTm="1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21</a:t>
            </a:r>
            <a:r>
              <a:rPr lang="bo-CN" sz="4800" dirty="0">
                <a:solidFill>
                  <a:srgbClr val="121212"/>
                </a:solidFill>
                <a:latin typeface="Arial" panose="020B0604020202020204" pitchFamily="34" charset="0"/>
              </a:rPr>
              <a:t>དེ་ཐོས་ནས་ནམ་ལངས་པའི་ཚེ་ཁོང་རྣམས་མཆོད་ཁང་ཆེན་མོའི་ཁྱམས་རར་སོང་ནས་ཆོས་བསྟན།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21At daybreak the apostles entered the temple courts as they had been told and began to teach the people…</a:t>
            </a:r>
            <a:endParaRPr lang="en-IN" dirty="0"/>
          </a:p>
        </p:txBody>
      </p:sp>
      <p:pic>
        <p:nvPicPr>
          <p:cNvPr id="6" name="Audio 5">
            <a:hlinkClick r:id="" action="ppaction://media"/>
            <a:extLst>
              <a:ext uri="{FF2B5EF4-FFF2-40B4-BE49-F238E27FC236}">
                <a16:creationId xmlns:a16="http://schemas.microsoft.com/office/drawing/2014/main" id="{DB389953-D74D-093F-4DF8-0A307321EF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211"/>
    </mc:Choice>
    <mc:Fallback xmlns="">
      <p:transition spd="slow" advTm="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བླ་ཆེན་འཁོར་དང་བཅས་པ་ཡོང་སྐབས། ཁོ་ཚོས་ཡི་སི་ར་ཨེལ་གྱི་རྒན་པོ་ཐམས་ཅད་ཀྱི་གྲོས་ཚོགས་བསྐོངས་ནས་བཙོན་པ་དེ་གཉིས་ཁོ་ཚོའི་རྩར་འཁྲིད་ཡོང་དགོས་པས་བཙོན་ཁང་ལ་བཀའ་མངགས་བཏང༌།</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121212"/>
                </a:solidFill>
                <a:latin typeface="Arial" panose="020B0604020202020204" pitchFamily="34" charset="0"/>
              </a:rPr>
              <a:t>When the high priest and his associates arrived, they convened the Sanhedrin—the full assembly of the elders of Israel—and sent to the jail for the apostles.</a:t>
            </a:r>
            <a:endParaRPr lang="en-IN" dirty="0"/>
          </a:p>
        </p:txBody>
      </p:sp>
      <p:pic>
        <p:nvPicPr>
          <p:cNvPr id="6" name="Audio 5">
            <a:hlinkClick r:id="" action="ppaction://media"/>
            <a:extLst>
              <a:ext uri="{FF2B5EF4-FFF2-40B4-BE49-F238E27FC236}">
                <a16:creationId xmlns:a16="http://schemas.microsoft.com/office/drawing/2014/main" id="{7AB6DA02-C678-342A-40B6-D6A3B66236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2327496"/>
      </p:ext>
    </p:extLst>
  </p:cSld>
  <p:clrMapOvr>
    <a:masterClrMapping/>
  </p:clrMapOvr>
  <mc:AlternateContent xmlns:mc="http://schemas.openxmlformats.org/markup-compatibility/2006" xmlns:p14="http://schemas.microsoft.com/office/powerpoint/2010/main">
    <mc:Choice Requires="p14">
      <p:transition spd="slow" p14:dur="2000" advTm="12512"/>
    </mc:Choice>
    <mc:Fallback xmlns="">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མཆོད་ཁང་གི་སྲུང་དམག་དེར་སོང་ནས་སྐུ་ཚབ་རྣམས་བཙོན་ཁང་དུ་མ་རྙེད་པས། གྲོས་ཚོགས་ལ་ཕྱིར་ལོག་པ་དང་ཁོ་རྣམས་ལ་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on arriving at the jail, the officers did not find them there. So they returned with the report:</a:t>
            </a:r>
            <a:endParaRPr lang="en-IN" dirty="0"/>
          </a:p>
        </p:txBody>
      </p:sp>
      <p:pic>
        <p:nvPicPr>
          <p:cNvPr id="6" name="Audio 5">
            <a:hlinkClick r:id="" action="ppaction://media"/>
            <a:extLst>
              <a:ext uri="{FF2B5EF4-FFF2-40B4-BE49-F238E27FC236}">
                <a16:creationId xmlns:a16="http://schemas.microsoft.com/office/drawing/2014/main" id="{50D13781-513A-CDEA-70EB-F983442F7F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70"/>
    </mc:Choice>
    <mc:Fallback xmlns="">
      <p:transition spd="slow" advTm="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“བཙོན་ཁང་གི་སྒོ་དམ་པོར་བརྒྱབ་སྟེ་སྲུང་མཁན་རྣམས་སྒོ་འགྲམ་ལ་ལངས་ཏེ་བསྡད་པ་ང་ཚོས་མཐོང་ཡང༌། སྒོ་ཕྱེ་ནས་ནང་ལ་མི་སུ་ཡང་མ་མཐོང་”ཞེས་བཤད།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23“We found the jail securely locked, with the guards posted at the doors; but when we opened them, we found no one inside.”</a:t>
            </a:r>
            <a:endParaRPr lang="en-IN" dirty="0"/>
          </a:p>
        </p:txBody>
      </p:sp>
      <p:pic>
        <p:nvPicPr>
          <p:cNvPr id="6" name="Audio 5">
            <a:hlinkClick r:id="" action="ppaction://media"/>
            <a:extLst>
              <a:ext uri="{FF2B5EF4-FFF2-40B4-BE49-F238E27FC236}">
                <a16:creationId xmlns:a16="http://schemas.microsoft.com/office/drawing/2014/main" id="{D81E0771-6D71-A658-FE59-891B9DDCC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145"/>
    </mc:Choice>
    <mc:Fallback xmlns="">
      <p:transition spd="slow" advTm="1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དེ་ཐོས་ནས་མཆོད་ཁང་གི་སྲུང་དམག་གི་དཔོན་པོ་དང༌། བླ་ཆེན་རྣམས་ག་བྱེད་འདི་བྱེད་མེད་པར་གྱུར་ཏེ། བྱ་བ་འདི་ནས་ཅི་འབྱུང་བར་འགྱུར་སྙམ།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24When the captain of the temple guard and the chief priests heard this account, they were perplexed as to what was happening.</a:t>
            </a:r>
            <a:endParaRPr lang="en-IN" dirty="0"/>
          </a:p>
        </p:txBody>
      </p:sp>
      <p:pic>
        <p:nvPicPr>
          <p:cNvPr id="6" name="Audio 5">
            <a:hlinkClick r:id="" action="ppaction://media"/>
            <a:extLst>
              <a:ext uri="{FF2B5EF4-FFF2-40B4-BE49-F238E27FC236}">
                <a16:creationId xmlns:a16="http://schemas.microsoft.com/office/drawing/2014/main" id="{BE2F5C64-99B9-EBB9-7D65-7D73CB426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879"/>
    </mc:Choice>
    <mc:Fallback xmlns="">
      <p:transition spd="slow" advTm="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མི་ཞིག་དེར་སླེབས་ནས་ཁོ་ཚོར་“ཉོན་དང༌། ཁྱེད་ཚོས་བཙོན་ཁང་དུ་བཅུག་པའི་མི་དེ་རྣམས་མཆོད་ཁང་གི་ཁྱམས་རར་མི་ཚོགས་ལ་ཆོས་སྟོན་གྱི་འདུ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25Then someone came in and announced, “Look, the men you put in jail are standing in the temple courts teaching the people!”</a:t>
            </a:r>
            <a:endParaRPr lang="en-IN" dirty="0"/>
          </a:p>
        </p:txBody>
      </p:sp>
      <p:pic>
        <p:nvPicPr>
          <p:cNvPr id="6" name="Audio 5">
            <a:hlinkClick r:id="" action="ppaction://media"/>
            <a:extLst>
              <a:ext uri="{FF2B5EF4-FFF2-40B4-BE49-F238E27FC236}">
                <a16:creationId xmlns:a16="http://schemas.microsoft.com/office/drawing/2014/main" id="{C6ABAAC9-D57E-9046-5258-D0B6217C80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དེ་ནས་དཔོན་པོ་དེ་སྲུང་དམག་དང་མཉམ་དུ་མཆོད་ཁང་ལ་ཕྱིན་ནས། མི་རྣམས་ཀྱིས་ཁོ་ཚོར་རྡོ་རུབ་གཏོང་བའི་འཇིགས་པ་སྐྱེས་པས་བཙན་ཤེད་མི་བྱེད་པར་ཁོང་རྣམས་གྲོས་ཚོགས་ལ་འཁྲིད་ཡོ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26At that point, the captain went with the officers and brought the apostles—but not by force, for fear the people would stone them. </a:t>
            </a:r>
            <a:endParaRPr lang="en-IN" dirty="0"/>
          </a:p>
        </p:txBody>
      </p:sp>
      <p:pic>
        <p:nvPicPr>
          <p:cNvPr id="6" name="Audio 5">
            <a:hlinkClick r:id="" action="ppaction://media"/>
            <a:extLst>
              <a:ext uri="{FF2B5EF4-FFF2-40B4-BE49-F238E27FC236}">
                <a16:creationId xmlns:a16="http://schemas.microsoft.com/office/drawing/2014/main" id="{84D16D24-5FBC-E3F3-F067-2026B8B2F4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གྲོས་ཚོགས་ཀྱི་མདུན་དུ་བཞག་ནས། བླ་ཆེན་གྱིས་ཁོང་ཚོར་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“ངེད་རྣམས་ཀྱིས་ཁྱོད་ཚོར་མིང་འདིའི་ཐོག་ནས་མི་བསྟན་པ་ནན་གྱིས་བསྐུལ་ཡང༌། ཁྱོད་ཀྱིས་ཡེ་རུ་ཤ་ལེམ་ལ་ཆོས་འདི་གང་སར་ཁྱབ་བསྒྲགས་བྱས་ཏེ། མི་དེའི་ཁྲག་ལན་ང་ཚོ་ལ་འགེལ་བར་འདོད་”ཅེས་ཟེར།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27They brought them in and made them stand before the Sanhedrin, where the high priest interrogated them. 28“We gave you strict orders not to teach in this name,” he said. “Yet you have filled Jerusalem with your teaching and are determined to make us responsible for this man’s blood.”</a:t>
            </a:r>
            <a:endParaRPr lang="en-IN" sz="1600" dirty="0"/>
          </a:p>
        </p:txBody>
      </p:sp>
      <p:pic>
        <p:nvPicPr>
          <p:cNvPr id="6" name="Audio 5">
            <a:hlinkClick r:id="" action="ppaction://media"/>
            <a:extLst>
              <a:ext uri="{FF2B5EF4-FFF2-40B4-BE49-F238E27FC236}">
                <a16:creationId xmlns:a16="http://schemas.microsoft.com/office/drawing/2014/main" id="{46CC7809-2463-7BED-C863-1331EA595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8386"/>
    </mc:Choice>
    <mc:Fallback xmlns="">
      <p:transition spd="slow" advTm="1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5</a:t>
            </a:r>
          </a:p>
          <a:p>
            <a:r>
              <a:rPr lang="bo-CN" sz="8000" b="1" i="0" dirty="0">
                <a:solidFill>
                  <a:srgbClr val="121212"/>
                </a:solidFill>
                <a:effectLst/>
                <a:latin typeface="Arial" panose="020B0604020202020204" pitchFamily="34" charset="0"/>
              </a:rPr>
              <a:t>སྐུ་ཚབ་རྣམས་འཛིན་བཟུང་བྱས་པ།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pic>
        <p:nvPicPr>
          <p:cNvPr id="6" name="Audio 5">
            <a:hlinkClick r:id="" action="ppaction://media"/>
            <a:extLst>
              <a:ext uri="{FF2B5EF4-FFF2-40B4-BE49-F238E27FC236}">
                <a16:creationId xmlns:a16="http://schemas.microsoft.com/office/drawing/2014/main" id="{853EC3EC-AF6B-63C6-24E2-B6ED3F68C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44"/>
    </mc:Choice>
    <mc:Fallback xmlns="">
      <p:transition spd="slow" advTm="3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འོན་ཀྱང་པེ་ཏྲོ་དང་སྐུ་ཚབ་གཞན་རྣམས་ཀྱིས་“མིའི་ངག་ལ་མི་ཉན་གྱི། དཀོན་མཆོག་གི་བཀའ་ལ་ཉན་དགོས།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ཁྱེད་ཀྱིས་རྒྱང་ཤིང་སྒང་ལ་བརྒྱངས་ནས་བསད་པའི་གཙོ་བོ་ཡེ་ཤུ་ནི་ངེད་རྣམས་ཀྱི་མེས་པོའི་དཀོན་མཆོག་གིས་འཆི་བ་ནས་སླར་གསོན་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Peter and the other apostles replied, “We must obey God rather than men. 30The God of our fathers raised up Jesus, whom you had killed by hanging Him on a tree.</a:t>
            </a:r>
            <a:endParaRPr lang="en-IN" dirty="0"/>
          </a:p>
        </p:txBody>
      </p:sp>
      <p:pic>
        <p:nvPicPr>
          <p:cNvPr id="6" name="Audio 5">
            <a:hlinkClick r:id="" action="ppaction://media"/>
            <a:extLst>
              <a:ext uri="{FF2B5EF4-FFF2-40B4-BE49-F238E27FC236}">
                <a16:creationId xmlns:a16="http://schemas.microsoft.com/office/drawing/2014/main" id="{1A28EA7B-F5DE-1508-B27D-34AF064F0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390"/>
    </mc:Choice>
    <mc:Fallback xmlns="">
      <p:transition spd="slow" advTm="1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ཡི་སི་ར་ཨེལ་གྱི་མི་རིགས་ལ་སེམས་བསྒྱུར་བ་དང༌། སྡིག་ཉེས་སེལ་རྒྱུའི་གོ་སྐབས་གནང་བའི་ཕྱིར་དཀོན་མཆོག་གིས་གཙོ་བོ་དང་སྐྱབས་མགོན་ལྟར་ཉིད་ཀྱི་ཕྱག་གཡས་སུ་ཁོང་འཕག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31God exalted Him to His right hand as Prince and Savior, in order to grant repentance and forgiveness of sins to Israel.</a:t>
            </a:r>
            <a:endParaRPr lang="en-IN" dirty="0"/>
          </a:p>
        </p:txBody>
      </p:sp>
      <p:pic>
        <p:nvPicPr>
          <p:cNvPr id="6" name="Audio 5">
            <a:hlinkClick r:id="" action="ppaction://media"/>
            <a:extLst>
              <a:ext uri="{FF2B5EF4-FFF2-40B4-BE49-F238E27FC236}">
                <a16:creationId xmlns:a16="http://schemas.microsoft.com/office/drawing/2014/main" id="{3E73B6D3-7B0B-472E-29F1-C3495BD83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615"/>
    </mc:Choice>
    <mc:Fallback xmlns="">
      <p:transition spd="slow" advTm="1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ང་ཚོས་དོན་དེ་རྣམས་ལ་དཔང་པོ་བྱེད་ཅིང༌། ཁོང་གི་བཀའ་ལ་ཉན་མཁན་ལ་གནང་བ་དཀོན་མཆོག་གི་དམ་པའི་ཐུགས་ཉིད་ཀྱིས་ཀྱང་དོན་དེ་རྣམས་ལ་དཔང་པོ་མཛད་”ཅེས་གསུངས།</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དེ་ཐོས་ནས་གྲོས་ཚོགས་ཀྱི་མི་རྣམས་ཁོང་ཁྲོ་ལངས་ཏེ་ཁོང་རྣམས་གསོད་པར་འདོད།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32We are witnesses of these things, and so is the Holy Spirit, whom God has given to those who obey Him.”</a:t>
            </a:r>
            <a:r>
              <a:rPr lang="en-IN" sz="4000" dirty="0"/>
              <a:t> </a:t>
            </a:r>
            <a:r>
              <a:rPr lang="en-US" sz="4000" dirty="0">
                <a:solidFill>
                  <a:srgbClr val="777A7B"/>
                </a:solidFill>
                <a:latin typeface="Arial" panose="020B0604020202020204" pitchFamily="34" charset="0"/>
              </a:rPr>
              <a:t>33When the Council members heard this, they were enraged, and they resolved  to put the apostles to death. </a:t>
            </a:r>
            <a:endParaRPr lang="en-IN" dirty="0"/>
          </a:p>
        </p:txBody>
      </p:sp>
      <p:pic>
        <p:nvPicPr>
          <p:cNvPr id="10" name="Audio 9">
            <a:hlinkClick r:id="" action="ppaction://media"/>
            <a:extLst>
              <a:ext uri="{FF2B5EF4-FFF2-40B4-BE49-F238E27FC236}">
                <a16:creationId xmlns:a16="http://schemas.microsoft.com/office/drawing/2014/main" id="{03D8C6DE-D073-8BEC-64AC-640E09458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557"/>
    </mc:Choice>
    <mc:Fallback xmlns="">
      <p:transition spd="slow" advTm="1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འོན་ཀྱང་ཕཱ་རུ་ཤི་ཟེར་བའི་ཕྱོགས་ཁག་ལ་གཏོགས་པའི་མི་སྟེ་ཆོས་ཁྲིམས་ལ་མཁས་ཤིང༌། མི་ཚང་མས་བཀུར་བ་གཱ་མ་ལི་ཨེལ་ཟེར་མཁན་ནི་གྲོས་ཚོགས་སུ་ལངས་ནས་སྐུ་ཚབ་རྣམས་དུས་ཐུང་ངུ་ཕྱི་རོལ་ཏུ་འཁྲིད་དགོས་པའི་བཀའ་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a Pharisee named Gamaliel, a teacher of the law who was honored by all the people, stood up in the Sanhedrin and ordered that the men be put outside for a short time.</a:t>
            </a:r>
            <a:endParaRPr lang="en-IN" dirty="0"/>
          </a:p>
        </p:txBody>
      </p:sp>
      <p:pic>
        <p:nvPicPr>
          <p:cNvPr id="6" name="Audio 5">
            <a:hlinkClick r:id="" action="ppaction://media"/>
            <a:extLst>
              <a:ext uri="{FF2B5EF4-FFF2-40B4-BE49-F238E27FC236}">
                <a16:creationId xmlns:a16="http://schemas.microsoft.com/office/drawing/2014/main" id="{EF4CA58F-C60A-5A39-6F31-B219522ACC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5636"/>
    </mc:Choice>
    <mc:Fallback xmlns="">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ཁོང་གིས་གྲོས་ཚོགས་ལ་“ཡི་སི་ར་ཨེལ་གྱི་སྐྱེས་པ་རྣམས། ཁྱེད་ཀྱིས་མི་འདི་རྣམས་ལ་ཅི་བྱེད་ཞིབ་པར་དགོངས་ཤིག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35“Men of Israel,” he said, “consider carefully what you are about to do to these men.</a:t>
            </a:r>
            <a:endParaRPr lang="en-IN" dirty="0"/>
          </a:p>
        </p:txBody>
      </p:sp>
      <p:pic>
        <p:nvPicPr>
          <p:cNvPr id="6" name="Audio 5">
            <a:hlinkClick r:id="" action="ppaction://media"/>
            <a:extLst>
              <a:ext uri="{FF2B5EF4-FFF2-40B4-BE49-F238E27FC236}">
                <a16:creationId xmlns:a16="http://schemas.microsoft.com/office/drawing/2014/main" id="{DEA12B23-09C3-4740-8F1F-5842739D9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7832"/>
    </mc:Choice>
    <mc:Fallback xmlns="">
      <p:transition spd="slow" advTm="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3" name="TextBox 2">
            <a:extLst>
              <a:ext uri="{FF2B5EF4-FFF2-40B4-BE49-F238E27FC236}">
                <a16:creationId xmlns:a16="http://schemas.microsoft.com/office/drawing/2014/main" id="{AE14F32A-D257-E721-0795-0483D16F9C68}"/>
              </a:ext>
            </a:extLst>
          </p:cNvPr>
          <p:cNvSpPr txBox="1"/>
          <p:nvPr/>
        </p:nvSpPr>
        <p:spPr>
          <a:xfrm>
            <a:off x="712921" y="0"/>
            <a:ext cx="4827957" cy="3429000"/>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5</a:t>
            </a:r>
          </a:p>
          <a:p>
            <a:r>
              <a:rPr lang="bo-CN" sz="8000" b="1" i="0" dirty="0">
                <a:solidFill>
                  <a:schemeClr val="bg1"/>
                </a:solidFill>
                <a:effectLst/>
                <a:latin typeface="Arial" panose="020B0604020202020204" pitchFamily="34" charset="0"/>
              </a:rPr>
              <a:t>སྐུ་ཚབ་རྣམས་འཛིན་བཟུང་བྱས་པ།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སྔོན་ཆད་ཐེའུ་དཱ་ཟེར་མཁན་གྱིས་རང་བསྟོད་བྱས་ཏེ་སྲིད་གཞུང་ལ་ངོ་རྒོལ་བྱས་པ་དང༌། མི་བཞི་བརྒྱ་ཙམ་ཁོའི་རྗེས་སུ་འབྲངས། གཞན་གྱིས་ཁོ་བསད་ནས་ཁོའི་རྗེས་འབྲངས་པ་རྣམས་འཐོར་ཏེ་དོན་དེ་མེད་པར་གྱུར།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36Some time ago </a:t>
            </a:r>
            <a:r>
              <a:rPr lang="en-US" sz="4000" dirty="0" err="1">
                <a:solidFill>
                  <a:srgbClr val="777A7B"/>
                </a:solidFill>
                <a:latin typeface="Arial" panose="020B0604020202020204" pitchFamily="34" charset="0"/>
              </a:rPr>
              <a:t>Theudas</a:t>
            </a:r>
            <a:r>
              <a:rPr lang="en-US" sz="4000" dirty="0">
                <a:solidFill>
                  <a:srgbClr val="777A7B"/>
                </a:solidFill>
                <a:latin typeface="Arial" panose="020B0604020202020204" pitchFamily="34" charset="0"/>
              </a:rPr>
              <a:t> rose up, claiming to be somebody, and about four hundred men joined him. He was killed, all his followers were dispersed, and it all came to nothing.</a:t>
            </a:r>
            <a:endParaRPr lang="en-IN" dirty="0"/>
          </a:p>
        </p:txBody>
      </p:sp>
      <p:pic>
        <p:nvPicPr>
          <p:cNvPr id="6" name="Audio 5">
            <a:hlinkClick r:id="" action="ppaction://media"/>
            <a:extLst>
              <a:ext uri="{FF2B5EF4-FFF2-40B4-BE49-F238E27FC236}">
                <a16:creationId xmlns:a16="http://schemas.microsoft.com/office/drawing/2014/main" id="{7260F07A-35B7-2AE9-C034-464627B52B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7750034"/>
      </p:ext>
    </p:extLst>
  </p:cSld>
  <p:clrMapOvr>
    <a:masterClrMapping/>
  </p:clrMapOvr>
  <mc:AlternateContent xmlns:mc="http://schemas.openxmlformats.org/markup-compatibility/2006" xmlns:p14="http://schemas.microsoft.com/office/powerpoint/2010/main">
    <mc:Choice Requires="p14">
      <p:transition spd="slow" p14:dur="2000" advTm="14086"/>
    </mc:Choice>
    <mc:Fallback xmlns="">
      <p:transition spd="slow" advTm="1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དེའི་རྗེས་སུ་ཡ་ཧུ་དཱ་ཡུལ་གྱི་འབངས་མི་མིང་ཐོ་འགོད་པའི་དུས་སུ་ག་ལིལ་ཡུལ་ནས་ཡིན་པ་ཡུ་དཱ་ཡིས་རྗེས་འབྲངས་པ་རྣམས་མཉམ་དུ་བསྡུས་ནས་སྲིད་གཞུང་ལ་ངོ་རྒོལ་བྱས་པ་དང༌། ཁོ་ཡང་བསད་ནས། རྗེས་འབྲངས་པ་ཐམས་ཅད་འཐོར་བར་གྱུར།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37After him, Judas the Galilean appeared in the days of the census and drew away people after him. He too perished, and all his followers were scattered.</a:t>
            </a:r>
            <a:endParaRPr lang="en-IN" dirty="0"/>
          </a:p>
        </p:txBody>
      </p:sp>
      <p:pic>
        <p:nvPicPr>
          <p:cNvPr id="11" name="Audio 10">
            <a:hlinkClick r:id="" action="ppaction://media"/>
            <a:extLst>
              <a:ext uri="{FF2B5EF4-FFF2-40B4-BE49-F238E27FC236}">
                <a16:creationId xmlns:a16="http://schemas.microsoft.com/office/drawing/2014/main" id="{7191B5E2-1FD9-EF9C-99AE-AA0C3F06A0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15144592"/>
      </p:ext>
    </p:extLst>
  </p:cSld>
  <p:clrMapOvr>
    <a:masterClrMapping/>
  </p:clrMapOvr>
  <mc:AlternateContent xmlns:mc="http://schemas.openxmlformats.org/markup-compatibility/2006" xmlns:p14="http://schemas.microsoft.com/office/powerpoint/2010/main">
    <mc:Choice Requires="p14">
      <p:transition spd="slow" p14:dur="2000" advTm="15661"/>
    </mc:Choice>
    <mc:Fallback xmlns="">
      <p:transition spd="slow" advTm="1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དེའི་ཕྱིར་གནས་ཚུལ་འདིའི་སྐོར་ངས་ཁྱེད་རྣམས་ལ་ཟེར་རྒྱུར། མི་འདི་ཚོར་ཅི་ཡང་མི་བྱེད་ཅིང་གློད་བཀྲོལ་གཏོང་ཞིག གང་ལགས་ཤེ་ན། གལ་ཏེ་འཆར་གཞིའམ་བྱ་བ་འདི་ནི་མི་རྣམས་ལས་བྱུང་བ་ཡིན་ན་འཇིག་པར་འགྱུར།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38So in the present case I advise you: Leave these men alone. Let them go! For if their purpose or endeavor is of human origin, it will fail.</a:t>
            </a:r>
            <a:endParaRPr lang="en-IN" dirty="0"/>
          </a:p>
        </p:txBody>
      </p:sp>
      <p:pic>
        <p:nvPicPr>
          <p:cNvPr id="6" name="Audio 5">
            <a:hlinkClick r:id="" action="ppaction://media"/>
            <a:extLst>
              <a:ext uri="{FF2B5EF4-FFF2-40B4-BE49-F238E27FC236}">
                <a16:creationId xmlns:a16="http://schemas.microsoft.com/office/drawing/2014/main" id="{7CC35A2E-31F6-5526-079B-AEB31CA137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61110545"/>
      </p:ext>
    </p:extLst>
  </p:cSld>
  <p:clrMapOvr>
    <a:masterClrMapping/>
  </p:clrMapOvr>
  <mc:AlternateContent xmlns:mc="http://schemas.openxmlformats.org/markup-compatibility/2006" xmlns:p14="http://schemas.microsoft.com/office/powerpoint/2010/main">
    <mc:Choice Requires="p14">
      <p:transition spd="slow" p14:dur="2000" advTm="14832"/>
    </mc:Choice>
    <mc:Fallback xmlns="">
      <p:transition spd="slow" advTm="14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འོན་ཀྱང་དཀོན་མཆོག་ལས་བྱུང་ན་ཁྱེད་ཀྱིས་ཁོ་ཚོ་འགོག་མི་ཐུབ་པ་མ་ཟད། དཀོན་མཆོག་ལ་ངོ་རྒོལ་བྱེད་མཁན་དུ་འགྱུར་བའི་ཉེན་ཁ་ཡོད་”ཅེས་གསུངས།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39But if it is from God, you will not be able to stop them. You may even find yourselves fighting against God.”</a:t>
            </a:r>
            <a:endParaRPr lang="en-IN" dirty="0"/>
          </a:p>
        </p:txBody>
      </p:sp>
      <p:pic>
        <p:nvPicPr>
          <p:cNvPr id="6" name="Audio 5">
            <a:hlinkClick r:id="" action="ppaction://media"/>
            <a:extLst>
              <a:ext uri="{FF2B5EF4-FFF2-40B4-BE49-F238E27FC236}">
                <a16:creationId xmlns:a16="http://schemas.microsoft.com/office/drawing/2014/main" id="{94D8C0B1-C6B7-8A94-2880-3B9553D935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8420752"/>
      </p:ext>
    </p:extLst>
  </p:cSld>
  <p:clrMapOvr>
    <a:masterClrMapping/>
  </p:clrMapOvr>
  <mc:AlternateContent xmlns:mc="http://schemas.openxmlformats.org/markup-compatibility/2006" xmlns:p14="http://schemas.microsoft.com/office/powerpoint/2010/main">
    <mc:Choice Requires="p14">
      <p:transition spd="slow" p14:dur="2000" advTm="9248"/>
    </mc:Choice>
    <mc:Fallback xmlns="">
      <p:transition spd="slow" advTm="9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ཁོང་གི་བཀའ་ལ་ཉན་ཏེ་གྲོས་ཚོགས་ཀྱིས་སྐུ་ཚབ་རྣམས་བོས་ནས་ཁོང་ཚོ་རྟ་ལྕག་གིས་རྡུང་དུ་བཅུག དེ་ནས་ཁོ་ཚོས་སྐུ་ཚབ་རྣམས་ལ་གཙོ་བོ་ཡེ་ཤུའི་མཚན་གྱི་ཐོག་ནས་མི་འཆད་པར་བཀའ་བཏང་ནས་གློད།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40At this, they yielded to Gamaliel. They called the apostles in and had them flogged. Then they ordered them not to speak in the name of Jesus, and released them.</a:t>
            </a:r>
            <a:endParaRPr lang="en-IN" dirty="0"/>
          </a:p>
        </p:txBody>
      </p:sp>
      <p:pic>
        <p:nvPicPr>
          <p:cNvPr id="6" name="Audio 5">
            <a:hlinkClick r:id="" action="ppaction://media"/>
            <a:extLst>
              <a:ext uri="{FF2B5EF4-FFF2-40B4-BE49-F238E27FC236}">
                <a16:creationId xmlns:a16="http://schemas.microsoft.com/office/drawing/2014/main" id="{A9E5EEEE-BFA7-F58B-8EF0-E3CC65F9C0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4817440"/>
      </p:ext>
    </p:extLst>
  </p:cSld>
  <p:clrMapOvr>
    <a:masterClrMapping/>
  </p:clrMapOvr>
  <mc:AlternateContent xmlns:mc="http://schemas.openxmlformats.org/markup-compatibility/2006" xmlns:p14="http://schemas.microsoft.com/office/powerpoint/2010/main">
    <mc:Choice Requires="p14">
      <p:transition spd="slow" p14:dur="2000" advTm="14008"/>
    </mc:Choice>
    <mc:Fallback xmlns="">
      <p:transition spd="slow" advTm="1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ཡང་མི་རྣམས་ཀྱི་ཁྲོད་དུ་སྐུ་ཚབ་རྣམས་ཀྱི་ཐོག་ནས་རྟགས་དང་ངོ་མཚར་བའི་དོན་མང་པོ་བྱུང༌། དད་ལྡན་ཐམས་ཅད་མཆོད་ཁང་དུ་སོ་ལོ་མོན་གྱི་གཡབ་རིང་ལ་འཛོམས། </a:t>
            </a:r>
            <a:r>
              <a:rPr lang="bo-CN" sz="5400" b="0" i="0" dirty="0">
                <a:solidFill>
                  <a:srgbClr val="777A7B"/>
                </a:solidFill>
                <a:effectLst/>
                <a:latin typeface="Arial" panose="020B0604020202020204" pitchFamily="34" charset="0"/>
              </a:rPr>
              <a:t>14</a:t>
            </a:r>
            <a:r>
              <a:rPr lang="bo-CN" sz="5400" b="0" i="0" dirty="0">
                <a:solidFill>
                  <a:srgbClr val="121212"/>
                </a:solidFill>
                <a:effectLst/>
                <a:latin typeface="Arial" panose="020B0604020202020204" pitchFamily="34" charset="0"/>
              </a:rPr>
              <a:t>ཡང་སྔོན་ལས་ལྷག་པར་སྐྱེས་པ་དང་བུད་མེད་དད་ལྡན་ཤིན་ཏུ་མང་པོ་ཁོང་ཚོའི་གྲལ་དུ་ཞུགས་པར་གྱུར།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apostles performed many signs and wonders among the people, and with one accord the believers gathered together in Solomon’s Colonnade.</a:t>
            </a:r>
            <a:r>
              <a:rPr lang="en-US" sz="3600" b="0" i="0" dirty="0">
                <a:solidFill>
                  <a:srgbClr val="777A7B"/>
                </a:solidFill>
                <a:effectLst/>
                <a:latin typeface="Arial" panose="020B0604020202020204" pitchFamily="34" charset="0"/>
              </a:rPr>
              <a:t> 14Yet more and more believers were brought to the Lord—large numbers of both men and women.</a:t>
            </a:r>
            <a:endParaRPr lang="en-IN" sz="3600" dirty="0"/>
          </a:p>
        </p:txBody>
      </p:sp>
      <p:pic>
        <p:nvPicPr>
          <p:cNvPr id="6" name="Audio 5">
            <a:hlinkClick r:id="" action="ppaction://media"/>
            <a:extLst>
              <a:ext uri="{FF2B5EF4-FFF2-40B4-BE49-F238E27FC236}">
                <a16:creationId xmlns:a16="http://schemas.microsoft.com/office/drawing/2014/main" id="{EE1008F6-AA34-6A70-E61E-3A8FCBBC23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8274"/>
    </mc:Choice>
    <mc:Fallback xmlns="">
      <p:transition spd="slow" advTm="1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གྲོས་ཚོགས་ནས་འཐོན་དུས་ཡེ་ཤུའི་མཚན་གྱི་དོན་ལ་སྡུག་བསྔལ་དེ་ལྟར་མྱོང་འོས་པར་བརྩིས་པས་ཁོང་རྣམས་ཧ་ཅང་དགའ་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41The apostles left the Sanhedrin, rejoicing that they had been counted worthy of suffering disgrace for the Name.</a:t>
            </a:r>
            <a:endParaRPr lang="en-IN" dirty="0"/>
          </a:p>
        </p:txBody>
      </p:sp>
      <p:pic>
        <p:nvPicPr>
          <p:cNvPr id="6" name="Audio 5">
            <a:hlinkClick r:id="" action="ppaction://media"/>
            <a:extLst>
              <a:ext uri="{FF2B5EF4-FFF2-40B4-BE49-F238E27FC236}">
                <a16:creationId xmlns:a16="http://schemas.microsoft.com/office/drawing/2014/main" id="{FF3355C8-E16A-4DC1-1495-6520CF2EC5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649385"/>
      </p:ext>
    </p:extLst>
  </p:cSld>
  <p:clrMapOvr>
    <a:masterClrMapping/>
  </p:clrMapOvr>
  <mc:AlternateContent xmlns:mc="http://schemas.openxmlformats.org/markup-compatibility/2006" xmlns:p14="http://schemas.microsoft.com/office/powerpoint/2010/main">
    <mc:Choice Requires="p14">
      <p:transition spd="slow" p14:dur="2000" advTm="8201"/>
    </mc:Choice>
    <mc:Fallback xmlns="">
      <p:transition spd="slow" advTm="8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ཡང་ཉིན་ལྟར་མཆོད་ཁང་གི་ཁྱམས་ར་དང་ཁྱིམ་ཚང་གང་དུའང་ཁོང་ཚོས་གཙོ་བོ་ཡེ་ཤུ་ནི་མཱ་ཤི་ཀ་ཡིན་ཞེས་རྒྱུན་མི་ཆད་པར་བསྟན་ཏེ་བསྒྲ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42Every day, in the temple courts and from house to house, they did not stop teaching and proclaiming the good news that Jesus is the Christ.</a:t>
            </a:r>
            <a:endParaRPr lang="en-IN" dirty="0"/>
          </a:p>
        </p:txBody>
      </p:sp>
      <p:pic>
        <p:nvPicPr>
          <p:cNvPr id="6" name="Audio 5">
            <a:hlinkClick r:id="" action="ppaction://media"/>
            <a:extLst>
              <a:ext uri="{FF2B5EF4-FFF2-40B4-BE49-F238E27FC236}">
                <a16:creationId xmlns:a16="http://schemas.microsoft.com/office/drawing/2014/main" id="{9B1A4683-1464-057A-160F-B007DAF48A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44078173"/>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སྐུ་ཚབ་རྣམས་ཀྱིས་གང་མཛད་པའི་རྐྱེན་གྱིས་མི་རྣམས་ཀྱིས་ནད་པ་ཚོ་ལམ་ལ་འཁུར་ནས་ཉལ་ཁྲི་དང་མལ་སྟན་སྒང་ལ་བཞག དེ་ནི་སྐུ་ཚབ་པེ་ཏྲོ་ཕེབས་པའི་དུས་སུ་ཁོང་གི་གྲིབ་མ་ཙམ་ཡང་ཁོ་ཚོ་ཁ་ཤས་ཀྱི་ལུས་ལ་ཕོག་པའི་ཆེད་དུ་ཡིན་པ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15As a result, people brought the sick into the streets and laid them on cots and mats, so that at least Peter’s shadow might fall on some of them as he passed by.</a:t>
            </a:r>
            <a:endParaRPr lang="en-IN" dirty="0"/>
          </a:p>
        </p:txBody>
      </p:sp>
      <p:pic>
        <p:nvPicPr>
          <p:cNvPr id="6" name="Audio 5">
            <a:hlinkClick r:id="" action="ppaction://media"/>
            <a:extLst>
              <a:ext uri="{FF2B5EF4-FFF2-40B4-BE49-F238E27FC236}">
                <a16:creationId xmlns:a16="http://schemas.microsoft.com/office/drawing/2014/main" id="{31BFD187-A8E1-3F24-2CBF-B14A14EE66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529"/>
    </mc:Choice>
    <mc:Fallback xmlns="">
      <p:transition spd="slow" advTm="16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ཡེ་རུ་ཤ་ལེམ་དང་ཉེ་འཁོར་གྱི་གྲོང་སྡེའི་མི་མང་པོ་ནད་པ་དང༌། གདོན་འདྲེ་མི་གཙང་བ་ཕོག་པ་རྣམས་འཁྲིད་དེ་འཛོམས་ཤིང༌། ཁོ་ཚོ་ཐམས་ཅད་གསོས་པར་གྱུར།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16Crowds also gathered from the towns around Jerusalem, bringing the sick and those tormented by unclean spirits, and all of them were healed.</a:t>
            </a:r>
            <a:endParaRPr lang="en-IN" dirty="0"/>
          </a:p>
        </p:txBody>
      </p:sp>
      <p:pic>
        <p:nvPicPr>
          <p:cNvPr id="10" name="Audio 9">
            <a:hlinkClick r:id="" action="ppaction://media"/>
            <a:extLst>
              <a:ext uri="{FF2B5EF4-FFF2-40B4-BE49-F238E27FC236}">
                <a16:creationId xmlns:a16="http://schemas.microsoft.com/office/drawing/2014/main" id="{5AE16F78-EBE1-784E-37E0-2E311DCF8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432"/>
    </mc:Choice>
    <mc:Fallback xmlns="">
      <p:transition spd="slow" advTm="1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TotalTime>
  <Words>2266</Words>
  <Application>Microsoft Office PowerPoint</Application>
  <PresentationFormat>Widescreen</PresentationFormat>
  <Paragraphs>101</Paragraphs>
  <Slides>54</Slides>
  <Notes>1</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2025-05-06T07:44:17Z</dcterms:modified>
</cp:coreProperties>
</file>