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D60E2-14DA-4C3A-935C-0F7B25FF091E}" v="7" dt="2025-05-23T12:20:04.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381" autoAdjust="0"/>
  </p:normalViewPr>
  <p:slideViewPr>
    <p:cSldViewPr snapToGrid="0">
      <p:cViewPr varScale="1">
        <p:scale>
          <a:sx n="48" d="100"/>
          <a:sy n="48" d="100"/>
        </p:scale>
        <p:origin x="67" y="6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0C4CF0-EC47-4A27-8B91-2A9815545ACF}"/>
    <pc:docChg chg="delSld modSld">
      <pc:chgData name="Leonie Smith" userId="fed1330f33f5650e" providerId="LiveId" clId="{D30C4CF0-EC47-4A27-8B91-2A9815545ACF}" dt="2024-01-15T04:16:03.952" v="41" actId="20577"/>
      <pc:docMkLst>
        <pc:docMk/>
      </pc:docMkLst>
      <pc:sldChg chg="addSp delSp modSp mod modTransition modAnim modNotesTx">
        <pc:chgData name="Leonie Smith" userId="fed1330f33f5650e" providerId="LiveId" clId="{D30C4CF0-EC47-4A27-8B91-2A9815545ACF}" dt="2024-01-15T04:16:03.952" v="41" actId="20577"/>
        <pc:sldMkLst>
          <pc:docMk/>
          <pc:sldMk cId="1499918570" sldId="257"/>
        </pc:sldMkLst>
      </pc:sldChg>
      <pc:sldChg chg="addSp delSp modSp mod modTransition modAnim">
        <pc:chgData name="Leonie Smith" userId="fed1330f33f5650e" providerId="LiveId" clId="{D30C4CF0-EC47-4A27-8B91-2A9815545ACF}" dt="2024-01-10T04:37:52.039" v="5"/>
        <pc:sldMkLst>
          <pc:docMk/>
          <pc:sldMk cId="454763615" sldId="259"/>
        </pc:sldMkLst>
      </pc:sldChg>
      <pc:sldChg chg="addSp delSp modSp mod modTransition modAnim">
        <pc:chgData name="Leonie Smith" userId="fed1330f33f5650e" providerId="LiveId" clId="{D30C4CF0-EC47-4A27-8B91-2A9815545ACF}" dt="2024-01-10T04:38:18.020" v="8"/>
        <pc:sldMkLst>
          <pc:docMk/>
          <pc:sldMk cId="2346136586" sldId="260"/>
        </pc:sldMkLst>
      </pc:sldChg>
      <pc:sldChg chg="addSp delSp modSp mod modTransition modAnim">
        <pc:chgData name="Leonie Smith" userId="fed1330f33f5650e" providerId="LiveId" clId="{D30C4CF0-EC47-4A27-8B91-2A9815545ACF}" dt="2024-01-10T04:39:51.028" v="16"/>
        <pc:sldMkLst>
          <pc:docMk/>
          <pc:sldMk cId="4037329247" sldId="261"/>
        </pc:sldMkLst>
      </pc:sldChg>
      <pc:sldChg chg="addSp delSp modSp mod modTransition modAnim">
        <pc:chgData name="Leonie Smith" userId="fed1330f33f5650e" providerId="LiveId" clId="{D30C4CF0-EC47-4A27-8B91-2A9815545ACF}" dt="2024-01-10T04:40:09.446" v="19"/>
        <pc:sldMkLst>
          <pc:docMk/>
          <pc:sldMk cId="1909638311" sldId="262"/>
        </pc:sldMkLst>
      </pc:sldChg>
      <pc:sldChg chg="addSp delSp modSp mod modTransition modAnim">
        <pc:chgData name="Leonie Smith" userId="fed1330f33f5650e" providerId="LiveId" clId="{D30C4CF0-EC47-4A27-8B91-2A9815545ACF}" dt="2024-01-10T04:40:27.553" v="22"/>
        <pc:sldMkLst>
          <pc:docMk/>
          <pc:sldMk cId="641208035" sldId="263"/>
        </pc:sldMkLst>
      </pc:sldChg>
      <pc:sldChg chg="addSp delSp modSp mod modTransition modAnim">
        <pc:chgData name="Leonie Smith" userId="fed1330f33f5650e" providerId="LiveId" clId="{D30C4CF0-EC47-4A27-8B91-2A9815545ACF}" dt="2024-01-10T04:40:57.572" v="25"/>
        <pc:sldMkLst>
          <pc:docMk/>
          <pc:sldMk cId="4044745628" sldId="264"/>
        </pc:sldMkLst>
      </pc:sldChg>
      <pc:sldChg chg="addSp delSp modSp mod modTransition modAnim">
        <pc:chgData name="Leonie Smith" userId="fed1330f33f5650e" providerId="LiveId" clId="{D30C4CF0-EC47-4A27-8B91-2A9815545ACF}" dt="2024-01-10T04:41:25.231" v="28"/>
        <pc:sldMkLst>
          <pc:docMk/>
          <pc:sldMk cId="978260341" sldId="265"/>
        </pc:sldMkLst>
      </pc:sldChg>
      <pc:sldChg chg="addSp delSp modSp mod modTransition modAnim">
        <pc:chgData name="Leonie Smith" userId="fed1330f33f5650e" providerId="LiveId" clId="{D30C4CF0-EC47-4A27-8B91-2A9815545ACF}" dt="2024-01-10T04:41:44.664" v="31"/>
        <pc:sldMkLst>
          <pc:docMk/>
          <pc:sldMk cId="3575870363" sldId="266"/>
        </pc:sldMkLst>
      </pc:sldChg>
      <pc:sldChg chg="addSp delSp modSp del mod modTransition modAnim">
        <pc:chgData name="Leonie Smith" userId="fed1330f33f5650e" providerId="LiveId" clId="{D30C4CF0-EC47-4A27-8B91-2A9815545ACF}" dt="2024-01-10T04:39:16.350" v="12" actId="47"/>
        <pc:sldMkLst>
          <pc:docMk/>
          <pc:sldMk cId="2824503725" sldId="296"/>
        </pc:sldMkLst>
      </pc:sldChg>
      <pc:sldChg chg="del">
        <pc:chgData name="Leonie Smith" userId="fed1330f33f5650e" providerId="LiveId" clId="{D30C4CF0-EC47-4A27-8B91-2A9815545ACF}" dt="2024-01-10T04:39:23.382" v="13" actId="47"/>
        <pc:sldMkLst>
          <pc:docMk/>
          <pc:sldMk cId="3721148385" sldId="297"/>
        </pc:sldMkLst>
      </pc:sldChg>
    </pc:docChg>
  </pc:docChgLst>
  <pc:docChgLst>
    <pc:chgData name="Leonie Smith" userId="fed1330f33f5650e" providerId="LiveId" clId="{61C7C900-CF13-4386-859C-D1963AD12484}"/>
    <pc:docChg chg="undo custSel addSld delSld modSld sldOrd">
      <pc:chgData name="Leonie Smith" userId="fed1330f33f5650e" providerId="LiveId" clId="{61C7C900-CF13-4386-859C-D1963AD12484}" dt="2023-01-30T05:17:23.221" v="101" actId="20577"/>
      <pc:docMkLst>
        <pc:docMk/>
      </pc:docMkLst>
      <pc:sldChg chg="addSp modSp modNotesTx">
        <pc:chgData name="Leonie Smith" userId="fed1330f33f5650e" providerId="LiveId" clId="{61C7C900-CF13-4386-859C-D1963AD12484}" dt="2023-01-24T05:31:07.690" v="64" actId="5793"/>
        <pc:sldMkLst>
          <pc:docMk/>
          <pc:sldMk cId="1499918570" sldId="257"/>
        </pc:sldMkLst>
      </pc:sldChg>
      <pc:sldChg chg="addSp modSp mod">
        <pc:chgData name="Leonie Smith" userId="fed1330f33f5650e" providerId="LiveId" clId="{61C7C900-CF13-4386-859C-D1963AD12484}" dt="2023-01-30T05:15:04.337" v="77" actId="1076"/>
        <pc:sldMkLst>
          <pc:docMk/>
          <pc:sldMk cId="3788111665" sldId="258"/>
        </pc:sldMkLst>
      </pc:sldChg>
      <pc:sldChg chg="addSp delSp modSp mod modTransition modAnim">
        <pc:chgData name="Leonie Smith" userId="fed1330f33f5650e" providerId="LiveId" clId="{61C7C900-CF13-4386-859C-D1963AD12484}" dt="2023-01-23T06:02:52.600" v="4"/>
        <pc:sldMkLst>
          <pc:docMk/>
          <pc:sldMk cId="454763615" sldId="259"/>
        </pc:sldMkLst>
      </pc:sldChg>
      <pc:sldChg chg="addSp delSp modSp mod modTransition modAnim">
        <pc:chgData name="Leonie Smith" userId="fed1330f33f5650e" providerId="LiveId" clId="{61C7C900-CF13-4386-859C-D1963AD12484}" dt="2023-01-23T06:08:03.637" v="19"/>
        <pc:sldMkLst>
          <pc:docMk/>
          <pc:sldMk cId="2346136586" sldId="260"/>
        </pc:sldMkLst>
      </pc:sldChg>
      <pc:sldChg chg="addSp delSp modSp mod modTransition modAnim">
        <pc:chgData name="Leonie Smith" userId="fed1330f33f5650e" providerId="LiveId" clId="{61C7C900-CF13-4386-859C-D1963AD12484}" dt="2023-01-23T06:17:01.131" v="31"/>
        <pc:sldMkLst>
          <pc:docMk/>
          <pc:sldMk cId="4037329247" sldId="261"/>
        </pc:sldMkLst>
      </pc:sldChg>
      <pc:sldChg chg="addSp delSp modSp mod modTransition modAnim">
        <pc:chgData name="Leonie Smith" userId="fed1330f33f5650e" providerId="LiveId" clId="{61C7C900-CF13-4386-859C-D1963AD12484}" dt="2023-01-23T06:19:23.692" v="35"/>
        <pc:sldMkLst>
          <pc:docMk/>
          <pc:sldMk cId="1909638311" sldId="262"/>
        </pc:sldMkLst>
      </pc:sldChg>
      <pc:sldChg chg="addSp modSp">
        <pc:chgData name="Leonie Smith" userId="fed1330f33f5650e" providerId="LiveId" clId="{61C7C900-CF13-4386-859C-D1963AD12484}" dt="2023-01-23T06:20:47.175" v="36"/>
        <pc:sldMkLst>
          <pc:docMk/>
          <pc:sldMk cId="641208035" sldId="263"/>
        </pc:sldMkLst>
      </pc:sldChg>
      <pc:sldChg chg="addSp delSp modSp mod modTransition modAnim">
        <pc:chgData name="Leonie Smith" userId="fed1330f33f5650e" providerId="LiveId" clId="{61C7C900-CF13-4386-859C-D1963AD12484}" dt="2023-01-23T06:22:33.468" v="40"/>
        <pc:sldMkLst>
          <pc:docMk/>
          <pc:sldMk cId="4044745628" sldId="264"/>
        </pc:sldMkLst>
      </pc:sldChg>
      <pc:sldChg chg="addSp delSp modSp mod modTransition modAnim">
        <pc:chgData name="Leonie Smith" userId="fed1330f33f5650e" providerId="LiveId" clId="{61C7C900-CF13-4386-859C-D1963AD12484}" dt="2023-01-23T06:32:04.074" v="57"/>
        <pc:sldMkLst>
          <pc:docMk/>
          <pc:sldMk cId="978260341" sldId="265"/>
        </pc:sldMkLst>
      </pc:sldChg>
      <pc:sldChg chg="addSp delSp modSp mod modTransition modAnim">
        <pc:chgData name="Leonie Smith" userId="fed1330f33f5650e" providerId="LiveId" clId="{61C7C900-CF13-4386-859C-D1963AD12484}" dt="2023-01-23T06:28:04.340" v="54"/>
        <pc:sldMkLst>
          <pc:docMk/>
          <pc:sldMk cId="3575870363" sldId="266"/>
        </pc:sldMkLst>
      </pc:sldChg>
      <pc:sldChg chg="add del">
        <pc:chgData name="Leonie Smith" userId="fed1330f33f5650e" providerId="LiveId" clId="{61C7C900-CF13-4386-859C-D1963AD12484}" dt="2023-01-23T14:19:56.552" v="60" actId="2696"/>
        <pc:sldMkLst>
          <pc:docMk/>
          <pc:sldMk cId="4017137865" sldId="267"/>
        </pc:sldMkLst>
      </pc:sldChg>
      <pc:sldChg chg="add del">
        <pc:chgData name="Leonie Smith" userId="fed1330f33f5650e" providerId="LiveId" clId="{61C7C900-CF13-4386-859C-D1963AD12484}" dt="2023-01-23T14:19:56.552" v="60" actId="2696"/>
        <pc:sldMkLst>
          <pc:docMk/>
          <pc:sldMk cId="3137811553" sldId="268"/>
        </pc:sldMkLst>
      </pc:sldChg>
      <pc:sldChg chg="add del">
        <pc:chgData name="Leonie Smith" userId="fed1330f33f5650e" providerId="LiveId" clId="{61C7C900-CF13-4386-859C-D1963AD12484}" dt="2023-01-23T14:19:56.552" v="60" actId="2696"/>
        <pc:sldMkLst>
          <pc:docMk/>
          <pc:sldMk cId="100491716" sldId="269"/>
        </pc:sldMkLst>
      </pc:sldChg>
      <pc:sldChg chg="addSp modSp">
        <pc:chgData name="Leonie Smith" userId="fed1330f33f5650e" providerId="LiveId" clId="{61C7C900-CF13-4386-859C-D1963AD12484}" dt="2023-01-30T05:15:12.300" v="78"/>
        <pc:sldMkLst>
          <pc:docMk/>
          <pc:sldMk cId="4120481681" sldId="270"/>
        </pc:sldMkLst>
      </pc:sldChg>
      <pc:sldChg chg="addSp delSp modSp mod">
        <pc:chgData name="Leonie Smith" userId="fed1330f33f5650e" providerId="LiveId" clId="{61C7C900-CF13-4386-859C-D1963AD12484}" dt="2023-01-30T05:16:35.018" v="95" actId="20577"/>
        <pc:sldMkLst>
          <pc:docMk/>
          <pc:sldMk cId="939110669" sldId="271"/>
        </pc:sldMkLst>
      </pc:sldChg>
      <pc:sldChg chg="addSp modSp mod">
        <pc:chgData name="Leonie Smith" userId="fed1330f33f5650e" providerId="LiveId" clId="{61C7C900-CF13-4386-859C-D1963AD12484}" dt="2023-01-30T05:16:42.610" v="96" actId="20577"/>
        <pc:sldMkLst>
          <pc:docMk/>
          <pc:sldMk cId="4024569785" sldId="272"/>
        </pc:sldMkLst>
      </pc:sldChg>
      <pc:sldChg chg="addSp modSp mod">
        <pc:chgData name="Leonie Smith" userId="fed1330f33f5650e" providerId="LiveId" clId="{61C7C900-CF13-4386-859C-D1963AD12484}" dt="2023-01-30T05:16:54.390" v="97" actId="20577"/>
        <pc:sldMkLst>
          <pc:docMk/>
          <pc:sldMk cId="487179600" sldId="273"/>
        </pc:sldMkLst>
      </pc:sldChg>
      <pc:sldChg chg="addSp modSp mod">
        <pc:chgData name="Leonie Smith" userId="fed1330f33f5650e" providerId="LiveId" clId="{61C7C900-CF13-4386-859C-D1963AD12484}" dt="2023-01-30T05:17:00.188" v="98" actId="20577"/>
        <pc:sldMkLst>
          <pc:docMk/>
          <pc:sldMk cId="2168401200" sldId="274"/>
        </pc:sldMkLst>
      </pc:sldChg>
      <pc:sldChg chg="addSp modSp mod">
        <pc:chgData name="Leonie Smith" userId="fed1330f33f5650e" providerId="LiveId" clId="{61C7C900-CF13-4386-859C-D1963AD12484}" dt="2023-01-30T05:17:08.591" v="99" actId="20577"/>
        <pc:sldMkLst>
          <pc:docMk/>
          <pc:sldMk cId="2996969115" sldId="275"/>
        </pc:sldMkLst>
      </pc:sldChg>
      <pc:sldChg chg="addSp modSp mod">
        <pc:chgData name="Leonie Smith" userId="fed1330f33f5650e" providerId="LiveId" clId="{61C7C900-CF13-4386-859C-D1963AD12484}" dt="2023-01-30T05:17:15.878" v="100" actId="20577"/>
        <pc:sldMkLst>
          <pc:docMk/>
          <pc:sldMk cId="2390376940" sldId="276"/>
        </pc:sldMkLst>
      </pc:sldChg>
      <pc:sldChg chg="addSp modSp mod">
        <pc:chgData name="Leonie Smith" userId="fed1330f33f5650e" providerId="LiveId" clId="{61C7C900-CF13-4386-859C-D1963AD12484}" dt="2023-01-30T05:17:23.221" v="101" actId="20577"/>
        <pc:sldMkLst>
          <pc:docMk/>
          <pc:sldMk cId="4265919077" sldId="277"/>
        </pc:sldMkLst>
      </pc:sldChg>
      <pc:sldChg chg="add del">
        <pc:chgData name="Leonie Smith" userId="fed1330f33f5650e" providerId="LiveId" clId="{61C7C900-CF13-4386-859C-D1963AD12484}" dt="2023-01-23T14:19:56.552" v="60" actId="2696"/>
        <pc:sldMkLst>
          <pc:docMk/>
          <pc:sldMk cId="210266664" sldId="278"/>
        </pc:sldMkLst>
      </pc:sldChg>
      <pc:sldChg chg="add del">
        <pc:chgData name="Leonie Smith" userId="fed1330f33f5650e" providerId="LiveId" clId="{61C7C900-CF13-4386-859C-D1963AD12484}" dt="2023-01-23T14:19:56.552" v="60" actId="2696"/>
        <pc:sldMkLst>
          <pc:docMk/>
          <pc:sldMk cId="888433145" sldId="279"/>
        </pc:sldMkLst>
      </pc:sldChg>
      <pc:sldChg chg="add del">
        <pc:chgData name="Leonie Smith" userId="fed1330f33f5650e" providerId="LiveId" clId="{61C7C900-CF13-4386-859C-D1963AD12484}" dt="2023-01-23T14:19:56.552" v="60" actId="2696"/>
        <pc:sldMkLst>
          <pc:docMk/>
          <pc:sldMk cId="791300187" sldId="280"/>
        </pc:sldMkLst>
      </pc:sldChg>
      <pc:sldChg chg="add del">
        <pc:chgData name="Leonie Smith" userId="fed1330f33f5650e" providerId="LiveId" clId="{61C7C900-CF13-4386-859C-D1963AD12484}" dt="2023-01-23T14:19:56.552" v="60" actId="2696"/>
        <pc:sldMkLst>
          <pc:docMk/>
          <pc:sldMk cId="1922139011" sldId="281"/>
        </pc:sldMkLst>
      </pc:sldChg>
      <pc:sldChg chg="add del">
        <pc:chgData name="Leonie Smith" userId="fed1330f33f5650e" providerId="LiveId" clId="{61C7C900-CF13-4386-859C-D1963AD12484}" dt="2023-01-23T14:19:56.552" v="60" actId="2696"/>
        <pc:sldMkLst>
          <pc:docMk/>
          <pc:sldMk cId="1126511635" sldId="282"/>
        </pc:sldMkLst>
      </pc:sldChg>
      <pc:sldChg chg="add del">
        <pc:chgData name="Leonie Smith" userId="fed1330f33f5650e" providerId="LiveId" clId="{61C7C900-CF13-4386-859C-D1963AD12484}" dt="2023-01-23T14:19:56.552" v="60" actId="2696"/>
        <pc:sldMkLst>
          <pc:docMk/>
          <pc:sldMk cId="3166251957" sldId="283"/>
        </pc:sldMkLst>
      </pc:sldChg>
      <pc:sldChg chg="add del">
        <pc:chgData name="Leonie Smith" userId="fed1330f33f5650e" providerId="LiveId" clId="{61C7C900-CF13-4386-859C-D1963AD12484}" dt="2023-01-23T14:19:56.552" v="60" actId="2696"/>
        <pc:sldMkLst>
          <pc:docMk/>
          <pc:sldMk cId="1850742486" sldId="286"/>
        </pc:sldMkLst>
      </pc:sldChg>
      <pc:sldChg chg="add del">
        <pc:chgData name="Leonie Smith" userId="fed1330f33f5650e" providerId="LiveId" clId="{61C7C900-CF13-4386-859C-D1963AD12484}" dt="2023-01-23T14:19:56.552" v="60" actId="2696"/>
        <pc:sldMkLst>
          <pc:docMk/>
          <pc:sldMk cId="2332778949" sldId="287"/>
        </pc:sldMkLst>
      </pc:sldChg>
      <pc:sldChg chg="add del">
        <pc:chgData name="Leonie Smith" userId="fed1330f33f5650e" providerId="LiveId" clId="{61C7C900-CF13-4386-859C-D1963AD12484}" dt="2023-01-23T14:19:56.552" v="60" actId="2696"/>
        <pc:sldMkLst>
          <pc:docMk/>
          <pc:sldMk cId="1828872212" sldId="288"/>
        </pc:sldMkLst>
      </pc:sldChg>
      <pc:sldChg chg="del">
        <pc:chgData name="Leonie Smith" userId="fed1330f33f5650e" providerId="LiveId" clId="{61C7C900-CF13-4386-859C-D1963AD12484}" dt="2023-01-23T14:19:56.552" v="60" actId="2696"/>
        <pc:sldMkLst>
          <pc:docMk/>
          <pc:sldMk cId="3153919605" sldId="289"/>
        </pc:sldMkLst>
      </pc:sldChg>
      <pc:sldChg chg="del">
        <pc:chgData name="Leonie Smith" userId="fed1330f33f5650e" providerId="LiveId" clId="{61C7C900-CF13-4386-859C-D1963AD12484}" dt="2023-01-23T14:19:56.552" v="60" actId="2696"/>
        <pc:sldMkLst>
          <pc:docMk/>
          <pc:sldMk cId="1292473336" sldId="290"/>
        </pc:sldMkLst>
      </pc:sldChg>
      <pc:sldChg chg="del">
        <pc:chgData name="Leonie Smith" userId="fed1330f33f5650e" providerId="LiveId" clId="{61C7C900-CF13-4386-859C-D1963AD12484}" dt="2023-01-23T14:19:56.552" v="60" actId="2696"/>
        <pc:sldMkLst>
          <pc:docMk/>
          <pc:sldMk cId="1878919862" sldId="291"/>
        </pc:sldMkLst>
      </pc:sldChg>
      <pc:sldChg chg="del">
        <pc:chgData name="Leonie Smith" userId="fed1330f33f5650e" providerId="LiveId" clId="{61C7C900-CF13-4386-859C-D1963AD12484}" dt="2023-01-23T14:19:56.552" v="60" actId="2696"/>
        <pc:sldMkLst>
          <pc:docMk/>
          <pc:sldMk cId="1014080634" sldId="292"/>
        </pc:sldMkLst>
      </pc:sldChg>
      <pc:sldChg chg="del">
        <pc:chgData name="Leonie Smith" userId="fed1330f33f5650e" providerId="LiveId" clId="{61C7C900-CF13-4386-859C-D1963AD12484}" dt="2023-01-23T14:19:56.552" v="60" actId="2696"/>
        <pc:sldMkLst>
          <pc:docMk/>
          <pc:sldMk cId="2219299321" sldId="293"/>
        </pc:sldMkLst>
      </pc:sldChg>
      <pc:sldChg chg="del">
        <pc:chgData name="Leonie Smith" userId="fed1330f33f5650e" providerId="LiveId" clId="{61C7C900-CF13-4386-859C-D1963AD12484}" dt="2023-01-23T14:19:56.552" v="60" actId="2696"/>
        <pc:sldMkLst>
          <pc:docMk/>
          <pc:sldMk cId="2859407553" sldId="294"/>
        </pc:sldMkLst>
      </pc:sldChg>
      <pc:sldChg chg="del">
        <pc:chgData name="Leonie Smith" userId="fed1330f33f5650e" providerId="LiveId" clId="{61C7C900-CF13-4386-859C-D1963AD12484}" dt="2023-01-23T14:19:56.552" v="60" actId="2696"/>
        <pc:sldMkLst>
          <pc:docMk/>
          <pc:sldMk cId="3279066978" sldId="295"/>
        </pc:sldMkLst>
      </pc:sldChg>
      <pc:sldChg chg="addSp modSp add mod">
        <pc:chgData name="Leonie Smith" userId="fed1330f33f5650e" providerId="LiveId" clId="{61C7C900-CF13-4386-859C-D1963AD12484}" dt="2023-01-23T06:10:25.733" v="21"/>
        <pc:sldMkLst>
          <pc:docMk/>
          <pc:sldMk cId="2824503725" sldId="296"/>
        </pc:sldMkLst>
      </pc:sldChg>
      <pc:sldChg chg="addSp modSp add mod ord">
        <pc:chgData name="Leonie Smith" userId="fed1330f33f5650e" providerId="LiveId" clId="{61C7C900-CF13-4386-859C-D1963AD12484}" dt="2023-01-30T05:16:19.757" v="94" actId="20577"/>
        <pc:sldMkLst>
          <pc:docMk/>
          <pc:sldMk cId="3721148385" sldId="297"/>
        </pc:sldMkLst>
      </pc:sldChg>
    </pc:docChg>
  </pc:docChgLst>
  <pc:docChgLst>
    <pc:chgData name="Alfred Smith" userId="3c60a3631c0db8ad" providerId="LiveId" clId="{27E784B9-CFB6-4BA4-B6EE-40479233BE75}"/>
    <pc:docChg chg="undo custSel modSld">
      <pc:chgData name="Alfred Smith" userId="3c60a3631c0db8ad" providerId="LiveId" clId="{27E784B9-CFB6-4BA4-B6EE-40479233BE75}" dt="2025-05-06T08:03:32.593" v="8"/>
      <pc:docMkLst>
        <pc:docMk/>
      </pc:docMkLst>
      <pc:sldChg chg="addSp delSp modSp mod">
        <pc:chgData name="Alfred Smith" userId="3c60a3631c0db8ad" providerId="LiveId" clId="{27E784B9-CFB6-4BA4-B6EE-40479233BE75}" dt="2025-05-06T08:03:00.243" v="7" actId="27636"/>
        <pc:sldMkLst>
          <pc:docMk/>
          <pc:sldMk cId="1499918570" sldId="257"/>
        </pc:sldMkLst>
        <pc:spChg chg="add mod">
          <ac:chgData name="Alfred Smith" userId="3c60a3631c0db8ad" providerId="LiveId" clId="{27E784B9-CFB6-4BA4-B6EE-40479233BE75}" dt="2025-05-06T08:03:00.243" v="7" actId="27636"/>
          <ac:spMkLst>
            <pc:docMk/>
            <pc:sldMk cId="1499918570" sldId="257"/>
            <ac:spMk id="7" creationId="{B6BB34A3-0C83-42BE-ABD0-B530D6A8F098}"/>
          </ac:spMkLst>
        </pc:spChg>
      </pc:sldChg>
      <pc:sldChg chg="modSp">
        <pc:chgData name="Alfred Smith" userId="3c60a3631c0db8ad" providerId="LiveId" clId="{27E784B9-CFB6-4BA4-B6EE-40479233BE75}" dt="2025-05-06T08:03:32.593" v="8"/>
        <pc:sldMkLst>
          <pc:docMk/>
          <pc:sldMk cId="3788111665" sldId="258"/>
        </pc:sldMkLst>
        <pc:spChg chg="mod">
          <ac:chgData name="Alfred Smith" userId="3c60a3631c0db8ad" providerId="LiveId" clId="{27E784B9-CFB6-4BA4-B6EE-40479233BE75}" dt="2025-05-06T08:03:32.593" v="8"/>
          <ac:spMkLst>
            <pc:docMk/>
            <pc:sldMk cId="3788111665" sldId="258"/>
            <ac:spMk id="2" creationId="{F0A79EC3-AA9F-32A9-C2FC-188EB25BAA1C}"/>
          </ac:spMkLst>
        </pc:spChg>
      </pc:sldChg>
      <pc:sldChg chg="modSp">
        <pc:chgData name="Alfred Smith" userId="3c60a3631c0db8ad" providerId="LiveId" clId="{27E784B9-CFB6-4BA4-B6EE-40479233BE75}" dt="2025-05-06T08:03:32.593" v="8"/>
        <pc:sldMkLst>
          <pc:docMk/>
          <pc:sldMk cId="454763615" sldId="259"/>
        </pc:sldMkLst>
        <pc:spChg chg="mod">
          <ac:chgData name="Alfred Smith" userId="3c60a3631c0db8ad" providerId="LiveId" clId="{27E784B9-CFB6-4BA4-B6EE-40479233BE75}" dt="2025-05-06T08:03:32.593" v="8"/>
          <ac:spMkLst>
            <pc:docMk/>
            <pc:sldMk cId="454763615" sldId="259"/>
            <ac:spMk id="3" creationId="{A58184BD-88F1-BA02-40C1-D8403D0EEC0D}"/>
          </ac:spMkLst>
        </pc:spChg>
      </pc:sldChg>
      <pc:sldChg chg="modSp mod">
        <pc:chgData name="Alfred Smith" userId="3c60a3631c0db8ad" providerId="LiveId" clId="{27E784B9-CFB6-4BA4-B6EE-40479233BE75}" dt="2025-04-21T13:25:27.812" v="4" actId="21"/>
        <pc:sldMkLst>
          <pc:docMk/>
          <pc:sldMk cId="2346136586" sldId="260"/>
        </pc:sldMkLst>
      </pc:sldChg>
      <pc:sldChg chg="modSp mod">
        <pc:chgData name="Alfred Smith" userId="3c60a3631c0db8ad" providerId="LiveId" clId="{27E784B9-CFB6-4BA4-B6EE-40479233BE75}" dt="2025-04-21T13:26:02.669" v="5" actId="1076"/>
        <pc:sldMkLst>
          <pc:docMk/>
          <pc:sldMk cId="1909638311" sldId="262"/>
        </pc:sldMkLst>
        <pc:spChg chg="mod">
          <ac:chgData name="Alfred Smith" userId="3c60a3631c0db8ad" providerId="LiveId" clId="{27E784B9-CFB6-4BA4-B6EE-40479233BE75}" dt="2025-04-21T13:26:02.669" v="5" actId="1076"/>
          <ac:spMkLst>
            <pc:docMk/>
            <pc:sldMk cId="1909638311" sldId="262"/>
            <ac:spMk id="3" creationId="{A58184BD-88F1-BA02-40C1-D8403D0EEC0D}"/>
          </ac:spMkLst>
        </pc:spChg>
        <pc:spChg chg="mod">
          <ac:chgData name="Alfred Smith" userId="3c60a3631c0db8ad" providerId="LiveId" clId="{27E784B9-CFB6-4BA4-B6EE-40479233BE75}" dt="2025-04-21T13:26:02.669" v="5" actId="1076"/>
          <ac:spMkLst>
            <pc:docMk/>
            <pc:sldMk cId="1909638311" sldId="262"/>
            <ac:spMk id="4" creationId="{EE2AC625-9141-A801-F431-DD5F79396320}"/>
          </ac:spMkLst>
        </pc:spChg>
      </pc:sldChg>
      <pc:sldChg chg="modSp">
        <pc:chgData name="Alfred Smith" userId="3c60a3631c0db8ad" providerId="LiveId" clId="{27E784B9-CFB6-4BA4-B6EE-40479233BE75}" dt="2025-05-06T08:03:32.593" v="8"/>
        <pc:sldMkLst>
          <pc:docMk/>
          <pc:sldMk cId="4120481681" sldId="270"/>
        </pc:sldMkLst>
        <pc:spChg chg="mod">
          <ac:chgData name="Alfred Smith" userId="3c60a3631c0db8ad" providerId="LiveId" clId="{27E784B9-CFB6-4BA4-B6EE-40479233BE75}" dt="2025-05-06T08:03:32.593" v="8"/>
          <ac:spMkLst>
            <pc:docMk/>
            <pc:sldMk cId="4120481681" sldId="270"/>
            <ac:spMk id="3" creationId="{42FAEB89-B739-41E5-6848-D0C9510EAEF2}"/>
          </ac:spMkLst>
        </pc:spChg>
      </pc:sldChg>
      <pc:sldChg chg="modSp">
        <pc:chgData name="Alfred Smith" userId="3c60a3631c0db8ad" providerId="LiveId" clId="{27E784B9-CFB6-4BA4-B6EE-40479233BE75}" dt="2025-05-06T08:03:32.593" v="8"/>
        <pc:sldMkLst>
          <pc:docMk/>
          <pc:sldMk cId="939110669" sldId="271"/>
        </pc:sldMkLst>
        <pc:spChg chg="mod">
          <ac:chgData name="Alfred Smith" userId="3c60a3631c0db8ad" providerId="LiveId" clId="{27E784B9-CFB6-4BA4-B6EE-40479233BE75}" dt="2025-05-06T08:03:32.593" v="8"/>
          <ac:spMkLst>
            <pc:docMk/>
            <pc:sldMk cId="939110669" sldId="271"/>
            <ac:spMk id="4" creationId="{96B3AB1C-247B-F255-52E9-513498A2721C}"/>
          </ac:spMkLst>
        </pc:spChg>
      </pc:sldChg>
      <pc:sldChg chg="modSp">
        <pc:chgData name="Alfred Smith" userId="3c60a3631c0db8ad" providerId="LiveId" clId="{27E784B9-CFB6-4BA4-B6EE-40479233BE75}" dt="2025-05-06T08:03:32.593" v="8"/>
        <pc:sldMkLst>
          <pc:docMk/>
          <pc:sldMk cId="4024569785" sldId="272"/>
        </pc:sldMkLst>
        <pc:spChg chg="mod">
          <ac:chgData name="Alfred Smith" userId="3c60a3631c0db8ad" providerId="LiveId" clId="{27E784B9-CFB6-4BA4-B6EE-40479233BE75}" dt="2025-05-06T08:03:32.593" v="8"/>
          <ac:spMkLst>
            <pc:docMk/>
            <pc:sldMk cId="4024569785" sldId="272"/>
            <ac:spMk id="2" creationId="{106040F6-EB66-B2FA-73C3-0E5D6FACBAB2}"/>
          </ac:spMkLst>
        </pc:spChg>
      </pc:sldChg>
      <pc:sldChg chg="modSp">
        <pc:chgData name="Alfred Smith" userId="3c60a3631c0db8ad" providerId="LiveId" clId="{27E784B9-CFB6-4BA4-B6EE-40479233BE75}" dt="2025-05-06T08:03:32.593" v="8"/>
        <pc:sldMkLst>
          <pc:docMk/>
          <pc:sldMk cId="487179600" sldId="273"/>
        </pc:sldMkLst>
        <pc:spChg chg="mod">
          <ac:chgData name="Alfred Smith" userId="3c60a3631c0db8ad" providerId="LiveId" clId="{27E784B9-CFB6-4BA4-B6EE-40479233BE75}" dt="2025-05-06T08:03:32.593" v="8"/>
          <ac:spMkLst>
            <pc:docMk/>
            <pc:sldMk cId="487179600" sldId="273"/>
            <ac:spMk id="2" creationId="{35F5045D-B4E8-823E-D837-5DDED2092A24}"/>
          </ac:spMkLst>
        </pc:spChg>
      </pc:sldChg>
      <pc:sldChg chg="modSp">
        <pc:chgData name="Alfred Smith" userId="3c60a3631c0db8ad" providerId="LiveId" clId="{27E784B9-CFB6-4BA4-B6EE-40479233BE75}" dt="2025-05-06T08:03:32.593" v="8"/>
        <pc:sldMkLst>
          <pc:docMk/>
          <pc:sldMk cId="2168401200" sldId="274"/>
        </pc:sldMkLst>
        <pc:spChg chg="mod">
          <ac:chgData name="Alfred Smith" userId="3c60a3631c0db8ad" providerId="LiveId" clId="{27E784B9-CFB6-4BA4-B6EE-40479233BE75}" dt="2025-05-06T08:03:32.593" v="8"/>
          <ac:spMkLst>
            <pc:docMk/>
            <pc:sldMk cId="2168401200" sldId="274"/>
            <ac:spMk id="2" creationId="{963B4953-D86B-9CE2-5652-2A53922FDBA6}"/>
          </ac:spMkLst>
        </pc:spChg>
      </pc:sldChg>
      <pc:sldChg chg="modSp">
        <pc:chgData name="Alfred Smith" userId="3c60a3631c0db8ad" providerId="LiveId" clId="{27E784B9-CFB6-4BA4-B6EE-40479233BE75}" dt="2025-05-06T08:03:32.593" v="8"/>
        <pc:sldMkLst>
          <pc:docMk/>
          <pc:sldMk cId="2996969115" sldId="275"/>
        </pc:sldMkLst>
        <pc:spChg chg="mod">
          <ac:chgData name="Alfred Smith" userId="3c60a3631c0db8ad" providerId="LiveId" clId="{27E784B9-CFB6-4BA4-B6EE-40479233BE75}" dt="2025-05-06T08:03:32.593" v="8"/>
          <ac:spMkLst>
            <pc:docMk/>
            <pc:sldMk cId="2996969115" sldId="275"/>
            <ac:spMk id="2" creationId="{F2DC386A-28CB-98CB-E0CA-565442AD17F4}"/>
          </ac:spMkLst>
        </pc:spChg>
      </pc:sldChg>
      <pc:sldChg chg="modSp">
        <pc:chgData name="Alfred Smith" userId="3c60a3631c0db8ad" providerId="LiveId" clId="{27E784B9-CFB6-4BA4-B6EE-40479233BE75}" dt="2025-05-06T08:03:32.593" v="8"/>
        <pc:sldMkLst>
          <pc:docMk/>
          <pc:sldMk cId="2390376940" sldId="276"/>
        </pc:sldMkLst>
        <pc:spChg chg="mod">
          <ac:chgData name="Alfred Smith" userId="3c60a3631c0db8ad" providerId="LiveId" clId="{27E784B9-CFB6-4BA4-B6EE-40479233BE75}" dt="2025-05-06T08:03:32.593" v="8"/>
          <ac:spMkLst>
            <pc:docMk/>
            <pc:sldMk cId="2390376940" sldId="276"/>
            <ac:spMk id="2" creationId="{0E91F467-A381-29B9-C9DC-1B6B4A864ED7}"/>
          </ac:spMkLst>
        </pc:spChg>
      </pc:sldChg>
      <pc:sldChg chg="modSp">
        <pc:chgData name="Alfred Smith" userId="3c60a3631c0db8ad" providerId="LiveId" clId="{27E784B9-CFB6-4BA4-B6EE-40479233BE75}" dt="2025-05-06T08:03:32.593" v="8"/>
        <pc:sldMkLst>
          <pc:docMk/>
          <pc:sldMk cId="4265919077" sldId="277"/>
        </pc:sldMkLst>
        <pc:spChg chg="mod">
          <ac:chgData name="Alfred Smith" userId="3c60a3631c0db8ad" providerId="LiveId" clId="{27E784B9-CFB6-4BA4-B6EE-40479233BE75}" dt="2025-05-06T08:03:32.593" v="8"/>
          <ac:spMkLst>
            <pc:docMk/>
            <pc:sldMk cId="4265919077" sldId="277"/>
            <ac:spMk id="3" creationId="{ABCE49F9-072D-0426-6A76-25C01ADC0146}"/>
          </ac:spMkLst>
        </pc:spChg>
      </pc:sldChg>
    </pc:docChg>
  </pc:docChgLst>
  <pc:docChgLst>
    <pc:chgData name="Alfred Smith" userId="3c60a3631c0db8ad" providerId="LiveId" clId="{22AD60E2-14DA-4C3A-935C-0F7B25FF091E}"/>
    <pc:docChg chg="undo custSel modSld">
      <pc:chgData name="Alfred Smith" userId="3c60a3631c0db8ad" providerId="LiveId" clId="{22AD60E2-14DA-4C3A-935C-0F7B25FF091E}" dt="2025-05-23T12:20:04.307" v="20"/>
      <pc:docMkLst>
        <pc:docMk/>
      </pc:docMkLst>
      <pc:sldChg chg="modSp mod">
        <pc:chgData name="Alfred Smith" userId="3c60a3631c0db8ad" providerId="LiveId" clId="{22AD60E2-14DA-4C3A-935C-0F7B25FF091E}" dt="2025-05-23T12:08:27.150" v="2"/>
        <pc:sldMkLst>
          <pc:docMk/>
          <pc:sldMk cId="1499918570" sldId="257"/>
        </pc:sldMkLst>
        <pc:spChg chg="mod">
          <ac:chgData name="Alfred Smith" userId="3c60a3631c0db8ad" providerId="LiveId" clId="{22AD60E2-14DA-4C3A-935C-0F7B25FF091E}" dt="2025-05-23T12:08:27.150" v="2"/>
          <ac:spMkLst>
            <pc:docMk/>
            <pc:sldMk cId="1499918570" sldId="257"/>
            <ac:spMk id="7" creationId="{B6BB34A3-0C83-42BE-ABD0-B530D6A8F098}"/>
          </ac:spMkLst>
        </pc:spChg>
      </pc:sldChg>
      <pc:sldChg chg="modSp">
        <pc:chgData name="Alfred Smith" userId="3c60a3631c0db8ad" providerId="LiveId" clId="{22AD60E2-14DA-4C3A-935C-0F7B25FF091E}" dt="2025-05-23T12:09:28.355" v="3"/>
        <pc:sldMkLst>
          <pc:docMk/>
          <pc:sldMk cId="3788111665" sldId="258"/>
        </pc:sldMkLst>
        <pc:spChg chg="mod">
          <ac:chgData name="Alfred Smith" userId="3c60a3631c0db8ad" providerId="LiveId" clId="{22AD60E2-14DA-4C3A-935C-0F7B25FF091E}" dt="2025-05-23T12:09:28.355" v="3"/>
          <ac:spMkLst>
            <pc:docMk/>
            <pc:sldMk cId="3788111665" sldId="258"/>
            <ac:spMk id="2" creationId="{F0A79EC3-AA9F-32A9-C2FC-188EB25BAA1C}"/>
          </ac:spMkLst>
        </pc:spChg>
      </pc:sldChg>
      <pc:sldChg chg="modSp">
        <pc:chgData name="Alfred Smith" userId="3c60a3631c0db8ad" providerId="LiveId" clId="{22AD60E2-14DA-4C3A-935C-0F7B25FF091E}" dt="2025-05-23T12:09:28.355" v="3"/>
        <pc:sldMkLst>
          <pc:docMk/>
          <pc:sldMk cId="454763615" sldId="259"/>
        </pc:sldMkLst>
        <pc:spChg chg="mod">
          <ac:chgData name="Alfred Smith" userId="3c60a3631c0db8ad" providerId="LiveId" clId="{22AD60E2-14DA-4C3A-935C-0F7B25FF091E}" dt="2025-05-23T12:09:28.355" v="3"/>
          <ac:spMkLst>
            <pc:docMk/>
            <pc:sldMk cId="454763615" sldId="259"/>
            <ac:spMk id="3" creationId="{A58184BD-88F1-BA02-40C1-D8403D0EEC0D}"/>
          </ac:spMkLst>
        </pc:spChg>
      </pc:sldChg>
      <pc:sldChg chg="addSp delSp modSp mod">
        <pc:chgData name="Alfred Smith" userId="3c60a3631c0db8ad" providerId="LiveId" clId="{22AD60E2-14DA-4C3A-935C-0F7B25FF091E}" dt="2025-05-23T12:10:10.772" v="5"/>
        <pc:sldMkLst>
          <pc:docMk/>
          <pc:sldMk cId="2346136586" sldId="260"/>
        </pc:sldMkLst>
        <pc:spChg chg="add mod">
          <ac:chgData name="Alfred Smith" userId="3c60a3631c0db8ad" providerId="LiveId" clId="{22AD60E2-14DA-4C3A-935C-0F7B25FF091E}" dt="2025-05-23T12:10:10.772" v="5"/>
          <ac:spMkLst>
            <pc:docMk/>
            <pc:sldMk cId="2346136586" sldId="260"/>
            <ac:spMk id="2" creationId="{3F3CF2CF-E789-6B07-4FA2-59904C6E533E}"/>
          </ac:spMkLst>
        </pc:spChg>
        <pc:spChg chg="del">
          <ac:chgData name="Alfred Smith" userId="3c60a3631c0db8ad" providerId="LiveId" clId="{22AD60E2-14DA-4C3A-935C-0F7B25FF091E}" dt="2025-05-23T12:10:09.450" v="4" actId="478"/>
          <ac:spMkLst>
            <pc:docMk/>
            <pc:sldMk cId="2346136586" sldId="260"/>
            <ac:spMk id="3" creationId="{A58184BD-88F1-BA02-40C1-D8403D0EEC0D}"/>
          </ac:spMkLst>
        </pc:spChg>
        <pc:spChg chg="del">
          <ac:chgData name="Alfred Smith" userId="3c60a3631c0db8ad" providerId="LiveId" clId="{22AD60E2-14DA-4C3A-935C-0F7B25FF091E}" dt="2025-05-23T12:10:09.450" v="4" actId="478"/>
          <ac:spMkLst>
            <pc:docMk/>
            <pc:sldMk cId="2346136586" sldId="260"/>
            <ac:spMk id="4" creationId="{EE2AC625-9141-A801-F431-DD5F79396320}"/>
          </ac:spMkLst>
        </pc:spChg>
        <pc:spChg chg="add mod">
          <ac:chgData name="Alfred Smith" userId="3c60a3631c0db8ad" providerId="LiveId" clId="{22AD60E2-14DA-4C3A-935C-0F7B25FF091E}" dt="2025-05-23T12:10:10.772" v="5"/>
          <ac:spMkLst>
            <pc:docMk/>
            <pc:sldMk cId="2346136586" sldId="260"/>
            <ac:spMk id="5" creationId="{512EE5FC-743D-1D68-18D6-E531DC2A1846}"/>
          </ac:spMkLst>
        </pc:spChg>
      </pc:sldChg>
      <pc:sldChg chg="modSp mod">
        <pc:chgData name="Alfred Smith" userId="3c60a3631c0db8ad" providerId="LiveId" clId="{22AD60E2-14DA-4C3A-935C-0F7B25FF091E}" dt="2025-05-23T12:16:01.273" v="8" actId="1076"/>
        <pc:sldMkLst>
          <pc:docMk/>
          <pc:sldMk cId="4037329247" sldId="261"/>
        </pc:sldMkLst>
        <pc:spChg chg="mod">
          <ac:chgData name="Alfred Smith" userId="3c60a3631c0db8ad" providerId="LiveId" clId="{22AD60E2-14DA-4C3A-935C-0F7B25FF091E}" dt="2025-05-23T12:16:01.273" v="8" actId="1076"/>
          <ac:spMkLst>
            <pc:docMk/>
            <pc:sldMk cId="4037329247" sldId="261"/>
            <ac:spMk id="3" creationId="{A58184BD-88F1-BA02-40C1-D8403D0EEC0D}"/>
          </ac:spMkLst>
        </pc:spChg>
        <pc:spChg chg="mod">
          <ac:chgData name="Alfred Smith" userId="3c60a3631c0db8ad" providerId="LiveId" clId="{22AD60E2-14DA-4C3A-935C-0F7B25FF091E}" dt="2025-05-23T12:16:01.273" v="8" actId="1076"/>
          <ac:spMkLst>
            <pc:docMk/>
            <pc:sldMk cId="4037329247" sldId="261"/>
            <ac:spMk id="4" creationId="{EE2AC625-9141-A801-F431-DD5F79396320}"/>
          </ac:spMkLst>
        </pc:spChg>
      </pc:sldChg>
      <pc:sldChg chg="addSp delSp modSp mod">
        <pc:chgData name="Alfred Smith" userId="3c60a3631c0db8ad" providerId="LiveId" clId="{22AD60E2-14DA-4C3A-935C-0F7B25FF091E}" dt="2025-05-23T12:18:16.522" v="10"/>
        <pc:sldMkLst>
          <pc:docMk/>
          <pc:sldMk cId="1909638311" sldId="262"/>
        </pc:sldMkLst>
        <pc:spChg chg="add mod">
          <ac:chgData name="Alfred Smith" userId="3c60a3631c0db8ad" providerId="LiveId" clId="{22AD60E2-14DA-4C3A-935C-0F7B25FF091E}" dt="2025-05-23T12:18:16.522" v="10"/>
          <ac:spMkLst>
            <pc:docMk/>
            <pc:sldMk cId="1909638311" sldId="262"/>
            <ac:spMk id="2" creationId="{9A907F88-23D3-3CA4-3C45-CE19DE9227E2}"/>
          </ac:spMkLst>
        </pc:spChg>
        <pc:spChg chg="del">
          <ac:chgData name="Alfred Smith" userId="3c60a3631c0db8ad" providerId="LiveId" clId="{22AD60E2-14DA-4C3A-935C-0F7B25FF091E}" dt="2025-05-23T12:18:16.003" v="9" actId="478"/>
          <ac:spMkLst>
            <pc:docMk/>
            <pc:sldMk cId="1909638311" sldId="262"/>
            <ac:spMk id="3" creationId="{A58184BD-88F1-BA02-40C1-D8403D0EEC0D}"/>
          </ac:spMkLst>
        </pc:spChg>
        <pc:spChg chg="del">
          <ac:chgData name="Alfred Smith" userId="3c60a3631c0db8ad" providerId="LiveId" clId="{22AD60E2-14DA-4C3A-935C-0F7B25FF091E}" dt="2025-05-23T12:18:16.003" v="9" actId="478"/>
          <ac:spMkLst>
            <pc:docMk/>
            <pc:sldMk cId="1909638311" sldId="262"/>
            <ac:spMk id="4" creationId="{EE2AC625-9141-A801-F431-DD5F79396320}"/>
          </ac:spMkLst>
        </pc:spChg>
        <pc:spChg chg="add mod">
          <ac:chgData name="Alfred Smith" userId="3c60a3631c0db8ad" providerId="LiveId" clId="{22AD60E2-14DA-4C3A-935C-0F7B25FF091E}" dt="2025-05-23T12:18:16.522" v="10"/>
          <ac:spMkLst>
            <pc:docMk/>
            <pc:sldMk cId="1909638311" sldId="262"/>
            <ac:spMk id="5" creationId="{E5BC036E-9874-5362-450E-D7D2F98B68FA}"/>
          </ac:spMkLst>
        </pc:spChg>
      </pc:sldChg>
      <pc:sldChg chg="addSp delSp modSp mod">
        <pc:chgData name="Alfred Smith" userId="3c60a3631c0db8ad" providerId="LiveId" clId="{22AD60E2-14DA-4C3A-935C-0F7B25FF091E}" dt="2025-05-23T12:18:48.370" v="14"/>
        <pc:sldMkLst>
          <pc:docMk/>
          <pc:sldMk cId="641208035" sldId="263"/>
        </pc:sldMkLst>
        <pc:spChg chg="add mod">
          <ac:chgData name="Alfred Smith" userId="3c60a3631c0db8ad" providerId="LiveId" clId="{22AD60E2-14DA-4C3A-935C-0F7B25FF091E}" dt="2025-05-23T12:18:48.370" v="14"/>
          <ac:spMkLst>
            <pc:docMk/>
            <pc:sldMk cId="641208035" sldId="263"/>
            <ac:spMk id="2" creationId="{CAB39BBC-3716-81F3-1DAD-A334BC45023D}"/>
          </ac:spMkLst>
        </pc:spChg>
        <pc:spChg chg="del">
          <ac:chgData name="Alfred Smith" userId="3c60a3631c0db8ad" providerId="LiveId" clId="{22AD60E2-14DA-4C3A-935C-0F7B25FF091E}" dt="2025-05-23T12:18:47.587" v="13" actId="478"/>
          <ac:spMkLst>
            <pc:docMk/>
            <pc:sldMk cId="641208035" sldId="263"/>
            <ac:spMk id="3" creationId="{A58184BD-88F1-BA02-40C1-D8403D0EEC0D}"/>
          </ac:spMkLst>
        </pc:spChg>
        <pc:spChg chg="del mod">
          <ac:chgData name="Alfred Smith" userId="3c60a3631c0db8ad" providerId="LiveId" clId="{22AD60E2-14DA-4C3A-935C-0F7B25FF091E}" dt="2025-05-23T12:18:47.587" v="13" actId="478"/>
          <ac:spMkLst>
            <pc:docMk/>
            <pc:sldMk cId="641208035" sldId="263"/>
            <ac:spMk id="4" creationId="{EE2AC625-9141-A801-F431-DD5F79396320}"/>
          </ac:spMkLst>
        </pc:spChg>
        <pc:spChg chg="add mod">
          <ac:chgData name="Alfred Smith" userId="3c60a3631c0db8ad" providerId="LiveId" clId="{22AD60E2-14DA-4C3A-935C-0F7B25FF091E}" dt="2025-05-23T12:18:48.370" v="14"/>
          <ac:spMkLst>
            <pc:docMk/>
            <pc:sldMk cId="641208035" sldId="263"/>
            <ac:spMk id="5" creationId="{A55C3B93-DDC1-D8B0-4F6F-B77899DEC8DB}"/>
          </ac:spMkLst>
        </pc:spChg>
      </pc:sldChg>
      <pc:sldChg chg="addSp delSp modSp mod">
        <pc:chgData name="Alfred Smith" userId="3c60a3631c0db8ad" providerId="LiveId" clId="{22AD60E2-14DA-4C3A-935C-0F7B25FF091E}" dt="2025-05-23T12:19:13.218" v="16"/>
        <pc:sldMkLst>
          <pc:docMk/>
          <pc:sldMk cId="4044745628" sldId="264"/>
        </pc:sldMkLst>
        <pc:spChg chg="add mod">
          <ac:chgData name="Alfred Smith" userId="3c60a3631c0db8ad" providerId="LiveId" clId="{22AD60E2-14DA-4C3A-935C-0F7B25FF091E}" dt="2025-05-23T12:19:13.218" v="16"/>
          <ac:spMkLst>
            <pc:docMk/>
            <pc:sldMk cId="4044745628" sldId="264"/>
            <ac:spMk id="2" creationId="{6EA19284-3C8A-CD3D-4C73-A455300EE014}"/>
          </ac:spMkLst>
        </pc:spChg>
        <pc:spChg chg="del">
          <ac:chgData name="Alfred Smith" userId="3c60a3631c0db8ad" providerId="LiveId" clId="{22AD60E2-14DA-4C3A-935C-0F7B25FF091E}" dt="2025-05-23T12:19:12.714" v="15" actId="478"/>
          <ac:spMkLst>
            <pc:docMk/>
            <pc:sldMk cId="4044745628" sldId="264"/>
            <ac:spMk id="3" creationId="{A58184BD-88F1-BA02-40C1-D8403D0EEC0D}"/>
          </ac:spMkLst>
        </pc:spChg>
        <pc:spChg chg="del">
          <ac:chgData name="Alfred Smith" userId="3c60a3631c0db8ad" providerId="LiveId" clId="{22AD60E2-14DA-4C3A-935C-0F7B25FF091E}" dt="2025-05-23T12:19:12.714" v="15" actId="478"/>
          <ac:spMkLst>
            <pc:docMk/>
            <pc:sldMk cId="4044745628" sldId="264"/>
            <ac:spMk id="4" creationId="{EE2AC625-9141-A801-F431-DD5F79396320}"/>
          </ac:spMkLst>
        </pc:spChg>
        <pc:spChg chg="add mod">
          <ac:chgData name="Alfred Smith" userId="3c60a3631c0db8ad" providerId="LiveId" clId="{22AD60E2-14DA-4C3A-935C-0F7B25FF091E}" dt="2025-05-23T12:19:13.218" v="16"/>
          <ac:spMkLst>
            <pc:docMk/>
            <pc:sldMk cId="4044745628" sldId="264"/>
            <ac:spMk id="5" creationId="{C58FE14C-90EA-9733-2561-85C349BC7503}"/>
          </ac:spMkLst>
        </pc:spChg>
      </pc:sldChg>
      <pc:sldChg chg="addSp delSp modSp mod">
        <pc:chgData name="Alfred Smith" userId="3c60a3631c0db8ad" providerId="LiveId" clId="{22AD60E2-14DA-4C3A-935C-0F7B25FF091E}" dt="2025-05-23T12:19:35.743" v="18"/>
        <pc:sldMkLst>
          <pc:docMk/>
          <pc:sldMk cId="978260341" sldId="265"/>
        </pc:sldMkLst>
        <pc:spChg chg="add mod">
          <ac:chgData name="Alfred Smith" userId="3c60a3631c0db8ad" providerId="LiveId" clId="{22AD60E2-14DA-4C3A-935C-0F7B25FF091E}" dt="2025-05-23T12:19:35.743" v="18"/>
          <ac:spMkLst>
            <pc:docMk/>
            <pc:sldMk cId="978260341" sldId="265"/>
            <ac:spMk id="2" creationId="{BE8039C4-8369-46DF-D3AF-4D17494DBAC2}"/>
          </ac:spMkLst>
        </pc:spChg>
        <pc:spChg chg="del">
          <ac:chgData name="Alfred Smith" userId="3c60a3631c0db8ad" providerId="LiveId" clId="{22AD60E2-14DA-4C3A-935C-0F7B25FF091E}" dt="2025-05-23T12:19:35.171" v="17" actId="478"/>
          <ac:spMkLst>
            <pc:docMk/>
            <pc:sldMk cId="978260341" sldId="265"/>
            <ac:spMk id="3" creationId="{A58184BD-88F1-BA02-40C1-D8403D0EEC0D}"/>
          </ac:spMkLst>
        </pc:spChg>
        <pc:spChg chg="del">
          <ac:chgData name="Alfred Smith" userId="3c60a3631c0db8ad" providerId="LiveId" clId="{22AD60E2-14DA-4C3A-935C-0F7B25FF091E}" dt="2025-05-23T12:19:35.171" v="17" actId="478"/>
          <ac:spMkLst>
            <pc:docMk/>
            <pc:sldMk cId="978260341" sldId="265"/>
            <ac:spMk id="4" creationId="{EE2AC625-9141-A801-F431-DD5F79396320}"/>
          </ac:spMkLst>
        </pc:spChg>
        <pc:spChg chg="add mod">
          <ac:chgData name="Alfred Smith" userId="3c60a3631c0db8ad" providerId="LiveId" clId="{22AD60E2-14DA-4C3A-935C-0F7B25FF091E}" dt="2025-05-23T12:19:35.743" v="18"/>
          <ac:spMkLst>
            <pc:docMk/>
            <pc:sldMk cId="978260341" sldId="265"/>
            <ac:spMk id="5" creationId="{C7909A1B-1210-74A4-7A7A-35DEDE84B38C}"/>
          </ac:spMkLst>
        </pc:spChg>
      </pc:sldChg>
      <pc:sldChg chg="addSp delSp modSp mod">
        <pc:chgData name="Alfred Smith" userId="3c60a3631c0db8ad" providerId="LiveId" clId="{22AD60E2-14DA-4C3A-935C-0F7B25FF091E}" dt="2025-05-23T12:20:04.307" v="20"/>
        <pc:sldMkLst>
          <pc:docMk/>
          <pc:sldMk cId="3575870363" sldId="266"/>
        </pc:sldMkLst>
        <pc:spChg chg="add mod">
          <ac:chgData name="Alfred Smith" userId="3c60a3631c0db8ad" providerId="LiveId" clId="{22AD60E2-14DA-4C3A-935C-0F7B25FF091E}" dt="2025-05-23T12:20:04.307" v="20"/>
          <ac:spMkLst>
            <pc:docMk/>
            <pc:sldMk cId="3575870363" sldId="266"/>
            <ac:spMk id="2" creationId="{AF62DD20-8269-41DF-2FEB-6AB4CF1D2502}"/>
          </ac:spMkLst>
        </pc:spChg>
        <pc:spChg chg="del">
          <ac:chgData name="Alfred Smith" userId="3c60a3631c0db8ad" providerId="LiveId" clId="{22AD60E2-14DA-4C3A-935C-0F7B25FF091E}" dt="2025-05-23T12:20:03.810" v="19" actId="478"/>
          <ac:spMkLst>
            <pc:docMk/>
            <pc:sldMk cId="3575870363" sldId="266"/>
            <ac:spMk id="3" creationId="{A58184BD-88F1-BA02-40C1-D8403D0EEC0D}"/>
          </ac:spMkLst>
        </pc:spChg>
        <pc:spChg chg="del">
          <ac:chgData name="Alfred Smith" userId="3c60a3631c0db8ad" providerId="LiveId" clId="{22AD60E2-14DA-4C3A-935C-0F7B25FF091E}" dt="2025-05-23T12:20:03.810" v="19" actId="478"/>
          <ac:spMkLst>
            <pc:docMk/>
            <pc:sldMk cId="3575870363" sldId="266"/>
            <ac:spMk id="4" creationId="{EE2AC625-9141-A801-F431-DD5F79396320}"/>
          </ac:spMkLst>
        </pc:spChg>
        <pc:spChg chg="add mod">
          <ac:chgData name="Alfred Smith" userId="3c60a3631c0db8ad" providerId="LiveId" clId="{22AD60E2-14DA-4C3A-935C-0F7B25FF091E}" dt="2025-05-23T12:20:04.307" v="20"/>
          <ac:spMkLst>
            <pc:docMk/>
            <pc:sldMk cId="3575870363" sldId="266"/>
            <ac:spMk id="5" creationId="{6443BB38-6305-B989-5B5A-90097D1B5B60}"/>
          </ac:spMkLst>
        </pc:spChg>
      </pc:sldChg>
      <pc:sldChg chg="modSp">
        <pc:chgData name="Alfred Smith" userId="3c60a3631c0db8ad" providerId="LiveId" clId="{22AD60E2-14DA-4C3A-935C-0F7B25FF091E}" dt="2025-05-23T12:09:28.355" v="3"/>
        <pc:sldMkLst>
          <pc:docMk/>
          <pc:sldMk cId="4120481681" sldId="270"/>
        </pc:sldMkLst>
        <pc:spChg chg="mod">
          <ac:chgData name="Alfred Smith" userId="3c60a3631c0db8ad" providerId="LiveId" clId="{22AD60E2-14DA-4C3A-935C-0F7B25FF091E}" dt="2025-05-23T12:09:28.355" v="3"/>
          <ac:spMkLst>
            <pc:docMk/>
            <pc:sldMk cId="4120481681" sldId="270"/>
            <ac:spMk id="3" creationId="{42FAEB89-B739-41E5-6848-D0C9510EAEF2}"/>
          </ac:spMkLst>
        </pc:spChg>
      </pc:sldChg>
      <pc:sldChg chg="modSp">
        <pc:chgData name="Alfred Smith" userId="3c60a3631c0db8ad" providerId="LiveId" clId="{22AD60E2-14DA-4C3A-935C-0F7B25FF091E}" dt="2025-05-23T12:09:28.355" v="3"/>
        <pc:sldMkLst>
          <pc:docMk/>
          <pc:sldMk cId="939110669" sldId="271"/>
        </pc:sldMkLst>
        <pc:spChg chg="mod">
          <ac:chgData name="Alfred Smith" userId="3c60a3631c0db8ad" providerId="LiveId" clId="{22AD60E2-14DA-4C3A-935C-0F7B25FF091E}" dt="2025-05-23T12:09:28.355" v="3"/>
          <ac:spMkLst>
            <pc:docMk/>
            <pc:sldMk cId="939110669" sldId="271"/>
            <ac:spMk id="4" creationId="{96B3AB1C-247B-F255-52E9-513498A2721C}"/>
          </ac:spMkLst>
        </pc:spChg>
      </pc:sldChg>
      <pc:sldChg chg="modSp">
        <pc:chgData name="Alfred Smith" userId="3c60a3631c0db8ad" providerId="LiveId" clId="{22AD60E2-14DA-4C3A-935C-0F7B25FF091E}" dt="2025-05-23T12:09:28.355" v="3"/>
        <pc:sldMkLst>
          <pc:docMk/>
          <pc:sldMk cId="4024569785" sldId="272"/>
        </pc:sldMkLst>
        <pc:spChg chg="mod">
          <ac:chgData name="Alfred Smith" userId="3c60a3631c0db8ad" providerId="LiveId" clId="{22AD60E2-14DA-4C3A-935C-0F7B25FF091E}" dt="2025-05-23T12:09:28.355" v="3"/>
          <ac:spMkLst>
            <pc:docMk/>
            <pc:sldMk cId="4024569785" sldId="272"/>
            <ac:spMk id="2" creationId="{106040F6-EB66-B2FA-73C3-0E5D6FACBAB2}"/>
          </ac:spMkLst>
        </pc:spChg>
      </pc:sldChg>
      <pc:sldChg chg="modSp">
        <pc:chgData name="Alfred Smith" userId="3c60a3631c0db8ad" providerId="LiveId" clId="{22AD60E2-14DA-4C3A-935C-0F7B25FF091E}" dt="2025-05-23T12:09:28.355" v="3"/>
        <pc:sldMkLst>
          <pc:docMk/>
          <pc:sldMk cId="487179600" sldId="273"/>
        </pc:sldMkLst>
        <pc:spChg chg="mod">
          <ac:chgData name="Alfred Smith" userId="3c60a3631c0db8ad" providerId="LiveId" clId="{22AD60E2-14DA-4C3A-935C-0F7B25FF091E}" dt="2025-05-23T12:09:28.355" v="3"/>
          <ac:spMkLst>
            <pc:docMk/>
            <pc:sldMk cId="487179600" sldId="273"/>
            <ac:spMk id="2" creationId="{35F5045D-B4E8-823E-D837-5DDED2092A24}"/>
          </ac:spMkLst>
        </pc:spChg>
      </pc:sldChg>
      <pc:sldChg chg="modSp">
        <pc:chgData name="Alfred Smith" userId="3c60a3631c0db8ad" providerId="LiveId" clId="{22AD60E2-14DA-4C3A-935C-0F7B25FF091E}" dt="2025-05-23T12:09:28.355" v="3"/>
        <pc:sldMkLst>
          <pc:docMk/>
          <pc:sldMk cId="2168401200" sldId="274"/>
        </pc:sldMkLst>
        <pc:spChg chg="mod">
          <ac:chgData name="Alfred Smith" userId="3c60a3631c0db8ad" providerId="LiveId" clId="{22AD60E2-14DA-4C3A-935C-0F7B25FF091E}" dt="2025-05-23T12:09:28.355" v="3"/>
          <ac:spMkLst>
            <pc:docMk/>
            <pc:sldMk cId="2168401200" sldId="274"/>
            <ac:spMk id="2" creationId="{963B4953-D86B-9CE2-5652-2A53922FDBA6}"/>
          </ac:spMkLst>
        </pc:spChg>
      </pc:sldChg>
      <pc:sldChg chg="modSp">
        <pc:chgData name="Alfred Smith" userId="3c60a3631c0db8ad" providerId="LiveId" clId="{22AD60E2-14DA-4C3A-935C-0F7B25FF091E}" dt="2025-05-23T12:09:28.355" v="3"/>
        <pc:sldMkLst>
          <pc:docMk/>
          <pc:sldMk cId="2996969115" sldId="275"/>
        </pc:sldMkLst>
        <pc:spChg chg="mod">
          <ac:chgData name="Alfred Smith" userId="3c60a3631c0db8ad" providerId="LiveId" clId="{22AD60E2-14DA-4C3A-935C-0F7B25FF091E}" dt="2025-05-23T12:09:28.355" v="3"/>
          <ac:spMkLst>
            <pc:docMk/>
            <pc:sldMk cId="2996969115" sldId="275"/>
            <ac:spMk id="2" creationId="{F2DC386A-28CB-98CB-E0CA-565442AD17F4}"/>
          </ac:spMkLst>
        </pc:spChg>
      </pc:sldChg>
      <pc:sldChg chg="modSp">
        <pc:chgData name="Alfred Smith" userId="3c60a3631c0db8ad" providerId="LiveId" clId="{22AD60E2-14DA-4C3A-935C-0F7B25FF091E}" dt="2025-05-23T12:09:28.355" v="3"/>
        <pc:sldMkLst>
          <pc:docMk/>
          <pc:sldMk cId="2390376940" sldId="276"/>
        </pc:sldMkLst>
        <pc:spChg chg="mod">
          <ac:chgData name="Alfred Smith" userId="3c60a3631c0db8ad" providerId="LiveId" clId="{22AD60E2-14DA-4C3A-935C-0F7B25FF091E}" dt="2025-05-23T12:09:28.355" v="3"/>
          <ac:spMkLst>
            <pc:docMk/>
            <pc:sldMk cId="2390376940" sldId="276"/>
            <ac:spMk id="2" creationId="{0E91F467-A381-29B9-C9DC-1B6B4A864ED7}"/>
          </ac:spMkLst>
        </pc:spChg>
      </pc:sldChg>
      <pc:sldChg chg="modSp">
        <pc:chgData name="Alfred Smith" userId="3c60a3631c0db8ad" providerId="LiveId" clId="{22AD60E2-14DA-4C3A-935C-0F7B25FF091E}" dt="2025-05-23T12:09:28.355" v="3"/>
        <pc:sldMkLst>
          <pc:docMk/>
          <pc:sldMk cId="4265919077" sldId="277"/>
        </pc:sldMkLst>
        <pc:spChg chg="mod">
          <ac:chgData name="Alfred Smith" userId="3c60a3631c0db8ad" providerId="LiveId" clId="{22AD60E2-14DA-4C3A-935C-0F7B25FF091E}" dt="2025-05-23T12:09:28.355" v="3"/>
          <ac:spMkLst>
            <pc:docMk/>
            <pc:sldMk cId="4265919077" sldId="277"/>
            <ac:spMk id="3" creationId="{ABCE49F9-072D-0426-6A76-25C01ADC0146}"/>
          </ac:spMkLst>
        </pc:spChg>
      </pc:sldChg>
    </pc:docChg>
  </pc:docChgLst>
  <pc:docChgLst>
    <pc:chgData name="Alfred Smith" userId="3c60a3631c0db8ad" providerId="LiveId" clId="{375E5783-95A1-40E4-9A0B-BC4A934EB417}"/>
    <pc:docChg chg="custSel modSld">
      <pc:chgData name="Alfred Smith" userId="3c60a3631c0db8ad" providerId="LiveId" clId="{375E5783-95A1-40E4-9A0B-BC4A934EB417}" dt="2024-07-24T07:41:07.415" v="18"/>
      <pc:docMkLst>
        <pc:docMk/>
      </pc:docMkLst>
      <pc:sldChg chg="modSp mod">
        <pc:chgData name="Alfred Smith" userId="3c60a3631c0db8ad" providerId="LiveId" clId="{375E5783-95A1-40E4-9A0B-BC4A934EB417}" dt="2024-07-24T07:28:44.928" v="3" actId="27636"/>
        <pc:sldMkLst>
          <pc:docMk/>
          <pc:sldMk cId="1499918570" sldId="257"/>
        </pc:sldMkLst>
      </pc:sldChg>
      <pc:sldChg chg="modSp mod">
        <pc:chgData name="Alfred Smith" userId="3c60a3631c0db8ad" providerId="LiveId" clId="{375E5783-95A1-40E4-9A0B-BC4A934EB417}" dt="2024-07-24T07:39:22.397" v="5"/>
        <pc:sldMkLst>
          <pc:docMk/>
          <pc:sldMk cId="2346136586" sldId="260"/>
        </pc:sldMkLst>
      </pc:sldChg>
      <pc:sldChg chg="modSp mod">
        <pc:chgData name="Alfred Smith" userId="3c60a3631c0db8ad" providerId="LiveId" clId="{375E5783-95A1-40E4-9A0B-BC4A934EB417}" dt="2024-07-24T07:39:42.547" v="7" actId="6549"/>
        <pc:sldMkLst>
          <pc:docMk/>
          <pc:sldMk cId="4037329247" sldId="261"/>
        </pc:sldMkLst>
      </pc:sldChg>
      <pc:sldChg chg="modSp mod">
        <pc:chgData name="Alfred Smith" userId="3c60a3631c0db8ad" providerId="LiveId" clId="{375E5783-95A1-40E4-9A0B-BC4A934EB417}" dt="2024-07-24T07:40:00.656" v="9"/>
        <pc:sldMkLst>
          <pc:docMk/>
          <pc:sldMk cId="1909638311" sldId="262"/>
        </pc:sldMkLst>
      </pc:sldChg>
      <pc:sldChg chg="modSp mod">
        <pc:chgData name="Alfred Smith" userId="3c60a3631c0db8ad" providerId="LiveId" clId="{375E5783-95A1-40E4-9A0B-BC4A934EB417}" dt="2024-07-24T07:40:15.368" v="11"/>
        <pc:sldMkLst>
          <pc:docMk/>
          <pc:sldMk cId="641208035" sldId="263"/>
        </pc:sldMkLst>
      </pc:sldChg>
      <pc:sldChg chg="modSp mod">
        <pc:chgData name="Alfred Smith" userId="3c60a3631c0db8ad" providerId="LiveId" clId="{375E5783-95A1-40E4-9A0B-BC4A934EB417}" dt="2024-07-24T07:40:38.635" v="13"/>
        <pc:sldMkLst>
          <pc:docMk/>
          <pc:sldMk cId="4044745628" sldId="264"/>
        </pc:sldMkLst>
      </pc:sldChg>
      <pc:sldChg chg="modSp mod">
        <pc:chgData name="Alfred Smith" userId="3c60a3631c0db8ad" providerId="LiveId" clId="{375E5783-95A1-40E4-9A0B-BC4A934EB417}" dt="2024-07-24T07:40:53.738" v="16"/>
        <pc:sldMkLst>
          <pc:docMk/>
          <pc:sldMk cId="978260341" sldId="265"/>
        </pc:sldMkLst>
      </pc:sldChg>
      <pc:sldChg chg="modSp mod">
        <pc:chgData name="Alfred Smith" userId="3c60a3631c0db8ad" providerId="LiveId" clId="{375E5783-95A1-40E4-9A0B-BC4A934EB417}" dt="2024-07-24T07:41:07.415" v="18"/>
        <pc:sldMkLst>
          <pc:docMk/>
          <pc:sldMk cId="3575870363" sldId="266"/>
        </pc:sldMkLst>
      </pc:sldChg>
      <pc:sldChg chg="addSp modSp">
        <pc:chgData name="Alfred Smith" userId="3c60a3631c0db8ad" providerId="LiveId" clId="{375E5783-95A1-40E4-9A0B-BC4A934EB417}" dt="2024-07-24T07:37:45.976" v="4"/>
        <pc:sldMkLst>
          <pc:docMk/>
          <pc:sldMk cId="4120481681"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48 Persecution</a:t>
            </a:r>
          </a:p>
          <a:p>
            <a:pPr algn="l"/>
            <a:r>
              <a:rPr lang="en-US" sz="1800" b="0" i="0" u="none" strike="noStrike" baseline="0" dirty="0">
                <a:latin typeface="TimesNewRomanPSMT"/>
              </a:rPr>
              <a:t>1. Deacons appointed – Acts 6:1-7 (Left Top)</a:t>
            </a:r>
          </a:p>
          <a:p>
            <a:pPr algn="l"/>
            <a:r>
              <a:rPr lang="en-US" sz="1800" b="0" i="0" u="none" strike="noStrike" baseline="0" dirty="0">
                <a:latin typeface="TimesNewRomanPSMT"/>
              </a:rPr>
              <a:t>2. Stephen – Acts 6:8 – 8:4 (Right Top)</a:t>
            </a:r>
          </a:p>
          <a:p>
            <a:pPr algn="l"/>
            <a:r>
              <a:rPr lang="en-US" sz="1800" b="0" i="0" u="none" strike="noStrike" baseline="0" dirty="0">
                <a:latin typeface="TimesNewRomanPSMT"/>
              </a:rPr>
              <a:t>3. Philip, Peter and John in Samaria – Acts 8:4-25 (Right Bottom)</a:t>
            </a:r>
          </a:p>
          <a:p>
            <a:pPr algn="l"/>
            <a:r>
              <a:rPr lang="en-US" sz="1800" b="0" i="0" u="none" strike="noStrike" baseline="0" dirty="0">
                <a:latin typeface="TimesNewRomanPSMT"/>
              </a:rPr>
              <a:t>4. Philip and the Ethiopian – Acts 8:25-40 (Left Bottom)</a:t>
            </a:r>
          </a:p>
          <a:p>
            <a:pPr algn="l"/>
            <a:r>
              <a:rPr lang="en-IN" sz="1800" b="0" i="0" u="none" strike="noStrike" baseline="0" dirty="0">
                <a:latin typeface="TimesNewRomanPSMT"/>
              </a:rPr>
              <a:t>5. Saul’s Conversion – Acts 9:1-9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6. Ananias prays for Saul– Acts 9:10-19a (Center Lower)</a:t>
            </a:r>
          </a:p>
          <a:p>
            <a:pPr algn="l"/>
            <a:r>
              <a:rPr lang="en-US" sz="1800" b="0" i="0" u="none" strike="noStrike" baseline="0" dirty="0">
                <a:latin typeface="TimesNewRomanPSMT"/>
              </a:rPr>
              <a:t>7. Saul’s Escape – Acts 9:19b-31 (Center Upper)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48-1</a:t>
            </a:r>
          </a:p>
        </p:txBody>
      </p:sp>
      <p:pic>
        <p:nvPicPr>
          <p:cNvPr id="6" name="Audio 5">
            <a:hlinkClick r:id="" action="ppaction://media"/>
            <a:extLst>
              <a:ext uri="{FF2B5EF4-FFF2-40B4-BE49-F238E27FC236}">
                <a16:creationId xmlns:a16="http://schemas.microsoft.com/office/drawing/2014/main" id="{AB937CE8-9FC8-52FB-6407-257531C0F1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B6BB34A3-0C83-42BE-ABD0-B530D6A8F098}"/>
              </a:ext>
            </a:extLst>
          </p:cNvPr>
          <p:cNvSpPr>
            <a:spLocks noGrp="1"/>
          </p:cNvSpPr>
          <p:nvPr>
            <p:ph idx="1"/>
          </p:nvPr>
        </p:nvSpPr>
        <p:spPr>
          <a:xfrm>
            <a:off x="838200" y="1825625"/>
            <a:ext cx="10515600" cy="4351338"/>
          </a:xfrm>
        </p:spPr>
        <p:txBody>
          <a:bodyPr>
            <a:normAutofit fontScale="92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7"/>
    </mc:Choice>
    <mc:Fallback xmlns="">
      <p:transition spd="slow" advTm="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CDCA4-5970-F226-A167-805C2B25654D}"/>
              </a:ext>
            </a:extLst>
          </p:cNvPr>
          <p:cNvPicPr>
            <a:picLocks noChangeAspect="1"/>
          </p:cNvPicPr>
          <p:nvPr/>
        </p:nvPicPr>
        <p:blipFill>
          <a:blip r:embed="rId2"/>
          <a:stretch>
            <a:fillRect/>
          </a:stretch>
        </p:blipFill>
        <p:spPr>
          <a:xfrm>
            <a:off x="0" y="0"/>
            <a:ext cx="12973313" cy="6858000"/>
          </a:xfrm>
          <a:prstGeom prst="rect">
            <a:avLst/>
          </a:prstGeom>
        </p:spPr>
      </p:pic>
      <p:sp>
        <p:nvSpPr>
          <p:cNvPr id="2" name="TextBox 1">
            <a:extLst>
              <a:ext uri="{FF2B5EF4-FFF2-40B4-BE49-F238E27FC236}">
                <a16:creationId xmlns:a16="http://schemas.microsoft.com/office/drawing/2014/main" id="{35F5045D-B4E8-823E-D837-5DDED2092A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BE3FD01-BF43-44A2-0A78-0EBE2E2CDC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AB39BBC-3716-81F3-1DAD-A334BC45023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4འོན༌ཀྱང༌། ངེད་ཅག་གིས་དཀོན་མཆོག་ལ་གསོལ་བ་འདེབས་པ་དང་དཀོན་མཆོག་གི་བཀའ་སྒྲོག་པའི་ཞབས་ཏོག་ལ་བརྩོན་པར་བྱའོ་ཞེས་གསུངས༌སོ།། </a:t>
            </a:r>
            <a:endParaRPr lang="en-IN" dirty="0"/>
          </a:p>
        </p:txBody>
      </p:sp>
      <p:sp>
        <p:nvSpPr>
          <p:cNvPr id="5" name="TextBox 4">
            <a:extLst>
              <a:ext uri="{FF2B5EF4-FFF2-40B4-BE49-F238E27FC236}">
                <a16:creationId xmlns:a16="http://schemas.microsoft.com/office/drawing/2014/main" id="{A55C3B93-DDC1-D8B0-4F6F-B77899DEC8D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will devote ourselves to prayer and to the ministry of the word.”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214"/>
    </mc:Choice>
    <mc:Fallback xmlns="">
      <p:transition spd="slow" advTm="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D1867-1B88-DF52-81DA-E3DFB3FE876D}"/>
              </a:ext>
            </a:extLst>
          </p:cNvPr>
          <p:cNvPicPr>
            <a:picLocks noChangeAspect="1"/>
          </p:cNvPicPr>
          <p:nvPr/>
        </p:nvPicPr>
        <p:blipFill>
          <a:blip r:embed="rId2"/>
          <a:stretch>
            <a:fillRect/>
          </a:stretch>
        </p:blipFill>
        <p:spPr>
          <a:xfrm>
            <a:off x="-1" y="1"/>
            <a:ext cx="12736285" cy="6858000"/>
          </a:xfrm>
          <a:prstGeom prst="rect">
            <a:avLst/>
          </a:prstGeom>
        </p:spPr>
      </p:pic>
      <p:sp>
        <p:nvSpPr>
          <p:cNvPr id="2" name="TextBox 1">
            <a:extLst>
              <a:ext uri="{FF2B5EF4-FFF2-40B4-BE49-F238E27FC236}">
                <a16:creationId xmlns:a16="http://schemas.microsoft.com/office/drawing/2014/main" id="{963B4953-D86B-9CE2-5652-2A53922FDB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04F3BDE-BB24-B5B6-0C63-076DD4DC8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A19284-3C8A-CD3D-4C73-A455300EE01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5དེ་ནས་མི་ཚོགས་ཐམས་ཅད་གསུང་དེར་ཡི་རང་བར་གྱུར༌ཏེ། དད་པ་ཆེ་ཞིང་དམ་པའི་ཐུགས་ཉིད་ཀྱིས་ཁྱབ་པའི་སི་ཏེ་ཕཱན་དང༌། གཞན༌ཡང༌། ཕི་ལིབ༌དང༌། ཕོ་རོ་ཁོ༌རུ། ནེ་ཀཱ༌ནོར། ཐི༌མོན། ཕར་མེན༌ནཱ། དེ་སྔར་ཡ་ཧུ་དཱ་པའི་ཆོས་ལུགས་ལ་ཞུགས་པའི་ཨན་ཏི་ཡོག་ཡཱ་ཡུལ་གྱི་ནེ་ཀོ་ལཱ་བཅས་བདམས༌ཤིང༌།</a:t>
            </a:r>
            <a:endParaRPr lang="en-IN" dirty="0"/>
          </a:p>
        </p:txBody>
      </p:sp>
      <p:sp>
        <p:nvSpPr>
          <p:cNvPr id="5" name="TextBox 4">
            <a:extLst>
              <a:ext uri="{FF2B5EF4-FFF2-40B4-BE49-F238E27FC236}">
                <a16:creationId xmlns:a16="http://schemas.microsoft.com/office/drawing/2014/main" id="{C58FE14C-90EA-9733-2561-85C349BC750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5This proposal pleased the whole group. They chose Stephen, a man full of faith and of the Holy Spirit, as well as Philip, </a:t>
            </a:r>
            <a:r>
              <a:rPr lang="en-US" sz="3600" dirty="0" err="1">
                <a:solidFill>
                  <a:srgbClr val="777A7B"/>
                </a:solidFill>
                <a:latin typeface="Arial" panose="020B0604020202020204" pitchFamily="34" charset="0"/>
              </a:rPr>
              <a:t>Prochorus</a:t>
            </a:r>
            <a:r>
              <a:rPr lang="en-US" sz="3600" dirty="0">
                <a:solidFill>
                  <a:srgbClr val="777A7B"/>
                </a:solidFill>
                <a:latin typeface="Arial" panose="020B0604020202020204" pitchFamily="34" charset="0"/>
              </a:rPr>
              <a:t>, Nicanor, Timon, </a:t>
            </a:r>
            <a:r>
              <a:rPr lang="en-US" sz="3600" dirty="0" err="1">
                <a:solidFill>
                  <a:srgbClr val="777A7B"/>
                </a:solidFill>
                <a:latin typeface="Arial" panose="020B0604020202020204" pitchFamily="34" charset="0"/>
              </a:rPr>
              <a:t>Parmenas</a:t>
            </a:r>
            <a:r>
              <a:rPr lang="en-US" sz="3600" dirty="0">
                <a:solidFill>
                  <a:srgbClr val="777A7B"/>
                </a:solidFill>
                <a:latin typeface="Arial" panose="020B0604020202020204" pitchFamily="34" charset="0"/>
              </a:rPr>
              <a:t>, and Nicolas from Antioch, a convert to Judaism.</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3233"/>
    </mc:Choice>
    <mc:Fallback xmlns="">
      <p:transition spd="slow" advTm="2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DE3E1-C9A4-4CB3-965F-0BECC309B018}"/>
              </a:ext>
            </a:extLst>
          </p:cNvPr>
          <p:cNvPicPr>
            <a:picLocks noChangeAspect="1"/>
          </p:cNvPicPr>
          <p:nvPr/>
        </p:nvPicPr>
        <p:blipFill>
          <a:blip r:embed="rId2"/>
          <a:stretch>
            <a:fillRect/>
          </a:stretch>
        </p:blipFill>
        <p:spPr>
          <a:xfrm>
            <a:off x="0" y="1"/>
            <a:ext cx="12245842" cy="6858000"/>
          </a:xfrm>
          <a:prstGeom prst="rect">
            <a:avLst/>
          </a:prstGeom>
        </p:spPr>
      </p:pic>
      <p:sp>
        <p:nvSpPr>
          <p:cNvPr id="2" name="TextBox 1">
            <a:extLst>
              <a:ext uri="{FF2B5EF4-FFF2-40B4-BE49-F238E27FC236}">
                <a16:creationId xmlns:a16="http://schemas.microsoft.com/office/drawing/2014/main" id="{F2DC386A-28CB-98CB-E0CA-565442AD17F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E39588D-B409-ED16-26B4-7A4EE052FB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E8039C4-8369-46DF-D3AF-4D17494DBAC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6དེ་རྣམས་སྐུ་ཚབ་པ་རྣམས་ཀྱི་དྲུང་དུ་ཁྲིད༌ཅིང༌། ཁོང་རྣམས་ཀྱིས་གསོལ་བ་འདེབས་བཞིན་དེ་དག་གི་ལུས་ལ་ཕྱག་བཞག་པ་དང་།</a:t>
            </a:r>
            <a:endParaRPr lang="en-IN" dirty="0"/>
          </a:p>
        </p:txBody>
      </p:sp>
      <p:sp>
        <p:nvSpPr>
          <p:cNvPr id="5" name="TextBox 4">
            <a:extLst>
              <a:ext uri="{FF2B5EF4-FFF2-40B4-BE49-F238E27FC236}">
                <a16:creationId xmlns:a16="http://schemas.microsoft.com/office/drawing/2014/main" id="{C7909A1B-1210-74A4-7A7A-35DEDE84B38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presented these seven to the apostles, who prayed and laid their hands on them.</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772"/>
    </mc:Choice>
    <mc:Fallback xmlns="">
      <p:transition spd="slow" advTm="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FDA00-BF23-6C25-1133-C2BDBDB73D4E}"/>
              </a:ext>
            </a:extLst>
          </p:cNvPr>
          <p:cNvPicPr>
            <a:picLocks noChangeAspect="1"/>
          </p:cNvPicPr>
          <p:nvPr/>
        </p:nvPicPr>
        <p:blipFill>
          <a:blip r:embed="rId2"/>
          <a:stretch>
            <a:fillRect/>
          </a:stretch>
        </p:blipFill>
        <p:spPr>
          <a:xfrm>
            <a:off x="-1" y="0"/>
            <a:ext cx="12452139" cy="6858000"/>
          </a:xfrm>
          <a:prstGeom prst="rect">
            <a:avLst/>
          </a:prstGeom>
        </p:spPr>
      </p:pic>
      <p:sp>
        <p:nvSpPr>
          <p:cNvPr id="2" name="TextBox 1">
            <a:extLst>
              <a:ext uri="{FF2B5EF4-FFF2-40B4-BE49-F238E27FC236}">
                <a16:creationId xmlns:a16="http://schemas.microsoft.com/office/drawing/2014/main" id="{0E91F467-A381-29B9-C9DC-1B6B4A864ED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F95D8E2-831D-2398-D7C7-E1EDFFACB8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F62DD20-8269-41DF-2FEB-6AB4CF1D250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7དེ་ནས་དཀོན་མཆོག་གི་བཀའ་རིམ་བཞིན་དར་བ་དང་ཡེ་རུ་སཱ་ལེམ་དུ་རྗེས་འབྲང་པའི་མི་གྲངས་ཤིན་ཏུ་མང་པོར་འཕེལ༌ཞིང༌། མཆོད་དཔོན་མང་པོ་ཞིག་གིས་ཀྱང་དད་པ་འདི་ལ་བསྟུན་ནོ།།</a:t>
            </a:r>
            <a:endParaRPr lang="en-IN" dirty="0"/>
          </a:p>
        </p:txBody>
      </p:sp>
      <p:sp>
        <p:nvSpPr>
          <p:cNvPr id="5" name="TextBox 4">
            <a:extLst>
              <a:ext uri="{FF2B5EF4-FFF2-40B4-BE49-F238E27FC236}">
                <a16:creationId xmlns:a16="http://schemas.microsoft.com/office/drawing/2014/main" id="{6443BB38-6305-B989-5B5A-90097D1B5B6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7So the word of God continued to spread. The number of disciples in Jerusalem grew rapidly, and a great number of priests became obedient to the faith.</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82"/>
    </mc:Choice>
    <mc:Fallback xmlns="">
      <p:transition spd="slow" advTm="12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849D26-F534-D789-8A77-35E99AC512E5}"/>
              </a:ext>
            </a:extLst>
          </p:cNvPr>
          <p:cNvPicPr>
            <a:picLocks noChangeAspect="1"/>
          </p:cNvPicPr>
          <p:nvPr/>
        </p:nvPicPr>
        <p:blipFill>
          <a:blip r:embed="rId2"/>
          <a:stretch>
            <a:fillRect/>
          </a:stretch>
        </p:blipFill>
        <p:spPr>
          <a:xfrm>
            <a:off x="0" y="-190423"/>
            <a:ext cx="12192000" cy="7048423"/>
          </a:xfrm>
          <a:prstGeom prst="rect">
            <a:avLst/>
          </a:prstGeom>
        </p:spPr>
      </p:pic>
      <p:sp>
        <p:nvSpPr>
          <p:cNvPr id="3" name="TextBox 2">
            <a:extLst>
              <a:ext uri="{FF2B5EF4-FFF2-40B4-BE49-F238E27FC236}">
                <a16:creationId xmlns:a16="http://schemas.microsoft.com/office/drawing/2014/main" id="{ABCE49F9-072D-0426-6A76-25C01ADC01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F892AF-230C-2270-8B97-CE64F7204419}"/>
              </a:ext>
            </a:extLst>
          </p:cNvPr>
          <p:cNvPicPr>
            <a:picLocks noChangeAspect="1"/>
          </p:cNvPicPr>
          <p:nvPr/>
        </p:nvPicPr>
        <p:blipFill>
          <a:blip r:embed="rId2"/>
          <a:stretch>
            <a:fillRect/>
          </a:stretch>
        </p:blipFill>
        <p:spPr>
          <a:xfrm>
            <a:off x="0" y="-190423"/>
            <a:ext cx="12192000" cy="7048423"/>
          </a:xfrm>
          <a:prstGeom prst="rect">
            <a:avLst/>
          </a:prstGeom>
        </p:spPr>
      </p:pic>
      <p:sp>
        <p:nvSpPr>
          <p:cNvPr id="2" name="TextBox 1">
            <a:extLst>
              <a:ext uri="{FF2B5EF4-FFF2-40B4-BE49-F238E27FC236}">
                <a16:creationId xmlns:a16="http://schemas.microsoft.com/office/drawing/2014/main" id="{F0A79EC3-AA9F-32A9-C2FC-188EB25BAA1C}"/>
              </a:ext>
            </a:extLst>
          </p:cNvPr>
          <p:cNvSpPr txBox="1"/>
          <p:nvPr/>
        </p:nvSpPr>
        <p:spPr>
          <a:xfrm>
            <a:off x="2099734" y="0"/>
            <a:ext cx="9753600" cy="3234267"/>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6</a:t>
            </a:r>
          </a:p>
          <a:p>
            <a:pPr algn="l"/>
            <a:r>
              <a:rPr lang="bo-CN" sz="8000" b="1" i="0" dirty="0">
                <a:solidFill>
                  <a:schemeClr val="bg1"/>
                </a:solidFill>
                <a:effectLst/>
                <a:latin typeface="Arial" panose="020B0604020202020204" pitchFamily="34" charset="0"/>
              </a:rPr>
              <a:t>ཞབས་ཏོག་གི་ཕྱིར་སྐྱེས་པ་བདུན་བདམས་པ།</a:t>
            </a: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6</a:t>
            </a:r>
          </a:p>
          <a:p>
            <a:pPr algn="l"/>
            <a:r>
              <a:rPr lang="bo-CN" sz="8000" b="1" i="0" dirty="0">
                <a:solidFill>
                  <a:srgbClr val="121212"/>
                </a:solidFill>
                <a:effectLst/>
                <a:latin typeface="Arial" panose="020B0604020202020204" pitchFamily="34" charset="0"/>
              </a:rPr>
              <a:t>ཞབས་ཏོག་གི་ཕྱིར་སྐྱེས་པ་བདུན་བདམས་པ།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Deacons appointed – Acts 6:1-15 </a:t>
            </a:r>
            <a:endParaRPr lang="en-IN" sz="6000" dirty="0"/>
          </a:p>
        </p:txBody>
      </p:sp>
      <p:pic>
        <p:nvPicPr>
          <p:cNvPr id="6" name="Audio 5">
            <a:hlinkClick r:id="" action="ppaction://media"/>
            <a:extLst>
              <a:ext uri="{FF2B5EF4-FFF2-40B4-BE49-F238E27FC236}">
                <a16:creationId xmlns:a16="http://schemas.microsoft.com/office/drawing/2014/main" id="{4AA3AC31-88B0-3A5B-8218-BBDE85BA9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68"/>
    </mc:Choice>
    <mc:Fallback xmlns="">
      <p:transition spd="slow" advTm="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58F86-4E32-C6F4-56A7-D91BBE8D1DC9}"/>
              </a:ext>
            </a:extLst>
          </p:cNvPr>
          <p:cNvPicPr>
            <a:picLocks noChangeAspect="1"/>
          </p:cNvPicPr>
          <p:nvPr/>
        </p:nvPicPr>
        <p:blipFill>
          <a:blip r:embed="rId2"/>
          <a:stretch>
            <a:fillRect/>
          </a:stretch>
        </p:blipFill>
        <p:spPr>
          <a:xfrm>
            <a:off x="0" y="-190423"/>
            <a:ext cx="12192000" cy="7048423"/>
          </a:xfrm>
          <a:prstGeom prst="rect">
            <a:avLst/>
          </a:prstGeom>
        </p:spPr>
      </p:pic>
      <p:sp>
        <p:nvSpPr>
          <p:cNvPr id="3" name="TextBox 2">
            <a:extLst>
              <a:ext uri="{FF2B5EF4-FFF2-40B4-BE49-F238E27FC236}">
                <a16:creationId xmlns:a16="http://schemas.microsoft.com/office/drawing/2014/main" id="{42FAEB89-B739-41E5-6848-D0C9510EAEF2}"/>
              </a:ext>
            </a:extLst>
          </p:cNvPr>
          <p:cNvSpPr txBox="1"/>
          <p:nvPr/>
        </p:nvSpPr>
        <p:spPr>
          <a:xfrm>
            <a:off x="2099734" y="0"/>
            <a:ext cx="9753600" cy="3234267"/>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6</a:t>
            </a:r>
          </a:p>
          <a:p>
            <a:pPr algn="l"/>
            <a:r>
              <a:rPr lang="bo-CN" sz="8000" b="1" i="0" dirty="0">
                <a:solidFill>
                  <a:schemeClr val="bg1"/>
                </a:solidFill>
                <a:effectLst/>
                <a:latin typeface="Arial" panose="020B0604020202020204" pitchFamily="34" charset="0"/>
              </a:rPr>
              <a:t>ཞབས་ཏོག་གི་ཕྱིར་སྐྱེས་པ་བདུན་བདམས་པ།</a:t>
            </a:r>
          </a:p>
        </p:txBody>
      </p:sp>
      <p:sp>
        <p:nvSpPr>
          <p:cNvPr id="4" name="TextBox 2">
            <a:extLst>
              <a:ext uri="{FF2B5EF4-FFF2-40B4-BE49-F238E27FC236}">
                <a16:creationId xmlns:a16="http://schemas.microsoft.com/office/drawing/2014/main" id="{F4A0F0A7-E33D-AC95-22FF-3D5FD85DB1E2}"/>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12C5C46-AA16-8A0B-4601-7F4D8ACB8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F3CF2CF-E789-6B07-4FA2-59904C6E533E}"/>
              </a:ext>
            </a:extLst>
          </p:cNvPr>
          <p:cNvSpPr txBox="1"/>
          <p:nvPr/>
        </p:nvSpPr>
        <p:spPr>
          <a:xfrm>
            <a:off x="6096000" y="299897"/>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1དེའི་དུས༌སུ། རྗེས་འབྲང་པ་མང་དུ་འཕེལ་བ༌ན། གྷི་རིག་པའི་སྐད་རིགས་སྨྲ་མཁན་གྱི་ཨིབ་རི་པས་ནི་ཨིབ་རིའི་མི་རིགས་རང་གི་སྐད་སྨྲ་མཁན་ལ་སྨྲེ་ངག་བཏོན་ནོ།། རྒྱུ་མཚན་ནི་ཉིན་རེ་བཞིན་བགོ་སྐལ་གནང་སྐབས་ཨིབ་རི་པའི་ཡུགས་མོ་རྣམས་སྣང་མེད་དུ་བསྐྱུར་བའི་ཕྱིར༌ཡིན།</a:t>
            </a:r>
            <a:endParaRPr lang="en-IN" dirty="0"/>
          </a:p>
        </p:txBody>
      </p:sp>
      <p:sp>
        <p:nvSpPr>
          <p:cNvPr id="5" name="TextBox 4">
            <a:extLst>
              <a:ext uri="{FF2B5EF4-FFF2-40B4-BE49-F238E27FC236}">
                <a16:creationId xmlns:a16="http://schemas.microsoft.com/office/drawing/2014/main" id="{512EE5FC-743D-1D68-18D6-E531DC2A1846}"/>
              </a:ext>
            </a:extLst>
          </p:cNvPr>
          <p:cNvSpPr txBox="1"/>
          <p:nvPr/>
        </p:nvSpPr>
        <p:spPr>
          <a:xfrm>
            <a:off x="110836" y="299898"/>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1In those days when the disciples were increasing in number, the Grecian Jews among them began to grumble against the Hebraic Jews  because their widows were being overlooked in the daily distribution of food.</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689"/>
    </mc:Choice>
    <mc:Fallback xmlns="">
      <p:transition spd="slow" advTm="1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1C35B-760C-92BA-7F2B-DD12672D099B}"/>
              </a:ext>
            </a:extLst>
          </p:cNvPr>
          <p:cNvPicPr>
            <a:picLocks noChangeAspect="1"/>
          </p:cNvPicPr>
          <p:nvPr/>
        </p:nvPicPr>
        <p:blipFill>
          <a:blip r:embed="rId2"/>
          <a:stretch>
            <a:fillRect/>
          </a:stretch>
        </p:blipFill>
        <p:spPr>
          <a:xfrm>
            <a:off x="0" y="-143587"/>
            <a:ext cx="12192000" cy="7001587"/>
          </a:xfrm>
          <a:prstGeom prst="rect">
            <a:avLst/>
          </a:prstGeom>
        </p:spPr>
      </p:pic>
      <p:sp>
        <p:nvSpPr>
          <p:cNvPr id="4" name="TextBox 3">
            <a:extLst>
              <a:ext uri="{FF2B5EF4-FFF2-40B4-BE49-F238E27FC236}">
                <a16:creationId xmlns:a16="http://schemas.microsoft.com/office/drawing/2014/main" id="{96B3AB1C-247B-F255-52E9-513498A272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2དེ་ནས་སྐུ་ཚབ་པ་བཅུ་གཉིས་པོས་ཆོས་ཚོགས་ཀྱི་རྗེས་འབྲང་པ་ཐམས་ཅད་བོས་ཏེ་འདི་སྐད༌དུ། ངེད་ཅག་གིས་དཀོན་མཆོག་གི་བཀའ་བསྐྱུར་ནས་ཟས་སྐལ་གཉེར་པ་ནི་མི་འོས་སོ།།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2So the Twelve summoned all the disciples and said, “It is unacceptable for us to neglect the word of God in order to wait on tables. </a:t>
            </a:r>
            <a:endParaRPr lang="en-IN" sz="4400" dirty="0"/>
          </a:p>
        </p:txBody>
      </p:sp>
      <p:pic>
        <p:nvPicPr>
          <p:cNvPr id="7" name="Audio 6">
            <a:hlinkClick r:id="" action="ppaction://media"/>
            <a:extLst>
              <a:ext uri="{FF2B5EF4-FFF2-40B4-BE49-F238E27FC236}">
                <a16:creationId xmlns:a16="http://schemas.microsoft.com/office/drawing/2014/main" id="{F251E9AA-EC1E-E764-230E-C8A9A71A21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169"/>
    </mc:Choice>
    <mc:Fallback xmlns="">
      <p:transition spd="slow" advTm="1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D3E41-F781-49EC-CCCC-33D06602FCA2}"/>
              </a:ext>
            </a:extLst>
          </p:cNvPr>
          <p:cNvPicPr>
            <a:picLocks noChangeAspect="1"/>
          </p:cNvPicPr>
          <p:nvPr/>
        </p:nvPicPr>
        <p:blipFill>
          <a:blip r:embed="rId2"/>
          <a:stretch>
            <a:fillRect/>
          </a:stretch>
        </p:blipFill>
        <p:spPr>
          <a:xfrm>
            <a:off x="0" y="-785669"/>
            <a:ext cx="12192000" cy="7917989"/>
          </a:xfrm>
          <a:prstGeom prst="rect">
            <a:avLst/>
          </a:prstGeom>
        </p:spPr>
      </p:pic>
      <p:sp>
        <p:nvSpPr>
          <p:cNvPr id="2" name="TextBox 1">
            <a:extLst>
              <a:ext uri="{FF2B5EF4-FFF2-40B4-BE49-F238E27FC236}">
                <a16:creationId xmlns:a16="http://schemas.microsoft.com/office/drawing/2014/main" id="{106040F6-EB66-B2FA-73C3-0E5D6FACBAB2}"/>
              </a:ext>
            </a:extLst>
          </p:cNvPr>
          <p:cNvSpPr txBox="1"/>
          <p:nvPr/>
        </p:nvSpPr>
        <p:spPr>
          <a:xfrm>
            <a:off x="9035288" y="17522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6D9788F-8549-B1A7-DDDD-E406D1DE8A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907F88-23D3-3CA4-3C45-CE19DE9227E2}"/>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3དེའི༌ཕྱིར། སྤུན་ཟླ༌རྣམས། ཁྱོད་ཅག་གི་ཁྲོད་ནས་མཚན་སྙན་གྲགས་ལྡན་པ་དང་དམ་པའི་ཐུགས་ཉིད་དང་ཤེས་རབ་ཀྱིས་ཁྱབ་པའི་སྐྱེས་པ་བདུན་འདེམས༌དང༌། ངེད་ཅག་གིས་མི་དེ་རྣམས་དོན་འདི་བདག་གཉེར་བྱེད་མཁན་དུ༌བསྐོ་བར་བྱའོ།།</a:t>
            </a:r>
            <a:endParaRPr lang="en-IN" sz="1600" dirty="0"/>
          </a:p>
        </p:txBody>
      </p:sp>
      <p:sp>
        <p:nvSpPr>
          <p:cNvPr id="5" name="TextBox 4">
            <a:extLst>
              <a:ext uri="{FF2B5EF4-FFF2-40B4-BE49-F238E27FC236}">
                <a16:creationId xmlns:a16="http://schemas.microsoft.com/office/drawing/2014/main" id="{E5BC036E-9874-5362-450E-D7D2F98B68FA}"/>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3Therefore, brothers, select from among you seven men confirmed to be full of the Spirit and wisdom. We will appoint this responsibility to them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556"/>
    </mc:Choice>
    <mc:Fallback xmlns="">
      <p:transition spd="slow" advTm="1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3581</TotalTime>
  <Words>867</Words>
  <Application>Microsoft Office PowerPoint</Application>
  <PresentationFormat>Widescreen</PresentationFormat>
  <Paragraphs>47</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2025-05-23T12:20:07Z</dcterms:modified>
</cp:coreProperties>
</file>