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5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935" autoAdjust="0"/>
  </p:normalViewPr>
  <p:slideViewPr>
    <p:cSldViewPr snapToGrid="0">
      <p:cViewPr varScale="1">
        <p:scale>
          <a:sx n="75" d="100"/>
          <a:sy n="75" d="100"/>
        </p:scale>
        <p:origin x="93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2E8E796C-3F77-41A8-A38A-E8B27E1BDF6D}"/>
    <pc:docChg chg="modSld">
      <pc:chgData name="Leonie Smith" userId="fed1330f33f5650e" providerId="LiveId" clId="{2E8E796C-3F77-41A8-A38A-E8B27E1BDF6D}" dt="2024-01-15T04:38:09.788" v="54" actId="20577"/>
      <pc:docMkLst>
        <pc:docMk/>
      </pc:docMkLst>
      <pc:sldChg chg="addSp delSp modSp mod modTransition modAnim modNotesTx">
        <pc:chgData name="Leonie Smith" userId="fed1330f33f5650e" providerId="LiveId" clId="{2E8E796C-3F77-41A8-A38A-E8B27E1BDF6D}" dt="2024-01-15T04:38:09.788" v="54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E8E796C-3F77-41A8-A38A-E8B27E1BDF6D}" dt="2024-01-12T03:20:46.390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E8E796C-3F77-41A8-A38A-E8B27E1BDF6D}" dt="2024-01-12T03:21:16.333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E8E796C-3F77-41A8-A38A-E8B27E1BDF6D}" dt="2024-01-12T03:21:43.708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2E8E796C-3F77-41A8-A38A-E8B27E1BDF6D}" dt="2024-01-12T03:22:07.539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E8E796C-3F77-41A8-A38A-E8B27E1BDF6D}" dt="2024-01-12T03:22:27.067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2E8E796C-3F77-41A8-A38A-E8B27E1BDF6D}" dt="2024-01-12T03:22:46.512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2E8E796C-3F77-41A8-A38A-E8B27E1BDF6D}" dt="2024-01-12T03:23:05.337" v="2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E8E796C-3F77-41A8-A38A-E8B27E1BDF6D}" dt="2024-01-12T03:23:21.761" v="2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E8E796C-3F77-41A8-A38A-E8B27E1BDF6D}" dt="2024-01-12T03:23:46.594" v="2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2E8E796C-3F77-41A8-A38A-E8B27E1BDF6D}" dt="2024-01-12T03:24:05.939" v="32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2E8E796C-3F77-41A8-A38A-E8B27E1BDF6D}" dt="2024-01-12T03:24:22.443" v="35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2E8E796C-3F77-41A8-A38A-E8B27E1BDF6D}" dt="2024-01-12T03:24:41.585" v="38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2E8E796C-3F77-41A8-A38A-E8B27E1BDF6D}" dt="2024-01-12T03:25:21.992" v="44"/>
        <pc:sldMkLst>
          <pc:docMk/>
          <pc:sldMk cId="3166251957" sldId="283"/>
        </pc:sldMkLst>
      </pc:sldChg>
    </pc:docChg>
  </pc:docChgLst>
  <pc:docChgLst>
    <pc:chgData name="Alfred Smith" userId="3c60a3631c0db8ad" providerId="LiveId" clId="{184362EF-E758-4CA4-90BC-A0164830B78F}"/>
    <pc:docChg chg="modSld">
      <pc:chgData name="Alfred Smith" userId="3c60a3631c0db8ad" providerId="LiveId" clId="{184362EF-E758-4CA4-90BC-A0164830B78F}" dt="2025-05-26T06:57:23.837" v="2" actId="20577"/>
      <pc:docMkLst>
        <pc:docMk/>
      </pc:docMkLst>
      <pc:sldChg chg="modSp mod">
        <pc:chgData name="Alfred Smith" userId="3c60a3631c0db8ad" providerId="LiveId" clId="{184362EF-E758-4CA4-90BC-A0164830B78F}" dt="2025-05-26T06:57:23.837" v="2" actId="20577"/>
        <pc:sldMkLst>
          <pc:docMk/>
          <pc:sldMk cId="888433145" sldId="279"/>
        </pc:sldMkLst>
        <pc:spChg chg="mod">
          <ac:chgData name="Alfred Smith" userId="3c60a3631c0db8ad" providerId="LiveId" clId="{184362EF-E758-4CA4-90BC-A0164830B78F}" dt="2025-05-26T06:57:23.837" v="2" actId="20577"/>
          <ac:spMkLst>
            <pc:docMk/>
            <pc:sldMk cId="888433145" sldId="279"/>
            <ac:spMk id="2" creationId="{447ECFAC-BA05-9E7C-E6EB-1426093BA39B}"/>
          </ac:spMkLst>
        </pc:spChg>
      </pc:sldChg>
    </pc:docChg>
  </pc:docChgLst>
  <pc:docChgLst>
    <pc:chgData name="Alfred Smith" userId="3c60a3631c0db8ad" providerId="LiveId" clId="{15CD58E5-F5FE-437B-BAAD-BD15D25696B7}"/>
    <pc:docChg chg="custSel modSld">
      <pc:chgData name="Alfred Smith" userId="3c60a3631c0db8ad" providerId="LiveId" clId="{15CD58E5-F5FE-437B-BAAD-BD15D25696B7}" dt="2025-05-06T08:04:40.058" v="5"/>
      <pc:docMkLst>
        <pc:docMk/>
      </pc:docMkLst>
      <pc:sldChg chg="addSp delSp modSp mod">
        <pc:chgData name="Alfred Smith" userId="3c60a3631c0db8ad" providerId="LiveId" clId="{15CD58E5-F5FE-437B-BAAD-BD15D25696B7}" dt="2025-05-06T08:01:45.234" v="4" actId="27636"/>
        <pc:sldMkLst>
          <pc:docMk/>
          <pc:sldMk cId="1499918570" sldId="257"/>
        </pc:sldMkLst>
        <pc:spChg chg="add mod">
          <ac:chgData name="Alfred Smith" userId="3c60a3631c0db8ad" providerId="LiveId" clId="{15CD58E5-F5FE-437B-BAAD-BD15D25696B7}" dt="2025-05-06T08:01:45.234" v="4" actId="27636"/>
          <ac:spMkLst>
            <pc:docMk/>
            <pc:sldMk cId="1499918570" sldId="257"/>
            <ac:spMk id="5" creationId="{6B3B1DB9-9500-1A7D-A0C0-28DF1C3A3B04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3788111665" sldId="258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3788111665" sldId="258"/>
            <ac:spMk id="2" creationId="{589651F1-6A2C-7297-DD0B-EA9995A271CC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454763615" sldId="259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4120481681" sldId="270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4120481681" sldId="270"/>
            <ac:spMk id="2" creationId="{9E28E08B-5AB0-8A87-D197-ADA738C1E10E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939110669" sldId="271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939110669" sldId="271"/>
            <ac:spMk id="2" creationId="{1E9916AD-CE72-4289-DEB1-08F539E75218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4024569785" sldId="272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4024569785" sldId="272"/>
            <ac:spMk id="2" creationId="{7691EBAD-2050-687B-F801-1DDE31A4BD74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487179600" sldId="273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487179600" sldId="273"/>
            <ac:spMk id="2" creationId="{9A205F64-6843-A81D-0B12-100489E60DBE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2168401200" sldId="274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2168401200" sldId="274"/>
            <ac:spMk id="2" creationId="{8E0868B2-CD39-527B-6E19-D639EA871563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2996969115" sldId="275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2996969115" sldId="275"/>
            <ac:spMk id="2" creationId="{121E03EF-1212-7AF8-2E1C-591106FED2B7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2390376940" sldId="276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2390376940" sldId="276"/>
            <ac:spMk id="2" creationId="{92B1A2E8-427F-71CB-DC4F-AA8CFBCC7BE2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4265919077" sldId="277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4265919077" sldId="277"/>
            <ac:spMk id="3" creationId="{1D08B6C2-848A-9C0E-9D56-8A9AEE0C916E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210266664" sldId="278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210266664" sldId="278"/>
            <ac:spMk id="2" creationId="{7525858D-8B50-C98F-606D-E97922B37E48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888433145" sldId="279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888433145" sldId="279"/>
            <ac:spMk id="2" creationId="{447ECFAC-BA05-9E7C-E6EB-1426093BA39B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791300187" sldId="280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791300187" sldId="280"/>
            <ac:spMk id="2" creationId="{E6BE8F87-3073-DAD1-ACD8-31AEA655A118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3922583308" sldId="284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3922583308" sldId="284"/>
            <ac:spMk id="2" creationId="{9B9C67E6-6AAE-4B16-CEEC-125A477F2D0D}"/>
          </ac:spMkLst>
        </pc:spChg>
      </pc:sldChg>
      <pc:sldChg chg="modSp">
        <pc:chgData name="Alfred Smith" userId="3c60a3631c0db8ad" providerId="LiveId" clId="{15CD58E5-F5FE-437B-BAAD-BD15D25696B7}" dt="2025-05-06T08:04:40.058" v="5"/>
        <pc:sldMkLst>
          <pc:docMk/>
          <pc:sldMk cId="1522780631" sldId="285"/>
        </pc:sldMkLst>
        <pc:spChg chg="mod">
          <ac:chgData name="Alfred Smith" userId="3c60a3631c0db8ad" providerId="LiveId" clId="{15CD58E5-F5FE-437B-BAAD-BD15D25696B7}" dt="2025-05-06T08:04:40.058" v="5"/>
          <ac:spMkLst>
            <pc:docMk/>
            <pc:sldMk cId="1522780631" sldId="285"/>
            <ac:spMk id="2" creationId="{AB79EEFC-CC08-8AD2-F106-85DA7BCD0AF5}"/>
          </ac:spMkLst>
        </pc:spChg>
      </pc:sldChg>
    </pc:docChg>
  </pc:docChgLst>
  <pc:docChgLst>
    <pc:chgData name="Alfred Smith" userId="3c60a3631c0db8ad" providerId="LiveId" clId="{F4B54914-7570-49EC-A388-7214ABF5BE20}"/>
    <pc:docChg chg="undo custSel modSld">
      <pc:chgData name="Alfred Smith" userId="3c60a3631c0db8ad" providerId="LiveId" clId="{F4B54914-7570-49EC-A388-7214ABF5BE20}" dt="2024-07-24T08:26:35.311" v="31"/>
      <pc:docMkLst>
        <pc:docMk/>
      </pc:docMkLst>
      <pc:sldChg chg="addSp delSp modSp mod">
        <pc:chgData name="Alfred Smith" userId="3c60a3631c0db8ad" providerId="LiveId" clId="{F4B54914-7570-49EC-A388-7214ABF5BE20}" dt="2024-07-24T07:36:16.562" v="3"/>
        <pc:sldMkLst>
          <pc:docMk/>
          <pc:sldMk cId="1499918570" sldId="257"/>
        </pc:sldMkLst>
      </pc:sldChg>
      <pc:sldChg chg="modSp mod">
        <pc:chgData name="Alfred Smith" userId="3c60a3631c0db8ad" providerId="LiveId" clId="{F4B54914-7570-49EC-A388-7214ABF5BE20}" dt="2024-07-24T08:23:25.098" v="8"/>
        <pc:sldMkLst>
          <pc:docMk/>
          <pc:sldMk cId="2346136586" sldId="260"/>
        </pc:sldMkLst>
      </pc:sldChg>
      <pc:sldChg chg="modSp mod">
        <pc:chgData name="Alfred Smith" userId="3c60a3631c0db8ad" providerId="LiveId" clId="{F4B54914-7570-49EC-A388-7214ABF5BE20}" dt="2024-07-24T08:23:43.650" v="10"/>
        <pc:sldMkLst>
          <pc:docMk/>
          <pc:sldMk cId="4037329247" sldId="261"/>
        </pc:sldMkLst>
      </pc:sldChg>
      <pc:sldChg chg="modSp mod">
        <pc:chgData name="Alfred Smith" userId="3c60a3631c0db8ad" providerId="LiveId" clId="{F4B54914-7570-49EC-A388-7214ABF5BE20}" dt="2024-07-24T08:24:09.943" v="13"/>
        <pc:sldMkLst>
          <pc:docMk/>
          <pc:sldMk cId="1909638311" sldId="262"/>
        </pc:sldMkLst>
      </pc:sldChg>
      <pc:sldChg chg="modSp mod">
        <pc:chgData name="Alfred Smith" userId="3c60a3631c0db8ad" providerId="LiveId" clId="{F4B54914-7570-49EC-A388-7214ABF5BE20}" dt="2024-07-24T08:24:22.486" v="15"/>
        <pc:sldMkLst>
          <pc:docMk/>
          <pc:sldMk cId="641208035" sldId="263"/>
        </pc:sldMkLst>
      </pc:sldChg>
      <pc:sldChg chg="modSp mod">
        <pc:chgData name="Alfred Smith" userId="3c60a3631c0db8ad" providerId="LiveId" clId="{F4B54914-7570-49EC-A388-7214ABF5BE20}" dt="2024-07-24T08:24:39.498" v="17"/>
        <pc:sldMkLst>
          <pc:docMk/>
          <pc:sldMk cId="4044745628" sldId="264"/>
        </pc:sldMkLst>
      </pc:sldChg>
      <pc:sldChg chg="modSp mod">
        <pc:chgData name="Alfred Smith" userId="3c60a3631c0db8ad" providerId="LiveId" clId="{F4B54914-7570-49EC-A388-7214ABF5BE20}" dt="2024-07-24T08:24:52.782" v="19"/>
        <pc:sldMkLst>
          <pc:docMk/>
          <pc:sldMk cId="978260341" sldId="265"/>
        </pc:sldMkLst>
      </pc:sldChg>
      <pc:sldChg chg="modSp mod">
        <pc:chgData name="Alfred Smith" userId="3c60a3631c0db8ad" providerId="LiveId" clId="{F4B54914-7570-49EC-A388-7214ABF5BE20}" dt="2024-07-24T08:25:12.041" v="21"/>
        <pc:sldMkLst>
          <pc:docMk/>
          <pc:sldMk cId="3575870363" sldId="266"/>
        </pc:sldMkLst>
      </pc:sldChg>
      <pc:sldChg chg="modSp mod">
        <pc:chgData name="Alfred Smith" userId="3c60a3631c0db8ad" providerId="LiveId" clId="{F4B54914-7570-49EC-A388-7214ABF5BE20}" dt="2024-07-24T08:25:25.837" v="23"/>
        <pc:sldMkLst>
          <pc:docMk/>
          <pc:sldMk cId="4017137865" sldId="267"/>
        </pc:sldMkLst>
      </pc:sldChg>
      <pc:sldChg chg="modSp mod">
        <pc:chgData name="Alfred Smith" userId="3c60a3631c0db8ad" providerId="LiveId" clId="{F4B54914-7570-49EC-A388-7214ABF5BE20}" dt="2024-07-24T08:25:47.357" v="25"/>
        <pc:sldMkLst>
          <pc:docMk/>
          <pc:sldMk cId="3137811553" sldId="268"/>
        </pc:sldMkLst>
      </pc:sldChg>
      <pc:sldChg chg="modSp mod">
        <pc:chgData name="Alfred Smith" userId="3c60a3631c0db8ad" providerId="LiveId" clId="{F4B54914-7570-49EC-A388-7214ABF5BE20}" dt="2024-07-24T08:26:02.756" v="27"/>
        <pc:sldMkLst>
          <pc:docMk/>
          <pc:sldMk cId="100491716" sldId="269"/>
        </pc:sldMkLst>
      </pc:sldChg>
      <pc:sldChg chg="addSp modSp">
        <pc:chgData name="Alfred Smith" userId="3c60a3631c0db8ad" providerId="LiveId" clId="{F4B54914-7570-49EC-A388-7214ABF5BE20}" dt="2024-07-24T07:37:21.856" v="4"/>
        <pc:sldMkLst>
          <pc:docMk/>
          <pc:sldMk cId="4120481681" sldId="270"/>
        </pc:sldMkLst>
      </pc:sldChg>
      <pc:sldChg chg="modSp mod">
        <pc:chgData name="Alfred Smith" userId="3c60a3631c0db8ad" providerId="LiveId" clId="{F4B54914-7570-49EC-A388-7214ABF5BE20}" dt="2024-07-24T08:26:21.686" v="29"/>
        <pc:sldMkLst>
          <pc:docMk/>
          <pc:sldMk cId="1922139011" sldId="281"/>
        </pc:sldMkLst>
      </pc:sldChg>
      <pc:sldChg chg="modSp mod">
        <pc:chgData name="Alfred Smith" userId="3c60a3631c0db8ad" providerId="LiveId" clId="{F4B54914-7570-49EC-A388-7214ABF5BE20}" dt="2024-07-24T08:26:35.311" v="31"/>
        <pc:sldMkLst>
          <pc:docMk/>
          <pc:sldMk cId="3166251957" sldId="283"/>
        </pc:sldMkLst>
      </pc:sldChg>
    </pc:docChg>
  </pc:docChgLst>
  <pc:docChgLst>
    <pc:chgData name="Leonie Smith" userId="fed1330f33f5650e" providerId="LiveId" clId="{B606F73A-B36D-453E-8025-210C443B1716}"/>
    <pc:docChg chg="custSel modSld">
      <pc:chgData name="Leonie Smith" userId="fed1330f33f5650e" providerId="LiveId" clId="{B606F73A-B36D-453E-8025-210C443B1716}" dt="2023-01-30T11:12:03.391" v="207" actId="20577"/>
      <pc:docMkLst>
        <pc:docMk/>
      </pc:docMkLst>
      <pc:sldChg chg="addSp modSp mod modNotesTx">
        <pc:chgData name="Leonie Smith" userId="fed1330f33f5650e" providerId="LiveId" clId="{B606F73A-B36D-453E-8025-210C443B1716}" dt="2023-01-27T05:18:50.551" v="153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B606F73A-B36D-453E-8025-210C443B1716}" dt="2023-01-30T07:40:21.577" v="158" actId="14100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B606F73A-B36D-453E-8025-210C443B1716}" dt="2023-01-26T06:50:47.323" v="20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B606F73A-B36D-453E-8025-210C443B1716}" dt="2023-01-26T06:54:39.816" v="33"/>
        <pc:sldMkLst>
          <pc:docMk/>
          <pc:sldMk cId="2346136586" sldId="260"/>
        </pc:sldMkLst>
      </pc:sldChg>
      <pc:sldChg chg="addSp modSp">
        <pc:chgData name="Leonie Smith" userId="fed1330f33f5650e" providerId="LiveId" clId="{B606F73A-B36D-453E-8025-210C443B1716}" dt="2023-01-26T06:57:18.317" v="3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B606F73A-B36D-453E-8025-210C443B1716}" dt="2023-01-26T06:59:49.479" v="44"/>
        <pc:sldMkLst>
          <pc:docMk/>
          <pc:sldMk cId="1909638311" sldId="262"/>
        </pc:sldMkLst>
      </pc:sldChg>
      <pc:sldChg chg="addSp modSp">
        <pc:chgData name="Leonie Smith" userId="fed1330f33f5650e" providerId="LiveId" clId="{B606F73A-B36D-453E-8025-210C443B1716}" dt="2023-01-26T07:01:00.883" v="45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B606F73A-B36D-453E-8025-210C443B1716}" dt="2023-01-26T07:03:18.323" v="49"/>
        <pc:sldMkLst>
          <pc:docMk/>
          <pc:sldMk cId="4044745628" sldId="264"/>
        </pc:sldMkLst>
      </pc:sldChg>
      <pc:sldChg chg="addSp modSp">
        <pc:chgData name="Leonie Smith" userId="fed1330f33f5650e" providerId="LiveId" clId="{B606F73A-B36D-453E-8025-210C443B1716}" dt="2023-01-26T07:09:29.314" v="50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B606F73A-B36D-453E-8025-210C443B1716}" dt="2023-01-26T07:10:55.151" v="57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B606F73A-B36D-453E-8025-210C443B1716}" dt="2023-01-26T07:13:17.532" v="61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B606F73A-B36D-453E-8025-210C443B1716}" dt="2023-01-26T07:14:34.320" v="65"/>
        <pc:sldMkLst>
          <pc:docMk/>
          <pc:sldMk cId="3137811553" sldId="268"/>
        </pc:sldMkLst>
      </pc:sldChg>
      <pc:sldChg chg="addSp modSp">
        <pc:chgData name="Leonie Smith" userId="fed1330f33f5650e" providerId="LiveId" clId="{B606F73A-B36D-453E-8025-210C443B1716}" dt="2023-01-26T07:15:29.632" v="66"/>
        <pc:sldMkLst>
          <pc:docMk/>
          <pc:sldMk cId="100491716" sldId="269"/>
        </pc:sldMkLst>
      </pc:sldChg>
      <pc:sldChg chg="addSp modSp">
        <pc:chgData name="Leonie Smith" userId="fed1330f33f5650e" providerId="LiveId" clId="{B606F73A-B36D-453E-8025-210C443B1716}" dt="2023-01-30T07:40:57.256" v="159"/>
        <pc:sldMkLst>
          <pc:docMk/>
          <pc:sldMk cId="4120481681" sldId="270"/>
        </pc:sldMkLst>
      </pc:sldChg>
      <pc:sldChg chg="addSp modSp mod">
        <pc:chgData name="Leonie Smith" userId="fed1330f33f5650e" providerId="LiveId" clId="{B606F73A-B36D-453E-8025-210C443B1716}" dt="2023-01-30T07:41:59.584" v="176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B606F73A-B36D-453E-8025-210C443B1716}" dt="2023-01-30T07:42:07.918" v="178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B606F73A-B36D-453E-8025-210C443B1716}" dt="2023-01-30T11:06:31.496" v="18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B606F73A-B36D-453E-8025-210C443B1716}" dt="2023-01-30T11:09:29.099" v="185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B606F73A-B36D-453E-8025-210C443B1716}" dt="2023-01-30T11:10:28.295" v="18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B606F73A-B36D-453E-8025-210C443B1716}" dt="2023-01-30T11:10:42.562" v="189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B606F73A-B36D-453E-8025-210C443B1716}" dt="2023-01-30T11:10:59.205" v="191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B606F73A-B36D-453E-8025-210C443B1716}" dt="2023-01-30T11:11:08.562" v="196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B606F73A-B36D-453E-8025-210C443B1716}" dt="2023-01-30T11:11:21.706" v="20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B606F73A-B36D-453E-8025-210C443B1716}" dt="2023-01-30T11:11:31.498" v="203" actId="20577"/>
        <pc:sldMkLst>
          <pc:docMk/>
          <pc:sldMk cId="791300187" sldId="280"/>
        </pc:sldMkLst>
      </pc:sldChg>
      <pc:sldChg chg="addSp delSp modSp mod modTransition modAnim">
        <pc:chgData name="Leonie Smith" userId="fed1330f33f5650e" providerId="LiveId" clId="{B606F73A-B36D-453E-8025-210C443B1716}" dt="2023-01-27T05:15:40.870" v="134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B606F73A-B36D-453E-8025-210C443B1716}" dt="2023-01-27T05:18:19.859" v="149"/>
        <pc:sldMkLst>
          <pc:docMk/>
          <pc:sldMk cId="3166251957" sldId="283"/>
        </pc:sldMkLst>
      </pc:sldChg>
      <pc:sldChg chg="addSp modSp mod">
        <pc:chgData name="Leonie Smith" userId="fed1330f33f5650e" providerId="LiveId" clId="{B606F73A-B36D-453E-8025-210C443B1716}" dt="2023-01-30T11:12:03.391" v="207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B606F73A-B36D-453E-8025-210C443B1716}" dt="2023-01-30T11:11:43.879" v="205" actId="20577"/>
        <pc:sldMkLst>
          <pc:docMk/>
          <pc:sldMk cId="1522780631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48 Persecution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Deacons appointed – Acts 6:1-7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Stephen – Acts 6:8 – 8:4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Philip, Peter and John in Samaria – Acts 8:4-25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Philip and the Ethiopian – Acts 8:25-40 (Left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5. Saul’s Conversion – Acts 9:1-9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Ananias prays for Saul– Acts 9:10-19a (Center Lower)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Saul’s Escape – Acts 9:19b-31 (Center Upper)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48-4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A8548C-D0D7-94F6-D6A2-BD518A589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3B1DB9-9500-1A7D-A0C0-28DF1C3A3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3"/>
    </mc:Choice>
    <mc:Fallback xmlns="">
      <p:transition spd="slow" advTm="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8353F-3356-F443-76D2-A575A562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98"/>
            <a:ext cx="12496800" cy="6881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205F64-6843-A81D-0B12-100489E60DB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:28,29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ཕི་ལིབ་དེའི་རྩར་བརྒྱུགས་ཤིང༌། གཉེར་དཔོན་དེས་ལུང་སྟོན་པ་ཡེ་ཤ་ཡཱ་ཡི་མདོ་ཀློག་གི་ཡོད་པ་ཐོས་ནས་ཁོང་ལ་“ཁྱེད་ཀྱིས་ཀློག་པ་དེའི་དོན་རྟོགས་སམ་”ཞེས་དྲི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30So Philip ran up and heard the man reading Isaiah the prophet. “Do you understand what you are reading?” Philip asked.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BE68A1-0757-3668-FB86-1A93769AE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5"/>
    </mc:Choice>
    <mc:Fallback xmlns="">
      <p:transition spd="slow" advTm="12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C7D22-725D-ACA3-7E2D-BEF485752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49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0868B2-CD39-527B-6E19-D639EA87156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ཉེར་དཔོན་གྱིས་“སུ་ཞིག་གིས་ང་ལ་གསལ་བཤད་མ་བྱས་ན་ངས་ཇི་ལྟར་ཤེས་”ཅེས་སྨྲས་ནས་ཁོང་གིས་ཕི་ལིབ་ལ་ཤིང་རྟའི་ནང་མཉམ་དུ་སྡོད་པར་གདན་དྲང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31“How can I,” he said, “unless someone guides me?” And he invited Philip to come up and sit with him.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B78475-AD69-B465-D297-98F5F6A57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2"/>
    </mc:Choice>
    <mc:Fallback xmlns="">
      <p:transition spd="slow" advTm="1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D1A6F-9494-3BEC-0484-DC264C4AA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8244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E03EF-1212-7AF8-2E1C-591106FED2B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32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ཁོང་གིས་ཀློག་བཞིན་པའི་མདོ་ནི།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ཁོང་ནི་ལུག་ལྟར་བཤས་རར་ཁྲིད་པ་ཡིན། 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བལ་འབྲེག་མཁན་སར་གནས་པའི་ལུ་གུ་བཞིན། 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སྐད་སྒྲ་མེད་པ་ལྟར་དུ་ཞལ་མི་འབྱེད། 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32The eunuch was reading this passage of Scripture: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“He was led like a sheep to the slaughter,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and as a lamb before the shearer is silent,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so He did not open His mouth.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4D1351-1FB0-C12B-81AD-7FE2E9BA2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8"/>
    </mc:Choice>
    <mc:Fallback xmlns="">
      <p:transition spd="slow" advTm="10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BDA4C-7749-856F-2627-8F92168C8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8993"/>
            <a:ext cx="12192000" cy="7246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1A2E8-427F-71CB-DC4F-AA8CFBCC7BE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དམའ་བའི་སྐབས་སུ་གཞུང་དྲང་ཁྲིམས་མ་བཅད། །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ཁོང་གི་གདུང་རྒྱུད་སུ་ཡིས་འཆད་པར་ནུས། །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ཁོང་གི་ཚེ་སྲོག་ས་ནས་འཕྲོག་པས་སོ། 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33In His humiliation He was deprived of justice.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Who can recount His descendants?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For His life was removed from the earth.”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AF334C-C399-A0E0-50F7-2F46A3A63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5"/>
    </mc:Choice>
    <mc:Fallback xmlns="">
      <p:transition spd="slow" advTm="9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28D666-B8C8-04D8-E705-C0E31992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1710" y="-388993"/>
            <a:ext cx="13403710" cy="7967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08B6C2-848A-9C0E-9D56-8A9AEE0C916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ཉེར་དཔོན་གྱིས་ཕི་ལིབ་ལ་“ལུང་བསྟན་དེ་ནི་ལུང་སྟོན་པས་ཁོ་རང་ངམ་ཡང་ན་མི་གཞན་སུ་ཡི་སྐོར་གསུངས་པ་དེ་ང་ལ་གསུངས་དང་”ཞེས་སྨྲས་པ་ན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ཕི་ལིབ་ཀྱིས་ལུང་བསྟན་དེ་ནས་འགོ་བཙུགས་ཏེ་ཁོང་ལ་གཙོ་བོ་ཡེ་ཤུའི་འཕྲིན་བཟང་གསུངས།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34“Tell me,” said the eunuch, “who is the prophet talking about, himself or someone else?”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35Then Philip began with this very Scripture and told him the good news about Jesus.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8D95A1-5661-2387-35F3-59D959389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8"/>
    </mc:Choice>
    <mc:Fallback xmlns="">
      <p:transition spd="slow" advTm="1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D6AC0-CDCB-3A16-6570-30A9F8A12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9651F1-6A2C-7297-DD0B-EA9995A271CC}"/>
              </a:ext>
            </a:extLst>
          </p:cNvPr>
          <p:cNvSpPr txBox="1"/>
          <p:nvPr/>
        </p:nvSpPr>
        <p:spPr>
          <a:xfrm>
            <a:off x="6096000" y="0"/>
            <a:ext cx="5791200" cy="42754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ཕི་ལིབ་དང་ཨེ་ཐི་ཨོ་ཕི་ཡཱ་ཡུལ་གྱི་ཉུག་རུམ་པ་ཞིག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517913-D202-9765-0764-6E6942F86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6579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5858D-8B50-C98F-606D-E97922B37E48}"/>
              </a:ext>
            </a:extLst>
          </p:cNvPr>
          <p:cNvSpPr txBox="1"/>
          <p:nvPr/>
        </p:nvSpPr>
        <p:spPr>
          <a:xfrm>
            <a:off x="9584019" y="2058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:34,35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ཁོ་ཚོ་ལམ་ལ་འགྲོ་དུས་ཆུ་ཡོད་སར་སླེབས་པས་གཉེར་དཔོན་གྱིས་“ལྟོས་དང༌། འདིར་ཆུ་འདུག ངས་ཁྲུས་གསོལ་ལེན་ན་ཅི་མ་རུང་”ཞེས་བཤད།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36As they traveled along the road and came to some water, the eunuch said, “Look, here is water! What is there to prevent me from being baptized?”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7758F8-52E2-A5DE-2224-38948BD1E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0"/>
    </mc:Choice>
    <mc:Fallback xmlns="">
      <p:transition spd="slow" advTm="1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7B90D-9E28-737E-B7A9-E43BC5421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73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7ECFAC-BA05-9E7C-E6EB-1426093BA39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ཤིང་རྟ་འགོག་དགོས་པའི་བཀའ་བཏང་ནས་ཕི་ལིབ་དང་གཉེར་དཔོན་གཉིས་ཆུར་ཞུགས་པ་དང༌། ཕི་ལིབ་ཀྱིས་གཉེར་དཔོན་ལ་ཁྲུས་གསོལ་གནང༌།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38And he gave orders to stop the chariot. Then both Philip and the eunuch went down into the water, and Philip baptized him.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7523D4-954D-249A-591F-8DE1E105F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8"/>
    </mc:Choice>
    <mc:Fallback xmlns="">
      <p:transition spd="slow" advTm="8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1C900-2585-1380-7FD4-31C9E35C4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998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E8F87-3073-DAD1-ACD8-31AEA655A11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ཉིས་ཆུ་ནས་ཕྱིར་འཐོན་སྐབས་དཀོན་མཆོག་གི་དམ་པའི་ཐུགས་ཉིད་ཀྱིས་ཕི་ལིབ་མྱུར་དུ་ཁྲིད་པས་གཉེར་དཔོན་གྱིས་ཁོང་མ་མཐོང་ཡང་སེམས་དགའ་བའི་ངང་ནས་ལམ་ལ་ཕེབས་པ་ར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39When they came up out of the water, the Spirit of the Lord carried Philip away, and the eunuch saw him no more, but went on his way rejoicing.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051D1F-9BEE-8D67-A631-B28DFCCA0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5"/>
    </mc:Choice>
    <mc:Fallback xmlns="">
      <p:transition spd="slow" advTm="1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293DF-21FD-52F1-B27E-91B14D8D0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75" y="-148280"/>
            <a:ext cx="12969075" cy="7006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9EEFC-CC08-8AD2-F106-85DA7BCD0AF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ཡང་ཕི་ལིབ་ཨ་ཟོ་ཊོ་གྲོང་ཁྱེར་དུ་མངོན་པར་འགྱུར་ཏེ། སེ་སར་རེ་ཡཱ་གྲོང་ཁྱེར་ལ་མ་སླེབས་པའི་བར་དུ་ཁོང་གིས་ཡུལ་དེ་བརྒྱུད་ནས་འགྲོ་དུས་གྲོང་ཁྱེར་ཚང་མར་འཕྲིན་བཟང་བསྒྲག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40But Philip appeared at Azotus and traveled through that region, preaching the gospel in all the towns until he came to Caesarea.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812464F-F77F-E914-3310-88FFFDB23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0"/>
    </mc:Choice>
    <mc:Fallback xmlns="">
      <p:transition spd="slow" advTm="11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57489-B635-024B-EB7F-908DE946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2168"/>
            <a:ext cx="12192000" cy="7610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9C67E6-6AAE-4B16-CEEC-125A477F2D0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མཛད་པ 8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ཕི་ལིབ་དང་ཨེ་ཐི་ཨོ་ཕི་ཡཱ་ཡུལ་གྱི་ཉུག་རུམ་པ་ཞིག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u="none" strike="noStrike" baseline="0" dirty="0">
                <a:latin typeface="TimesNewRomanPSMT"/>
              </a:rPr>
              <a:t>Philip and the Ethiopian – Acts 8:26-40 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69120E-CCFC-BF5A-901E-576DCF69A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6"/>
    </mc:Choice>
    <mc:Fallback xmlns="">
      <p:transition spd="slow" advTm="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4DF8A-7ACC-DAA0-7DD9-C0079E1DC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2168"/>
            <a:ext cx="12192000" cy="7610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28E08B-5AB0-8A87-D197-ADA738C1E10E}"/>
              </a:ext>
            </a:extLst>
          </p:cNvPr>
          <p:cNvSpPr txBox="1"/>
          <p:nvPr/>
        </p:nvSpPr>
        <p:spPr>
          <a:xfrm>
            <a:off x="6096000" y="0"/>
            <a:ext cx="5791200" cy="42754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ཕི་ལིབ་དང་ཨེ་ཐི་ཨོ་ཕི་ཡཱ་ཡུལ་གྱི་ཉུག་རུམ་པ་ཞིག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7B4E79D-91FC-6284-8B81-99C4D983E5BF}"/>
              </a:ext>
            </a:extLst>
          </p:cNvPr>
          <p:cNvSpPr txBox="1"/>
          <p:nvPr/>
        </p:nvSpPr>
        <p:spPr>
          <a:xfrm>
            <a:off x="255905" y="56016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ང་དཀོན་མཆོག་གི་ཕོ་ཉ་ཞིག་གིས་ཕི་ལིབ་ལ་“ཡར་ལོངས་ལ་ལྷོ་ཕྱོགས་ལ་ཕྱིན་ཏེ་ཡེ་རུ་ཤ་ལེམ་ནས་ག་ཟཱ་གྲོང་ཁྱེར་དུ་འབབ་པའི་ལམ་ལ་སོང་ཞིག་”ཅེས་གསུངས། (ལམ་དེ་ནི་འབྲོག་སྟོང་གི་ལམ་ཞིག་ཡིན་)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26Now an angel of the Lord said to Philip, “Get up and go south to the desert road that goes down from Jerusalem to Gaza.”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B3038C-84FB-52EF-B8C0-7EE3497E7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2"/>
    </mc:Choice>
    <mc:Fallback xmlns="">
      <p:transition spd="slow" advTm="1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E1672-43A1-D7F0-F04E-4CC76E49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4667"/>
            <a:ext cx="12192000" cy="6942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9916AD-CE72-4289-DEB1-08F539E7521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ཕི་ལིབ་ལངས་ནས་སོང་ཞིང༌། ལམ་བར་དུ་ཨེ་ཐི་ཨོ་ཕི་ཡཱ་ཡུལ་གྱི་དབང་ཆ་ཆེ་བའི་ཉུག་རུམ་ཞིག་ཡོད་པ་དེ་ནི་ཡུལ་དེའི་རྒྱལ་མོ་ཀན་ད་སཱེ་ཟེར་བའི་བང་མཛོད་ཡོངས་ཀྱི་གཉེར་དཔོན་ཡིན། ཁོང་དཀོན་མཆོག་ལ་བསྙེན་བཀུར་ཞུ་བའི་ཆེད་དུ་ཡེ་རུ་ཤ་ལེམ་ལ་ཕེབས་ཡོད་པ་དང༌།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27So he started out, and on his way he met an Ethiopian eunuch, a court official in charge of the entire treasury of Candace, queen of the Ethiopians. He had gone to Jerusalem to worship,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5713B0-2979-F6FE-1622-84DFBF455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8"/>
    </mc:Choice>
    <mc:Fallback xmlns="">
      <p:transition spd="slow" advTm="1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1B7857-EB29-2519-CB9F-18F80C48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36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91EBAD-2050-687B-F801-1DDE31A4BD7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ཤིང་རྟར་བཞུགས་ནས་རང་ཡུལ་ལ་ཕྱིར་ལོག་དུས། ལུང་སྟོན་པ་ཡེ་ཤ་ཡཱ་ཡིས་བྲིས་པའི་མདོ་ཀློག་བཞིན་ཡོད།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དམ་པའི་ཐུགས་ཉིད་ཀྱིས་ཕི་ལིབ་ལ་“ཤིང་རྟ་དེའི་རྩར་ཕྱིན་ནས་མཉམ་དུ་སོང་ཞིག་”ཅེས་གསུངས་པས།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28and on his return was sitting in his chariot reading Isaiah the prophet.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29The Spirit said to Philip, “Go over to that chariot and stay by it.”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8D5E63-5BA2-3AAD-0E1C-555B95F93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6"/>
    </mc:Choice>
    <mc:Fallback xmlns="">
      <p:transition spd="slow" advTm="1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2969</TotalTime>
  <Words>1245</Words>
  <Application>Microsoft Office PowerPoint</Application>
  <PresentationFormat>Widescreen</PresentationFormat>
  <Paragraphs>77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48-4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2025-05-26T06:57:27Z</dcterms:modified>
</cp:coreProperties>
</file>