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5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8E5D8-902B-4B93-AC7C-2B964806E192}" v="2" dt="2025-05-26T06:49:11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35" autoAdjust="0"/>
  </p:normalViewPr>
  <p:slideViewPr>
    <p:cSldViewPr snapToGrid="0">
      <p:cViewPr varScale="1">
        <p:scale>
          <a:sx n="48" d="100"/>
          <a:sy n="48" d="100"/>
        </p:scale>
        <p:origin x="43" y="7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A58E5D8-902B-4B93-AC7C-2B964806E192}"/>
    <pc:docChg chg="custSel modSld">
      <pc:chgData name="Alfred Smith" userId="3c60a3631c0db8ad" providerId="LiveId" clId="{AA58E5D8-902B-4B93-AC7C-2B964806E192}" dt="2025-05-26T06:55:31.951" v="33"/>
      <pc:docMkLst>
        <pc:docMk/>
      </pc:docMkLst>
      <pc:sldChg chg="modSp mod">
        <pc:chgData name="Alfred Smith" userId="3c60a3631c0db8ad" providerId="LiveId" clId="{AA58E5D8-902B-4B93-AC7C-2B964806E192}" dt="2025-05-26T06:47:45.062" v="1" actId="27636"/>
        <pc:sldMkLst>
          <pc:docMk/>
          <pc:sldMk cId="1499918570" sldId="257"/>
        </pc:sldMkLst>
        <pc:spChg chg="mod">
          <ac:chgData name="Alfred Smith" userId="3c60a3631c0db8ad" providerId="LiveId" clId="{AA58E5D8-902B-4B93-AC7C-2B964806E192}" dt="2025-05-26T06:47:45.062" v="1" actId="27636"/>
          <ac:spMkLst>
            <pc:docMk/>
            <pc:sldMk cId="1499918570" sldId="257"/>
            <ac:spMk id="5" creationId="{6B3B1DB9-9500-1A7D-A0C0-28DF1C3A3B04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3788111665" sldId="258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454763615" sldId="259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A58E5D8-902B-4B93-AC7C-2B964806E192}" dt="2025-05-26T06:49:11.527" v="4"/>
        <pc:sldMkLst>
          <pc:docMk/>
          <pc:sldMk cId="2346136586" sldId="260"/>
        </pc:sldMkLst>
        <pc:spChg chg="add mod">
          <ac:chgData name="Alfred Smith" userId="3c60a3631c0db8ad" providerId="LiveId" clId="{AA58E5D8-902B-4B93-AC7C-2B964806E192}" dt="2025-05-26T06:49:11.527" v="4"/>
          <ac:spMkLst>
            <pc:docMk/>
            <pc:sldMk cId="2346136586" sldId="260"/>
            <ac:spMk id="2" creationId="{71F504C4-8ED2-BCC5-D2C0-D2AB188880F4}"/>
          </ac:spMkLst>
        </pc:spChg>
        <pc:spChg chg="del">
          <ac:chgData name="Alfred Smith" userId="3c60a3631c0db8ad" providerId="LiveId" clId="{AA58E5D8-902B-4B93-AC7C-2B964806E192}" dt="2025-05-26T06:49:10.686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AA58E5D8-902B-4B93-AC7C-2B964806E192}" dt="2025-05-26T06:49:10.686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AA58E5D8-902B-4B93-AC7C-2B964806E192}" dt="2025-05-26T06:49:11.527" v="4"/>
          <ac:spMkLst>
            <pc:docMk/>
            <pc:sldMk cId="2346136586" sldId="260"/>
            <ac:spMk id="5" creationId="{38BA55CE-6D15-757F-EF0F-4ECCEEEBAB48}"/>
          </ac:spMkLst>
        </pc:spChg>
      </pc:sldChg>
      <pc:sldChg chg="modSp mod">
        <pc:chgData name="Alfred Smith" userId="3c60a3631c0db8ad" providerId="LiveId" clId="{AA58E5D8-902B-4B93-AC7C-2B964806E192}" dt="2025-05-26T06:49:28.366" v="6"/>
        <pc:sldMkLst>
          <pc:docMk/>
          <pc:sldMk cId="4037329247" sldId="261"/>
        </pc:sldMkLst>
        <pc:spChg chg="mod">
          <ac:chgData name="Alfred Smith" userId="3c60a3631c0db8ad" providerId="LiveId" clId="{AA58E5D8-902B-4B93-AC7C-2B964806E192}" dt="2025-05-26T06:49:28.366" v="6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49:50.007" v="8"/>
        <pc:sldMkLst>
          <pc:docMk/>
          <pc:sldMk cId="1909638311" sldId="262"/>
        </pc:sldMkLst>
        <pc:spChg chg="mod">
          <ac:chgData name="Alfred Smith" userId="3c60a3631c0db8ad" providerId="LiveId" clId="{AA58E5D8-902B-4B93-AC7C-2B964806E192}" dt="2025-05-26T06:49:50.007" v="8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0:11.751" v="10"/>
        <pc:sldMkLst>
          <pc:docMk/>
          <pc:sldMk cId="641208035" sldId="263"/>
        </pc:sldMkLst>
        <pc:spChg chg="mod">
          <ac:chgData name="Alfred Smith" userId="3c60a3631c0db8ad" providerId="LiveId" clId="{AA58E5D8-902B-4B93-AC7C-2B964806E192}" dt="2025-05-26T06:50:11.751" v="10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0:34.318" v="13" actId="1076"/>
        <pc:sldMkLst>
          <pc:docMk/>
          <pc:sldMk cId="4044745628" sldId="264"/>
        </pc:sldMkLst>
        <pc:spChg chg="mod">
          <ac:chgData name="Alfred Smith" userId="3c60a3631c0db8ad" providerId="LiveId" clId="{AA58E5D8-902B-4B93-AC7C-2B964806E192}" dt="2025-05-26T06:50:34.318" v="13" actId="1076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AA58E5D8-902B-4B93-AC7C-2B964806E192}" dt="2025-05-26T06:50:34.318" v="13" actId="1076"/>
          <ac:spMkLst>
            <pc:docMk/>
            <pc:sldMk cId="4044745628" sldId="264"/>
            <ac:spMk id="4" creationId="{EE2AC625-9141-A801-F431-DD5F79396320}"/>
          </ac:spMkLst>
        </pc:spChg>
      </pc:sldChg>
      <pc:sldChg chg="modSp mod">
        <pc:chgData name="Alfred Smith" userId="3c60a3631c0db8ad" providerId="LiveId" clId="{AA58E5D8-902B-4B93-AC7C-2B964806E192}" dt="2025-05-26T06:51:00.862" v="15" actId="404"/>
        <pc:sldMkLst>
          <pc:docMk/>
          <pc:sldMk cId="978260341" sldId="265"/>
        </pc:sldMkLst>
        <pc:spChg chg="mod">
          <ac:chgData name="Alfred Smith" userId="3c60a3631c0db8ad" providerId="LiveId" clId="{AA58E5D8-902B-4B93-AC7C-2B964806E192}" dt="2025-05-26T06:51:00.862" v="15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1:24.060" v="18" actId="404"/>
        <pc:sldMkLst>
          <pc:docMk/>
          <pc:sldMk cId="3575870363" sldId="266"/>
        </pc:sldMkLst>
        <pc:spChg chg="mod">
          <ac:chgData name="Alfred Smith" userId="3c60a3631c0db8ad" providerId="LiveId" clId="{AA58E5D8-902B-4B93-AC7C-2B964806E192}" dt="2025-05-26T06:51:24.060" v="18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1:42.781" v="20"/>
        <pc:sldMkLst>
          <pc:docMk/>
          <pc:sldMk cId="4017137865" sldId="267"/>
        </pc:sldMkLst>
        <pc:spChg chg="mod">
          <ac:chgData name="Alfred Smith" userId="3c60a3631c0db8ad" providerId="LiveId" clId="{AA58E5D8-902B-4B93-AC7C-2B964806E192}" dt="2025-05-26T06:51:42.781" v="20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2:06.483" v="23" actId="404"/>
        <pc:sldMkLst>
          <pc:docMk/>
          <pc:sldMk cId="3137811553" sldId="268"/>
        </pc:sldMkLst>
        <pc:spChg chg="mod">
          <ac:chgData name="Alfred Smith" userId="3c60a3631c0db8ad" providerId="LiveId" clId="{AA58E5D8-902B-4B93-AC7C-2B964806E192}" dt="2025-05-26T06:52:06.483" v="23" actId="40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4:54.429" v="29"/>
        <pc:sldMkLst>
          <pc:docMk/>
          <pc:sldMk cId="100491716" sldId="269"/>
        </pc:sldMkLst>
        <pc:spChg chg="mod">
          <ac:chgData name="Alfred Smith" userId="3c60a3631c0db8ad" providerId="LiveId" clId="{AA58E5D8-902B-4B93-AC7C-2B964806E192}" dt="2025-05-26T06:54:54.429" v="29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4120481681" sldId="270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4120481681" sldId="270"/>
            <ac:spMk id="2" creationId="{9E28E08B-5AB0-8A87-D197-ADA738C1E10E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939110669" sldId="271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4024569785" sldId="272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487179600" sldId="273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2168401200" sldId="274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2996969115" sldId="275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2390376940" sldId="276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4265919077" sldId="277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210266664" sldId="278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210266664" sldId="278"/>
            <ac:spMk id="2" creationId="{7525858D-8B50-C98F-606D-E97922B37E48}"/>
          </ac:spMkLst>
        </pc:spChg>
      </pc:sldChg>
      <pc:sldChg chg="modSp mod">
        <pc:chgData name="Alfred Smith" userId="3c60a3631c0db8ad" providerId="LiveId" clId="{AA58E5D8-902B-4B93-AC7C-2B964806E192}" dt="2025-05-26T06:53:46.061" v="26" actId="20577"/>
        <pc:sldMkLst>
          <pc:docMk/>
          <pc:sldMk cId="888433145" sldId="279"/>
        </pc:sldMkLst>
        <pc:spChg chg="mod">
          <ac:chgData name="Alfred Smith" userId="3c60a3631c0db8ad" providerId="LiveId" clId="{AA58E5D8-902B-4B93-AC7C-2B964806E192}" dt="2025-05-26T06:53:46.061" v="26" actId="20577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791300187" sldId="280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791300187" sldId="280"/>
            <ac:spMk id="2" creationId="{E6BE8F87-3073-DAD1-ACD8-31AEA655A118}"/>
          </ac:spMkLst>
        </pc:spChg>
      </pc:sldChg>
      <pc:sldChg chg="modSp mod">
        <pc:chgData name="Alfred Smith" userId="3c60a3631c0db8ad" providerId="LiveId" clId="{AA58E5D8-902B-4B93-AC7C-2B964806E192}" dt="2025-05-26T06:55:12.267" v="31"/>
        <pc:sldMkLst>
          <pc:docMk/>
          <pc:sldMk cId="1922139011" sldId="281"/>
        </pc:sldMkLst>
        <pc:spChg chg="mod">
          <ac:chgData name="Alfred Smith" userId="3c60a3631c0db8ad" providerId="LiveId" clId="{AA58E5D8-902B-4B93-AC7C-2B964806E192}" dt="2025-05-26T06:55:12.267" v="31"/>
          <ac:spMkLst>
            <pc:docMk/>
            <pc:sldMk cId="1922139011" sldId="281"/>
            <ac:spMk id="3" creationId="{A58184BD-88F1-BA02-40C1-D8403D0EEC0D}"/>
          </ac:spMkLst>
        </pc:spChg>
      </pc:sldChg>
      <pc:sldChg chg="modSp mod">
        <pc:chgData name="Alfred Smith" userId="3c60a3631c0db8ad" providerId="LiveId" clId="{AA58E5D8-902B-4B93-AC7C-2B964806E192}" dt="2025-05-26T06:55:31.951" v="33"/>
        <pc:sldMkLst>
          <pc:docMk/>
          <pc:sldMk cId="3166251957" sldId="283"/>
        </pc:sldMkLst>
        <pc:spChg chg="mod">
          <ac:chgData name="Alfred Smith" userId="3c60a3631c0db8ad" providerId="LiveId" clId="{AA58E5D8-902B-4B93-AC7C-2B964806E192}" dt="2025-05-26T06:55:31.951" v="33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3922583308" sldId="284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AA58E5D8-902B-4B93-AC7C-2B964806E192}" dt="2025-05-26T06:48:05.087" v="2"/>
        <pc:sldMkLst>
          <pc:docMk/>
          <pc:sldMk cId="1522780631" sldId="285"/>
        </pc:sldMkLst>
        <pc:spChg chg="mod">
          <ac:chgData name="Alfred Smith" userId="3c60a3631c0db8ad" providerId="LiveId" clId="{AA58E5D8-902B-4B93-AC7C-2B964806E192}" dt="2025-05-26T06:48:05.087" v="2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  <pc:docChgLst>
    <pc:chgData name="Leonie Smith" userId="fed1330f33f5650e" providerId="LiveId" clId="{2E8E796C-3F77-41A8-A38A-E8B27E1BDF6D}"/>
    <pc:docChg chg="modSld">
      <pc:chgData name="Leonie Smith" userId="fed1330f33f5650e" providerId="LiveId" clId="{2E8E796C-3F77-41A8-A38A-E8B27E1BDF6D}" dt="2024-01-15T04:38:09.788" v="54" actId="20577"/>
      <pc:docMkLst>
        <pc:docMk/>
      </pc:docMkLst>
      <pc:sldChg chg="addSp delSp modSp mod modTransition modAnim modNotesTx">
        <pc:chgData name="Leonie Smith" userId="fed1330f33f5650e" providerId="LiveId" clId="{2E8E796C-3F77-41A8-A38A-E8B27E1BDF6D}" dt="2024-01-15T04:38:09.788" v="54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E8E796C-3F77-41A8-A38A-E8B27E1BDF6D}" dt="2024-01-12T03:20:46.390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E8E796C-3F77-41A8-A38A-E8B27E1BDF6D}" dt="2024-01-12T03:21:16.33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E8E796C-3F77-41A8-A38A-E8B27E1BDF6D}" dt="2024-01-12T03:21:43.708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E8E796C-3F77-41A8-A38A-E8B27E1BDF6D}" dt="2024-01-12T03:22:07.53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E8E796C-3F77-41A8-A38A-E8B27E1BDF6D}" dt="2024-01-12T03:22:27.067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E8E796C-3F77-41A8-A38A-E8B27E1BDF6D}" dt="2024-01-12T03:22:46.512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E8E796C-3F77-41A8-A38A-E8B27E1BDF6D}" dt="2024-01-12T03:23:05.337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E8E796C-3F77-41A8-A38A-E8B27E1BDF6D}" dt="2024-01-12T03:23:21.761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E8E796C-3F77-41A8-A38A-E8B27E1BDF6D}" dt="2024-01-12T03:23:46.594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E8E796C-3F77-41A8-A38A-E8B27E1BDF6D}" dt="2024-01-12T03:24:05.939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E8E796C-3F77-41A8-A38A-E8B27E1BDF6D}" dt="2024-01-12T03:24:22.443" v="35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2E8E796C-3F77-41A8-A38A-E8B27E1BDF6D}" dt="2024-01-12T03:24:41.585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E8E796C-3F77-41A8-A38A-E8B27E1BDF6D}" dt="2024-01-12T03:25:21.992" v="44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15CD58E5-F5FE-437B-BAAD-BD15D25696B7}"/>
    <pc:docChg chg="custSel modSld">
      <pc:chgData name="Alfred Smith" userId="3c60a3631c0db8ad" providerId="LiveId" clId="{15CD58E5-F5FE-437B-BAAD-BD15D25696B7}" dt="2025-05-06T08:04:40.058" v="5"/>
      <pc:docMkLst>
        <pc:docMk/>
      </pc:docMkLst>
      <pc:sldChg chg="addSp delSp modSp mod">
        <pc:chgData name="Alfred Smith" userId="3c60a3631c0db8ad" providerId="LiveId" clId="{15CD58E5-F5FE-437B-BAAD-BD15D25696B7}" dt="2025-05-06T08:01:45.234" v="4" actId="27636"/>
        <pc:sldMkLst>
          <pc:docMk/>
          <pc:sldMk cId="1499918570" sldId="257"/>
        </pc:sldMkLst>
        <pc:spChg chg="add mod">
          <ac:chgData name="Alfred Smith" userId="3c60a3631c0db8ad" providerId="LiveId" clId="{15CD58E5-F5FE-437B-BAAD-BD15D25696B7}" dt="2025-05-06T08:01:45.234" v="4" actId="27636"/>
          <ac:spMkLst>
            <pc:docMk/>
            <pc:sldMk cId="1499918570" sldId="257"/>
            <ac:spMk id="5" creationId="{6B3B1DB9-9500-1A7D-A0C0-28DF1C3A3B04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3788111665" sldId="258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54763615" sldId="259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120481681" sldId="270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120481681" sldId="270"/>
            <ac:spMk id="2" creationId="{9E28E08B-5AB0-8A87-D197-ADA738C1E10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939110669" sldId="271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024569785" sldId="272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87179600" sldId="273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168401200" sldId="274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996969115" sldId="275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390376940" sldId="276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265919077" sldId="277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10266664" sldId="278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10266664" sldId="278"/>
            <ac:spMk id="2" creationId="{7525858D-8B50-C98F-606D-E97922B37E4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888433145" sldId="279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791300187" sldId="280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791300187" sldId="280"/>
            <ac:spMk id="2" creationId="{E6BE8F87-3073-DAD1-ACD8-31AEA655A11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3922583308" sldId="284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1522780631" sldId="285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  <pc:docChgLst>
    <pc:chgData name="Alfred Smith" userId="3c60a3631c0db8ad" providerId="LiveId" clId="{F4B54914-7570-49EC-A388-7214ABF5BE20}"/>
    <pc:docChg chg="undo custSel modSld">
      <pc:chgData name="Alfred Smith" userId="3c60a3631c0db8ad" providerId="LiveId" clId="{F4B54914-7570-49EC-A388-7214ABF5BE20}" dt="2024-07-24T08:26:35.311" v="31"/>
      <pc:docMkLst>
        <pc:docMk/>
      </pc:docMkLst>
      <pc:sldChg chg="addSp delSp modSp mod">
        <pc:chgData name="Alfred Smith" userId="3c60a3631c0db8ad" providerId="LiveId" clId="{F4B54914-7570-49EC-A388-7214ABF5BE20}" dt="2024-07-24T07:36:16.562" v="3"/>
        <pc:sldMkLst>
          <pc:docMk/>
          <pc:sldMk cId="1499918570" sldId="257"/>
        </pc:sldMkLst>
      </pc:sldChg>
      <pc:sldChg chg="modSp mod">
        <pc:chgData name="Alfred Smith" userId="3c60a3631c0db8ad" providerId="LiveId" clId="{F4B54914-7570-49EC-A388-7214ABF5BE20}" dt="2024-07-24T08:23:25.098" v="8"/>
        <pc:sldMkLst>
          <pc:docMk/>
          <pc:sldMk cId="2346136586" sldId="260"/>
        </pc:sldMkLst>
      </pc:sldChg>
      <pc:sldChg chg="modSp mod">
        <pc:chgData name="Alfred Smith" userId="3c60a3631c0db8ad" providerId="LiveId" clId="{F4B54914-7570-49EC-A388-7214ABF5BE20}" dt="2024-07-24T08:23:43.650" v="10"/>
        <pc:sldMkLst>
          <pc:docMk/>
          <pc:sldMk cId="4037329247" sldId="261"/>
        </pc:sldMkLst>
      </pc:sldChg>
      <pc:sldChg chg="modSp mod">
        <pc:chgData name="Alfred Smith" userId="3c60a3631c0db8ad" providerId="LiveId" clId="{F4B54914-7570-49EC-A388-7214ABF5BE20}" dt="2024-07-24T08:24:09.943" v="13"/>
        <pc:sldMkLst>
          <pc:docMk/>
          <pc:sldMk cId="1909638311" sldId="262"/>
        </pc:sldMkLst>
      </pc:sldChg>
      <pc:sldChg chg="modSp mod">
        <pc:chgData name="Alfred Smith" userId="3c60a3631c0db8ad" providerId="LiveId" clId="{F4B54914-7570-49EC-A388-7214ABF5BE20}" dt="2024-07-24T08:24:22.486" v="15"/>
        <pc:sldMkLst>
          <pc:docMk/>
          <pc:sldMk cId="641208035" sldId="263"/>
        </pc:sldMkLst>
      </pc:sldChg>
      <pc:sldChg chg="modSp mod">
        <pc:chgData name="Alfred Smith" userId="3c60a3631c0db8ad" providerId="LiveId" clId="{F4B54914-7570-49EC-A388-7214ABF5BE20}" dt="2024-07-24T08:24:39.498" v="17"/>
        <pc:sldMkLst>
          <pc:docMk/>
          <pc:sldMk cId="4044745628" sldId="264"/>
        </pc:sldMkLst>
      </pc:sldChg>
      <pc:sldChg chg="modSp mod">
        <pc:chgData name="Alfred Smith" userId="3c60a3631c0db8ad" providerId="LiveId" clId="{F4B54914-7570-49EC-A388-7214ABF5BE20}" dt="2024-07-24T08:24:52.782" v="19"/>
        <pc:sldMkLst>
          <pc:docMk/>
          <pc:sldMk cId="978260341" sldId="265"/>
        </pc:sldMkLst>
      </pc:sldChg>
      <pc:sldChg chg="modSp mod">
        <pc:chgData name="Alfred Smith" userId="3c60a3631c0db8ad" providerId="LiveId" clId="{F4B54914-7570-49EC-A388-7214ABF5BE20}" dt="2024-07-24T08:25:12.041" v="21"/>
        <pc:sldMkLst>
          <pc:docMk/>
          <pc:sldMk cId="3575870363" sldId="266"/>
        </pc:sldMkLst>
      </pc:sldChg>
      <pc:sldChg chg="modSp mod">
        <pc:chgData name="Alfred Smith" userId="3c60a3631c0db8ad" providerId="LiveId" clId="{F4B54914-7570-49EC-A388-7214ABF5BE20}" dt="2024-07-24T08:25:25.837" v="23"/>
        <pc:sldMkLst>
          <pc:docMk/>
          <pc:sldMk cId="4017137865" sldId="267"/>
        </pc:sldMkLst>
      </pc:sldChg>
      <pc:sldChg chg="modSp mod">
        <pc:chgData name="Alfred Smith" userId="3c60a3631c0db8ad" providerId="LiveId" clId="{F4B54914-7570-49EC-A388-7214ABF5BE20}" dt="2024-07-24T08:25:47.357" v="25"/>
        <pc:sldMkLst>
          <pc:docMk/>
          <pc:sldMk cId="3137811553" sldId="268"/>
        </pc:sldMkLst>
      </pc:sldChg>
      <pc:sldChg chg="modSp mod">
        <pc:chgData name="Alfred Smith" userId="3c60a3631c0db8ad" providerId="LiveId" clId="{F4B54914-7570-49EC-A388-7214ABF5BE20}" dt="2024-07-24T08:26:02.756" v="27"/>
        <pc:sldMkLst>
          <pc:docMk/>
          <pc:sldMk cId="100491716" sldId="269"/>
        </pc:sldMkLst>
      </pc:sldChg>
      <pc:sldChg chg="addSp modSp">
        <pc:chgData name="Alfred Smith" userId="3c60a3631c0db8ad" providerId="LiveId" clId="{F4B54914-7570-49EC-A388-7214ABF5BE20}" dt="2024-07-24T07:37:21.856" v="4"/>
        <pc:sldMkLst>
          <pc:docMk/>
          <pc:sldMk cId="4120481681" sldId="270"/>
        </pc:sldMkLst>
      </pc:sldChg>
      <pc:sldChg chg="modSp mod">
        <pc:chgData name="Alfred Smith" userId="3c60a3631c0db8ad" providerId="LiveId" clId="{F4B54914-7570-49EC-A388-7214ABF5BE20}" dt="2024-07-24T08:26:21.686" v="29"/>
        <pc:sldMkLst>
          <pc:docMk/>
          <pc:sldMk cId="1922139011" sldId="281"/>
        </pc:sldMkLst>
      </pc:sldChg>
      <pc:sldChg chg="modSp mod">
        <pc:chgData name="Alfred Smith" userId="3c60a3631c0db8ad" providerId="LiveId" clId="{F4B54914-7570-49EC-A388-7214ABF5BE20}" dt="2024-07-24T08:26:35.311" v="31"/>
        <pc:sldMkLst>
          <pc:docMk/>
          <pc:sldMk cId="3166251957" sldId="283"/>
        </pc:sldMkLst>
      </pc:sldChg>
    </pc:docChg>
  </pc:docChgLst>
  <pc:docChgLst>
    <pc:chgData name="Leonie Smith" userId="fed1330f33f5650e" providerId="LiveId" clId="{B606F73A-B36D-453E-8025-210C443B1716}"/>
    <pc:docChg chg="custSel modSld">
      <pc:chgData name="Leonie Smith" userId="fed1330f33f5650e" providerId="LiveId" clId="{B606F73A-B36D-453E-8025-210C443B1716}" dt="2023-01-30T11:12:03.391" v="207" actId="20577"/>
      <pc:docMkLst>
        <pc:docMk/>
      </pc:docMkLst>
      <pc:sldChg chg="addSp modSp mod modNotesTx">
        <pc:chgData name="Leonie Smith" userId="fed1330f33f5650e" providerId="LiveId" clId="{B606F73A-B36D-453E-8025-210C443B1716}" dt="2023-01-27T05:18:50.551" v="15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B606F73A-B36D-453E-8025-210C443B1716}" dt="2023-01-30T07:40:21.577" v="158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B606F73A-B36D-453E-8025-210C443B1716}" dt="2023-01-26T06:50:47.323" v="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606F73A-B36D-453E-8025-210C443B1716}" dt="2023-01-26T06:54:39.816" v="33"/>
        <pc:sldMkLst>
          <pc:docMk/>
          <pc:sldMk cId="2346136586" sldId="260"/>
        </pc:sldMkLst>
      </pc:sldChg>
      <pc:sldChg chg="addSp modSp">
        <pc:chgData name="Leonie Smith" userId="fed1330f33f5650e" providerId="LiveId" clId="{B606F73A-B36D-453E-8025-210C443B1716}" dt="2023-01-26T06:57:18.317" v="3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606F73A-B36D-453E-8025-210C443B1716}" dt="2023-01-26T06:59:49.479" v="44"/>
        <pc:sldMkLst>
          <pc:docMk/>
          <pc:sldMk cId="1909638311" sldId="262"/>
        </pc:sldMkLst>
      </pc:sldChg>
      <pc:sldChg chg="addSp modSp">
        <pc:chgData name="Leonie Smith" userId="fed1330f33f5650e" providerId="LiveId" clId="{B606F73A-B36D-453E-8025-210C443B1716}" dt="2023-01-26T07:01:00.883" v="4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606F73A-B36D-453E-8025-210C443B1716}" dt="2023-01-26T07:03:18.323" v="49"/>
        <pc:sldMkLst>
          <pc:docMk/>
          <pc:sldMk cId="4044745628" sldId="264"/>
        </pc:sldMkLst>
      </pc:sldChg>
      <pc:sldChg chg="addSp modSp">
        <pc:chgData name="Leonie Smith" userId="fed1330f33f5650e" providerId="LiveId" clId="{B606F73A-B36D-453E-8025-210C443B1716}" dt="2023-01-26T07:09:29.314" v="5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606F73A-B36D-453E-8025-210C443B1716}" dt="2023-01-26T07:10:55.151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606F73A-B36D-453E-8025-210C443B1716}" dt="2023-01-26T07:13:17.532" v="6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606F73A-B36D-453E-8025-210C443B1716}" dt="2023-01-26T07:14:34.320" v="65"/>
        <pc:sldMkLst>
          <pc:docMk/>
          <pc:sldMk cId="3137811553" sldId="268"/>
        </pc:sldMkLst>
      </pc:sldChg>
      <pc:sldChg chg="addSp modSp">
        <pc:chgData name="Leonie Smith" userId="fed1330f33f5650e" providerId="LiveId" clId="{B606F73A-B36D-453E-8025-210C443B1716}" dt="2023-01-26T07:15:29.632" v="66"/>
        <pc:sldMkLst>
          <pc:docMk/>
          <pc:sldMk cId="100491716" sldId="269"/>
        </pc:sldMkLst>
      </pc:sldChg>
      <pc:sldChg chg="addSp modSp">
        <pc:chgData name="Leonie Smith" userId="fed1330f33f5650e" providerId="LiveId" clId="{B606F73A-B36D-453E-8025-210C443B1716}" dt="2023-01-30T07:40:57.256" v="159"/>
        <pc:sldMkLst>
          <pc:docMk/>
          <pc:sldMk cId="4120481681" sldId="270"/>
        </pc:sldMkLst>
      </pc:sldChg>
      <pc:sldChg chg="addSp modSp mod">
        <pc:chgData name="Leonie Smith" userId="fed1330f33f5650e" providerId="LiveId" clId="{B606F73A-B36D-453E-8025-210C443B1716}" dt="2023-01-30T07:41:59.584" v="176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B606F73A-B36D-453E-8025-210C443B1716}" dt="2023-01-30T07:42:07.918" v="17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606F73A-B36D-453E-8025-210C443B1716}" dt="2023-01-30T11:06:31.496" v="1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B606F73A-B36D-453E-8025-210C443B1716}" dt="2023-01-30T11:09:29.099" v="18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606F73A-B36D-453E-8025-210C443B1716}" dt="2023-01-30T11:10:28.295" v="18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606F73A-B36D-453E-8025-210C443B1716}" dt="2023-01-30T11:10:42.562" v="18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606F73A-B36D-453E-8025-210C443B1716}" dt="2023-01-30T11:10:59.205" v="19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606F73A-B36D-453E-8025-210C443B1716}" dt="2023-01-30T11:11:08.562" v="196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606F73A-B36D-453E-8025-210C443B1716}" dt="2023-01-30T11:11:21.706" v="20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B606F73A-B36D-453E-8025-210C443B1716}" dt="2023-01-30T11:11:31.498" v="203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B606F73A-B36D-453E-8025-210C443B1716}" dt="2023-01-27T05:15:40.870" v="13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606F73A-B36D-453E-8025-210C443B1716}" dt="2023-01-27T05:18:19.859" v="149"/>
        <pc:sldMkLst>
          <pc:docMk/>
          <pc:sldMk cId="3166251957" sldId="283"/>
        </pc:sldMkLst>
      </pc:sldChg>
      <pc:sldChg chg="addSp modSp mod">
        <pc:chgData name="Leonie Smith" userId="fed1330f33f5650e" providerId="LiveId" clId="{B606F73A-B36D-453E-8025-210C443B1716}" dt="2023-01-30T11:12:03.391" v="20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B606F73A-B36D-453E-8025-210C443B1716}" dt="2023-01-30T11:11:43.879" v="205" actId="20577"/>
        <pc:sldMkLst>
          <pc:docMk/>
          <pc:sldMk cId="152278063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48 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48-4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A8548C-D0D7-94F6-D6A2-BD518A589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B1DB9-9500-1A7D-A0C0-28DF1C3A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353F-3356-F443-76D2-A575A562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98"/>
            <a:ext cx="12496800" cy="6881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05F64-6843-A81D-0B12-100489E60DBE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30ཕི་ལིབ་ཀྱང་དེ་བཞིན་དུ་ཉུག་རུམ་པའི་གམ་དུ་བརྒྱུགས༌ཤིང༌། དེས་ལུང་སྟོན་པ་ཡེ་ཤ་ཡཱའི་མདོ་ཀློག་གིན་ཡོད་པ་ཐོས་ཏེ་ན༌རེ། ཁྱོད་ཀྱིས་ཀློག་བཞིན་པའི་དོན་དེ་རྟོགས་སམ་ཞེས་དྲིས་པ༌ན།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30So Philip ran up and heard the man reading Isaiah the prophet. “Do you understand what you are reading?” Philip asked.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BE68A1-0757-3668-FB86-1A93769AE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5"/>
    </mc:Choice>
    <mc:Fallback xmlns="">
      <p:transition spd="slow" advTm="1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C7D22-725D-ACA3-7E2D-BEF48575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49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68B2-CD39-527B-6E19-D639EA87156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31ཁོ་ན༌རེ། བདག་ལ་ཁྲིད་སྟོན་བྱེད་མཁན་མེད༌པས། ངས་ཅི་ལྟར་རྟོགས་ནུས་ཞེས་སྨྲས༌ཤིང༌། ཕི་ལིབ་ཤིང་རྟའི་ནང་དུ་ཁོ་དང་མཉམ་དུ་བཞུགས༌པར་གདན་དྲངས་པ་དང་།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31“How can I,” he said, “unless someone guides me?” And he invited Philip to come up and sit with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78475-AD69-B465-D297-98F5F6A57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"/>
    </mc:Choice>
    <mc:Fallback xmlns="">
      <p:transition spd="slow" advTm="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1A6F-9494-3BEC-0484-DC264C4A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4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E03EF-1212-7AF8-2E1C-591106FED2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32ཁོས་ཀློག་བཞིན་པའི་མདོ་ནི་འདི་ལྟ༌སྟེ།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ཁོང་ནི་ཤན་པའི་མདུན་དུ་ལུག་ལྟར༌ཁྲིད།།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བལ་འབྲེག་པ་ཡི་གམ་གྱི་ལུ་གུ༌བཞིན།།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སྐད་སྒྲ་མེད་པར་ཁོང་གིས་ཅང་མི༌སྨྲ།།</a:t>
            </a:r>
            <a:endParaRPr lang="bo-CN" sz="5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 eunuch was reading this passage of Scripture: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“He was led like a sheep to the slaughter,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as a lamb before the shearer is silent,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He did not open His mouth.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4D1351-1FB0-C12B-81AD-7FE2E9BA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8"/>
    </mc:Choice>
    <mc:Fallback xmlns="">
      <p:transition spd="slow" advTm="1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DA4C-7749-856F-2627-8F92168C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93"/>
            <a:ext cx="12192000" cy="7246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1A2E8-427F-71CB-DC4F-AA8CFBCC7BE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33གཞན་གྱིས་ཁོང་ལ་འཕྱ་ཞིང་དམོད་པ༌དང༌།།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བདེན་པའི་ཁྲིམས་ཐག་གཏན་ནས་མེད་པར༌བཟོས།།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ཁོང་གི་ཚེ་སྲོག་ས་ལས་བཅད་པའི༌ཕྱིར།།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ཁོང་གི་གདུང་རྒྱུད་སུ་ཡིས་འཆད་ནུས༌སམ།།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ཞེས་གསུངས་ཡོད་པ༌དེའོ།།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33In His humiliation He was deprived of justice.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Who can recount His descendants?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For His life was removed from the earth.”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AF334C-C399-A0E0-50F7-2F46A3A6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"/>
    </mc:Choice>
    <mc:Fallback xmlns="">
      <p:transition spd="slow" advTm="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8D666-B8C8-04D8-E705-C0E31992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710" y="-388993"/>
            <a:ext cx="13403710" cy="796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8B6C2-848A-9C0E-9D56-8A9AEE0C916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34དེ་ནས་ཉུག་རུམ་པ་ན༌རེ། ལུང་སྟོན་པས་ལུང་བསྟན་འདི་ནི་རང་གཞན་སུ་ལ་གསུངས་པ་བདག་ལ་གསུང་བར་མཛོད་ཅེས་སྨྲས་པ༌དང༌། 35ཕི་ལིབ་ཀྱིས་མདོ་དེ་ནས་འགོ་བཟུང་སྟེ་སྐྱབས་མགོན་ཡེ་ཤུའི་དོན་རྣམས་ཉུག་རུམ་པར་གསུངས་སོ།།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34“Tell me,” said the eunuch, “who is the prophet talking about, himself or someone else?”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35Then Philip began with this very Scripture and told him the good news about Jesus.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8D95A1-5661-2387-35F3-59D959389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8"/>
    </mc:Choice>
    <mc:Fallback xmlns="">
      <p:transition spd="slow" advTm="1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6AC0-CDCB-3A16-6570-30A9F8A12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51F1-6A2C-7297-DD0B-EA9995A271CC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17913-D202-9765-0764-6E6942F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57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5858D-8B50-C98F-606D-E97922B37E48}"/>
              </a:ext>
            </a:extLst>
          </p:cNvPr>
          <p:cNvSpPr txBox="1"/>
          <p:nvPr/>
        </p:nvSpPr>
        <p:spPr>
          <a:xfrm>
            <a:off x="9584019" y="20588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36དེ་ནས་ཁོ་གཉིས་མདུན་དུ་སྐྱོད་བཞིན་ཆུ་ཡོད་པའི་ས་ཆ་ཞིག་ཏུ་སླེབས་པ༌ན། ཉུག་རུམ་པ་ན༌རེ། ལྟོས༌དང༌། འདི་རུ་ཆུ་ཡོད༌དེ། ང་རང་ཁྲུས་གསོལ་ལ་ཞུགས་ན་མི་འོས་པ་ཅི་ཡོད་ཅེས་སྨྲས་པ༌ལ།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36As they traveled along the road and came to some water, the eunuch said, “Look, here is water! What is there to prevent me from being baptized?”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7758F8-52E2-A5DE-2224-38948BD1E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0"/>
    </mc:Choice>
    <mc:Fallback xmlns="">
      <p:transition spd="slow" advTm="1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7B90D-9E28-737E-B7A9-E43BC54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CFAC-BA05-9E7C-E6EB-1426093BA3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38ཤིང་རྟ་བགྲོད་མཚམས་འཇོག་པར་བཀའ་བསྒོས༌ཏེ། ཁོ་གཉིས་ཆུ་རུ་ཞུགས་ཤིང་ཕི་ལིབ་ཀྱིས་ཁོ་ལ་ཁྲུས་གསོལ་མཛད་དོ།།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38And he gave orders to stop the chariot. Then both Philip and the eunuch went down into the water, and Philip baptized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7523D4-954D-249A-591F-8DE1E105F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8"/>
    </mc:Choice>
    <mc:Fallback xmlns="">
      <p:transition spd="slow" advTm="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1C900-2585-1380-7FD4-31C9E35C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98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E8F87-3073-DAD1-ACD8-31AEA655A1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39དེ་ནས་ཁོ་གཉིས་ཆུ་ལས་ཕྱིར་འབུད་པའི་དུས༌སུ། གཙོ་བོའི་ཐུགས་ཉིད་ཀྱིས་གློ་བུར་ཉིད་ལ་ཕི་ལིབ་གནས་གཞན་དུ་དྲངས༌ཤིང༌། ཉུག་རུམ་པས་ཕི་ལིབ་མ་མཐོང་ཡང་དགའ་སྤྲོའི་ངང་ལམ་ལ་ཆས་སོ།།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39When they came up out of the water, the Spirit of the Lord carried Philip away, and the eunuch saw him no more, but went on his way rejoicing.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051D1F-9BEE-8D67-A631-B28DFCCA0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5"/>
    </mc:Choice>
    <mc:Fallback xmlns="">
      <p:transition spd="slow" advTm="1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293DF-21FD-52F1-B27E-91B14D8D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5" y="-148280"/>
            <a:ext cx="12969075" cy="700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9EEFC-CC08-8AD2-F106-85DA7BCD0A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40ཕྱིས༌སུ། ཨ་ཟོད་ཅེས་པའི་གྲོང་ཁྱེར་ལ་ཕི་ལིབ་མངོན་སུམ་དུ་སླེབས་པ་དང་། ཁོ་རང་གྲོང་ཁྱེར་ཀུན་ཏུ་རྒྱུ་ཞིང་ཀེ་སར་ཡཱ་རུ་སླེབས་པའི་བར་དུ་འཕྲིན་བཟང་བསྒྲགས༌སོ།།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Philip appeared at Azotus and traveled through that region, preaching the gospel in all the towns until he came to Caesarea.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12464F-F77F-E914-3310-88FFFDB23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7489-B635-024B-EB7F-908DE946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C67E6-6AAE-4B16-CEEC-125A477F2D0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u="none" strike="noStrike" baseline="0" dirty="0">
                <a:latin typeface="TimesNewRomanPSMT"/>
              </a:rPr>
              <a:t>Philip and the Ethiopian – Acts 8:26-40 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69120E-CCFC-BF5A-901E-576DCF69A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"/>
    </mc:Choice>
    <mc:Fallback xmlns=""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4DF8A-7ACC-DAA0-7DD9-C0079E1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E08B-5AB0-8A87-D197-ADA738C1E10E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7B4E79D-91FC-6284-8B81-99C4D983E5BF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B3038C-84FB-52EF-B8C0-7EE3497E7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F504C4-8ED2-BCC5-D2C0-D2AB188880F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26དེ་ཡང་གཙོ་བོའི་ཕོ་ཉ་ཞིག་གིས་ཕི་ལིབ་ལ་འདི་སྐད༌དུ། ཡར་ལོངས༌དང༌། ལྷོ་ཕྱོགས་སུ་ཡོད་པའི་ཡེ་རུ་སཱ་ལེམ་ནས་ག་ཟཱ་རུ་འགྲོ་བའི་དབེན་སྟོང་གི་ལམ་དེར་སོང་ཞིག་ཅེས་བཀའ་བསྩལ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A55CE-6D15-757F-EF0F-4ECCEEEBAB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26Now an angel of the Lord said to Philip, “Get up and go south to the desert road that goes down from Jerusalem to Gaza.”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2"/>
    </mc:Choice>
    <mc:Fallback xmlns="">
      <p:transition spd="slow" advTm="1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1672-43A1-D7F0-F04E-4CC76E49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916AD-CE72-4289-DEB1-08F539E752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27དེ་ནས་ཕི་ལིབ་ལམ་ལ་ཆས་པ༌ན། ལམ་བར༌དུ། ཨེ་ཐི་ཨོ་པི་ཡཱ་རྒྱལ་ཁབ་ཀྱི་དབང་ཐང་ཅན་གྱི་ཉུག་རུམ་པ༌སྟེ། རྒྱལ་ཁབ་དེའི་ཀན་དཱ་ཀེ་བྱ་བའི་རྒྱལ་མོའི་དངུལ་མཛོད་ཁང་གི་སྤྱི་གཉེར་པ་དེ་ཉིད་ཡེ་རུ་སཱ་ལེམ་ལ་མཇལ་དུ་སོང༌ཞ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27So he started out, and on his way he met an Ethiopian eunuch, a court official in charge of the entire treasury of Candace, queen of the Ethiopians. He had gone to Jerusalem to worship,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5713B0-2979-F6FE-1622-84DFBF455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8"/>
    </mc:Choice>
    <mc:Fallback xmlns="">
      <p:transition spd="slow" advTm="1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B7857-EB29-2519-CB9F-18F80C48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36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1EBAD-2050-687B-F801-1DDE31A4BD7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28ད་ལྟ་ཤིང་རྟར་བསྡད་ནས་ཕྱིར་ལོག་པའི་ལམ་དུ་ལུང་སྟོན་པ་ཡེ་ཤ་ཡཱའི་མདོ་ཀློག་གིན་ཡོད་པ་རེད། 29དེ་ནས་དམ་པའི་ཐུགས་ཉིད་ཀྱིས་ཕི་ལིབ་ལ་འདི་སྐད༌དུ། ཁྱོད་རང་ཤིང་རྟ་དེའི་གམ་དུ་སོང་ཞིག་ཅེས་གསུངས་པ༌དང༌།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28and on his return was sitting in his chariot reading Isaiah the prophet.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29The Spirit said to Philip, “Go over to that chariot and stay by it.”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8D5E63-5BA2-3AAD-0E1C-555B95F93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6"/>
    </mc:Choice>
    <mc:Fallback xmlns="">
      <p:transition spd="slow" advTm="1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1313</Words>
  <Application>Microsoft Office PowerPoint</Application>
  <PresentationFormat>Widescreen</PresentationFormat>
  <Paragraphs>80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2025-05-26T06:55:41Z</dcterms:modified>
</cp:coreProperties>
</file>