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5" r:id="rId27"/>
    <p:sldId id="28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B54914-7570-49EC-A388-7214ABF5BE20}" v="2" dt="2024-07-24T07:37:21.8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35" autoAdjust="0"/>
  </p:normalViewPr>
  <p:slideViewPr>
    <p:cSldViewPr snapToGrid="0">
      <p:cViewPr varScale="1">
        <p:scale>
          <a:sx n="84" d="100"/>
          <a:sy n="84" d="100"/>
        </p:scale>
        <p:origin x="65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E8E796C-3F77-41A8-A38A-E8B27E1BDF6D}"/>
    <pc:docChg chg="modSld">
      <pc:chgData name="Leonie Smith" userId="fed1330f33f5650e" providerId="LiveId" clId="{2E8E796C-3F77-41A8-A38A-E8B27E1BDF6D}" dt="2024-01-15T04:38:09.788" v="54" actId="20577"/>
      <pc:docMkLst>
        <pc:docMk/>
      </pc:docMkLst>
      <pc:sldChg chg="addSp delSp modSp mod modTransition modAnim modNotesTx">
        <pc:chgData name="Leonie Smith" userId="fed1330f33f5650e" providerId="LiveId" clId="{2E8E796C-3F77-41A8-A38A-E8B27E1BDF6D}" dt="2024-01-15T04:38:09.788" v="54" actId="20577"/>
        <pc:sldMkLst>
          <pc:docMk/>
          <pc:sldMk cId="1499918570" sldId="257"/>
        </pc:sldMkLst>
        <pc:picChg chg="add del mod">
          <ac:chgData name="Leonie Smith" userId="fed1330f33f5650e" providerId="LiveId" clId="{2E8E796C-3F77-41A8-A38A-E8B27E1BDF6D}" dt="2024-01-12T03:20:33.072" v="2"/>
          <ac:picMkLst>
            <pc:docMk/>
            <pc:sldMk cId="1499918570" sldId="257"/>
            <ac:picMk id="5" creationId="{399F6E14-82E7-B85D-AF69-201E4A73FDA5}"/>
          </ac:picMkLst>
        </pc:picChg>
        <pc:picChg chg="add mod">
          <ac:chgData name="Leonie Smith" userId="fed1330f33f5650e" providerId="LiveId" clId="{2E8E796C-3F77-41A8-A38A-E8B27E1BDF6D}" dt="2024-01-12T03:20:33.072" v="2"/>
          <ac:picMkLst>
            <pc:docMk/>
            <pc:sldMk cId="1499918570" sldId="257"/>
            <ac:picMk id="6" creationId="{13A8548C-D0D7-94F6-D6A2-BD518A58996C}"/>
          </ac:picMkLst>
        </pc:picChg>
        <pc:picChg chg="del">
          <ac:chgData name="Leonie Smith" userId="fed1330f33f5650e" providerId="LiveId" clId="{2E8E796C-3F77-41A8-A38A-E8B27E1BDF6D}" dt="2024-01-12T03:20:25.911" v="1"/>
          <ac:picMkLst>
            <pc:docMk/>
            <pc:sldMk cId="1499918570" sldId="257"/>
            <ac:picMk id="10" creationId="{D1FCF5A6-B19D-5187-B760-5190993DF5D1}"/>
          </ac:picMkLst>
        </pc:picChg>
      </pc:sldChg>
      <pc:sldChg chg="addSp delSp modSp mod modTransition modAnim">
        <pc:chgData name="Leonie Smith" userId="fed1330f33f5650e" providerId="LiveId" clId="{2E8E796C-3F77-41A8-A38A-E8B27E1BDF6D}" dt="2024-01-12T03:20:46.390" v="5"/>
        <pc:sldMkLst>
          <pc:docMk/>
          <pc:sldMk cId="454763615" sldId="259"/>
        </pc:sldMkLst>
        <pc:picChg chg="add del mod ord">
          <ac:chgData name="Leonie Smith" userId="fed1330f33f5650e" providerId="LiveId" clId="{2E8E796C-3F77-41A8-A38A-E8B27E1BDF6D}" dt="2024-01-12T03:20:46.390" v="5"/>
          <ac:picMkLst>
            <pc:docMk/>
            <pc:sldMk cId="454763615" sldId="259"/>
            <ac:picMk id="5" creationId="{4A0CECA0-73F8-490F-F033-A3504338383D}"/>
          </ac:picMkLst>
        </pc:picChg>
        <pc:picChg chg="add mod">
          <ac:chgData name="Leonie Smith" userId="fed1330f33f5650e" providerId="LiveId" clId="{2E8E796C-3F77-41A8-A38A-E8B27E1BDF6D}" dt="2024-01-12T03:20:46.390" v="5"/>
          <ac:picMkLst>
            <pc:docMk/>
            <pc:sldMk cId="454763615" sldId="259"/>
            <ac:picMk id="6" creationId="{7B69120E-CCFC-BF5A-901E-576DCF69AF74}"/>
          </ac:picMkLst>
        </pc:picChg>
        <pc:picChg chg="del">
          <ac:chgData name="Leonie Smith" userId="fed1330f33f5650e" providerId="LiveId" clId="{2E8E796C-3F77-41A8-A38A-E8B27E1BDF6D}" dt="2024-01-12T03:20:37.868" v="4"/>
          <ac:picMkLst>
            <pc:docMk/>
            <pc:sldMk cId="454763615" sldId="259"/>
            <ac:picMk id="35" creationId="{312B9691-F806-F052-27DF-A0B173ED5CCC}"/>
          </ac:picMkLst>
        </pc:picChg>
      </pc:sldChg>
      <pc:sldChg chg="addSp delSp modSp mod modTransition modAnim">
        <pc:chgData name="Leonie Smith" userId="fed1330f33f5650e" providerId="LiveId" clId="{2E8E796C-3F77-41A8-A38A-E8B27E1BDF6D}" dt="2024-01-12T03:21:16.333" v="8"/>
        <pc:sldMkLst>
          <pc:docMk/>
          <pc:sldMk cId="2346136586" sldId="260"/>
        </pc:sldMkLst>
        <pc:picChg chg="add del mod ord">
          <ac:chgData name="Leonie Smith" userId="fed1330f33f5650e" providerId="LiveId" clId="{2E8E796C-3F77-41A8-A38A-E8B27E1BDF6D}" dt="2024-01-12T03:21:16.333" v="8"/>
          <ac:picMkLst>
            <pc:docMk/>
            <pc:sldMk cId="2346136586" sldId="260"/>
            <ac:picMk id="5" creationId="{65E56059-8270-8F78-935D-D18551629AA3}"/>
          </ac:picMkLst>
        </pc:picChg>
        <pc:picChg chg="add mod">
          <ac:chgData name="Leonie Smith" userId="fed1330f33f5650e" providerId="LiveId" clId="{2E8E796C-3F77-41A8-A38A-E8B27E1BDF6D}" dt="2024-01-12T03:21:16.333" v="8"/>
          <ac:picMkLst>
            <pc:docMk/>
            <pc:sldMk cId="2346136586" sldId="260"/>
            <ac:picMk id="6" creationId="{8DB3038C-84FB-52EF-B8C0-7EE3497E7759}"/>
          </ac:picMkLst>
        </pc:picChg>
        <pc:picChg chg="del">
          <ac:chgData name="Leonie Smith" userId="fed1330f33f5650e" providerId="LiveId" clId="{2E8E796C-3F77-41A8-A38A-E8B27E1BDF6D}" dt="2024-01-12T03:20:57.808" v="7"/>
          <ac:picMkLst>
            <pc:docMk/>
            <pc:sldMk cId="2346136586" sldId="260"/>
            <ac:picMk id="26" creationId="{10801F99-FB9E-4D21-D7B1-80CF2D3446BF}"/>
          </ac:picMkLst>
        </pc:picChg>
      </pc:sldChg>
      <pc:sldChg chg="addSp delSp modSp mod modTransition modAnim">
        <pc:chgData name="Leonie Smith" userId="fed1330f33f5650e" providerId="LiveId" clId="{2E8E796C-3F77-41A8-A38A-E8B27E1BDF6D}" dt="2024-01-12T03:21:43.708" v="11"/>
        <pc:sldMkLst>
          <pc:docMk/>
          <pc:sldMk cId="4037329247" sldId="261"/>
        </pc:sldMkLst>
        <pc:picChg chg="add del mod">
          <ac:chgData name="Leonie Smith" userId="fed1330f33f5650e" providerId="LiveId" clId="{2E8E796C-3F77-41A8-A38A-E8B27E1BDF6D}" dt="2024-01-12T03:21:43.708" v="11"/>
          <ac:picMkLst>
            <pc:docMk/>
            <pc:sldMk cId="4037329247" sldId="261"/>
            <ac:picMk id="5" creationId="{BC791091-5BBF-D62F-F91B-3B6AB6A63228}"/>
          </ac:picMkLst>
        </pc:picChg>
        <pc:picChg chg="add mod">
          <ac:chgData name="Leonie Smith" userId="fed1330f33f5650e" providerId="LiveId" clId="{2E8E796C-3F77-41A8-A38A-E8B27E1BDF6D}" dt="2024-01-12T03:21:43.708" v="11"/>
          <ac:picMkLst>
            <pc:docMk/>
            <pc:sldMk cId="4037329247" sldId="261"/>
            <ac:picMk id="6" creationId="{035713B0-2979-F6FE-1622-84DFBF45541D}"/>
          </ac:picMkLst>
        </pc:picChg>
        <pc:picChg chg="del">
          <ac:chgData name="Leonie Smith" userId="fed1330f33f5650e" providerId="LiveId" clId="{2E8E796C-3F77-41A8-A38A-E8B27E1BDF6D}" dt="2024-01-12T03:21:20.703" v="10"/>
          <ac:picMkLst>
            <pc:docMk/>
            <pc:sldMk cId="4037329247" sldId="261"/>
            <ac:picMk id="8" creationId="{2BFBDF14-7ED3-F5C9-D65E-36FD62F30CEB}"/>
          </ac:picMkLst>
        </pc:picChg>
      </pc:sldChg>
      <pc:sldChg chg="addSp delSp modSp mod modTransition modAnim">
        <pc:chgData name="Leonie Smith" userId="fed1330f33f5650e" providerId="LiveId" clId="{2E8E796C-3F77-41A8-A38A-E8B27E1BDF6D}" dt="2024-01-12T03:22:07.539" v="14"/>
        <pc:sldMkLst>
          <pc:docMk/>
          <pc:sldMk cId="1909638311" sldId="262"/>
        </pc:sldMkLst>
        <pc:picChg chg="add del mod ord">
          <ac:chgData name="Leonie Smith" userId="fed1330f33f5650e" providerId="LiveId" clId="{2E8E796C-3F77-41A8-A38A-E8B27E1BDF6D}" dt="2024-01-12T03:22:07.539" v="14"/>
          <ac:picMkLst>
            <pc:docMk/>
            <pc:sldMk cId="1909638311" sldId="262"/>
            <ac:picMk id="5" creationId="{7AAACD95-AA12-3F50-5BA8-B2E6E65D1FE0}"/>
          </ac:picMkLst>
        </pc:picChg>
        <pc:picChg chg="add mod">
          <ac:chgData name="Leonie Smith" userId="fed1330f33f5650e" providerId="LiveId" clId="{2E8E796C-3F77-41A8-A38A-E8B27E1BDF6D}" dt="2024-01-12T03:22:07.539" v="14"/>
          <ac:picMkLst>
            <pc:docMk/>
            <pc:sldMk cId="1909638311" sldId="262"/>
            <ac:picMk id="6" creationId="{498D5E63-5BA2-3AAD-0E1C-555B95F935F0}"/>
          </ac:picMkLst>
        </pc:picChg>
        <pc:picChg chg="del">
          <ac:chgData name="Leonie Smith" userId="fed1330f33f5650e" providerId="LiveId" clId="{2E8E796C-3F77-41A8-A38A-E8B27E1BDF6D}" dt="2024-01-12T03:21:48.771" v="13"/>
          <ac:picMkLst>
            <pc:docMk/>
            <pc:sldMk cId="1909638311" sldId="262"/>
            <ac:picMk id="22" creationId="{231FA45B-17B1-9668-13A0-86DEA250D107}"/>
          </ac:picMkLst>
        </pc:picChg>
      </pc:sldChg>
      <pc:sldChg chg="addSp delSp modSp mod modTransition modAnim">
        <pc:chgData name="Leonie Smith" userId="fed1330f33f5650e" providerId="LiveId" clId="{2E8E796C-3F77-41A8-A38A-E8B27E1BDF6D}" dt="2024-01-12T03:22:27.067" v="17"/>
        <pc:sldMkLst>
          <pc:docMk/>
          <pc:sldMk cId="641208035" sldId="263"/>
        </pc:sldMkLst>
        <pc:picChg chg="add del mod">
          <ac:chgData name="Leonie Smith" userId="fed1330f33f5650e" providerId="LiveId" clId="{2E8E796C-3F77-41A8-A38A-E8B27E1BDF6D}" dt="2024-01-12T03:22:27.067" v="17"/>
          <ac:picMkLst>
            <pc:docMk/>
            <pc:sldMk cId="641208035" sldId="263"/>
            <ac:picMk id="5" creationId="{F5B923EF-F91F-1011-45AA-2D253C53FC46}"/>
          </ac:picMkLst>
        </pc:picChg>
        <pc:picChg chg="add mod">
          <ac:chgData name="Leonie Smith" userId="fed1330f33f5650e" providerId="LiveId" clId="{2E8E796C-3F77-41A8-A38A-E8B27E1BDF6D}" dt="2024-01-12T03:22:27.067" v="17"/>
          <ac:picMkLst>
            <pc:docMk/>
            <pc:sldMk cId="641208035" sldId="263"/>
            <ac:picMk id="6" creationId="{28BE68A1-0757-3668-FB86-1A93769AE9A9}"/>
          </ac:picMkLst>
        </pc:picChg>
        <pc:picChg chg="del">
          <ac:chgData name="Leonie Smith" userId="fed1330f33f5650e" providerId="LiveId" clId="{2E8E796C-3F77-41A8-A38A-E8B27E1BDF6D}" dt="2024-01-12T03:22:11.595" v="16"/>
          <ac:picMkLst>
            <pc:docMk/>
            <pc:sldMk cId="641208035" sldId="263"/>
            <ac:picMk id="8" creationId="{F2E9F1CE-3F79-1BC4-8821-16899967C1A6}"/>
          </ac:picMkLst>
        </pc:picChg>
      </pc:sldChg>
      <pc:sldChg chg="addSp delSp modSp mod modTransition modAnim">
        <pc:chgData name="Leonie Smith" userId="fed1330f33f5650e" providerId="LiveId" clId="{2E8E796C-3F77-41A8-A38A-E8B27E1BDF6D}" dt="2024-01-12T03:22:46.512" v="20"/>
        <pc:sldMkLst>
          <pc:docMk/>
          <pc:sldMk cId="4044745628" sldId="264"/>
        </pc:sldMkLst>
        <pc:picChg chg="add del mod ord">
          <ac:chgData name="Leonie Smith" userId="fed1330f33f5650e" providerId="LiveId" clId="{2E8E796C-3F77-41A8-A38A-E8B27E1BDF6D}" dt="2024-01-12T03:22:46.512" v="20"/>
          <ac:picMkLst>
            <pc:docMk/>
            <pc:sldMk cId="4044745628" sldId="264"/>
            <ac:picMk id="5" creationId="{C11DDAEB-E4E8-ED23-77B9-862E6AD6F043}"/>
          </ac:picMkLst>
        </pc:picChg>
        <pc:picChg chg="add mod">
          <ac:chgData name="Leonie Smith" userId="fed1330f33f5650e" providerId="LiveId" clId="{2E8E796C-3F77-41A8-A38A-E8B27E1BDF6D}" dt="2024-01-12T03:22:46.512" v="20"/>
          <ac:picMkLst>
            <pc:docMk/>
            <pc:sldMk cId="4044745628" sldId="264"/>
            <ac:picMk id="6" creationId="{47B78475-AD69-B465-D297-98F5F6A57744}"/>
          </ac:picMkLst>
        </pc:picChg>
        <pc:picChg chg="del">
          <ac:chgData name="Leonie Smith" userId="fed1330f33f5650e" providerId="LiveId" clId="{2E8E796C-3F77-41A8-A38A-E8B27E1BDF6D}" dt="2024-01-12T03:22:31.545" v="19"/>
          <ac:picMkLst>
            <pc:docMk/>
            <pc:sldMk cId="4044745628" sldId="264"/>
            <ac:picMk id="18" creationId="{64DF81E0-EC98-F6F8-23F6-D6279161F3D4}"/>
          </ac:picMkLst>
        </pc:picChg>
      </pc:sldChg>
      <pc:sldChg chg="addSp delSp modSp mod modTransition modAnim">
        <pc:chgData name="Leonie Smith" userId="fed1330f33f5650e" providerId="LiveId" clId="{2E8E796C-3F77-41A8-A38A-E8B27E1BDF6D}" dt="2024-01-12T03:23:05.337" v="23"/>
        <pc:sldMkLst>
          <pc:docMk/>
          <pc:sldMk cId="978260341" sldId="265"/>
        </pc:sldMkLst>
        <pc:picChg chg="add del mod">
          <ac:chgData name="Leonie Smith" userId="fed1330f33f5650e" providerId="LiveId" clId="{2E8E796C-3F77-41A8-A38A-E8B27E1BDF6D}" dt="2024-01-12T03:23:05.337" v="23"/>
          <ac:picMkLst>
            <pc:docMk/>
            <pc:sldMk cId="978260341" sldId="265"/>
            <ac:picMk id="5" creationId="{79CD6834-5BE4-60F6-83DD-FAA10461D756}"/>
          </ac:picMkLst>
        </pc:picChg>
        <pc:picChg chg="add mod">
          <ac:chgData name="Leonie Smith" userId="fed1330f33f5650e" providerId="LiveId" clId="{2E8E796C-3F77-41A8-A38A-E8B27E1BDF6D}" dt="2024-01-12T03:23:05.337" v="23"/>
          <ac:picMkLst>
            <pc:docMk/>
            <pc:sldMk cId="978260341" sldId="265"/>
            <ac:picMk id="6" creationId="{C64D1351-1FB0-C12B-81AD-7FE2E9BA212E}"/>
          </ac:picMkLst>
        </pc:picChg>
        <pc:picChg chg="del">
          <ac:chgData name="Leonie Smith" userId="fed1330f33f5650e" providerId="LiveId" clId="{2E8E796C-3F77-41A8-A38A-E8B27E1BDF6D}" dt="2024-01-12T03:22:51.118" v="22"/>
          <ac:picMkLst>
            <pc:docMk/>
            <pc:sldMk cId="978260341" sldId="265"/>
            <ac:picMk id="9" creationId="{18547D5B-A4B6-D605-0BFE-0E1E04D53572}"/>
          </ac:picMkLst>
        </pc:picChg>
      </pc:sldChg>
      <pc:sldChg chg="addSp delSp modSp mod modTransition modAnim">
        <pc:chgData name="Leonie Smith" userId="fed1330f33f5650e" providerId="LiveId" clId="{2E8E796C-3F77-41A8-A38A-E8B27E1BDF6D}" dt="2024-01-12T03:23:21.761" v="26"/>
        <pc:sldMkLst>
          <pc:docMk/>
          <pc:sldMk cId="3575870363" sldId="266"/>
        </pc:sldMkLst>
        <pc:picChg chg="add del mod ord">
          <ac:chgData name="Leonie Smith" userId="fed1330f33f5650e" providerId="LiveId" clId="{2E8E796C-3F77-41A8-A38A-E8B27E1BDF6D}" dt="2024-01-12T03:23:21.761" v="26"/>
          <ac:picMkLst>
            <pc:docMk/>
            <pc:sldMk cId="3575870363" sldId="266"/>
            <ac:picMk id="5" creationId="{77D92B2C-3CB8-AE10-96E0-05EDEEF2A687}"/>
          </ac:picMkLst>
        </pc:picChg>
        <pc:picChg chg="add mod">
          <ac:chgData name="Leonie Smith" userId="fed1330f33f5650e" providerId="LiveId" clId="{2E8E796C-3F77-41A8-A38A-E8B27E1BDF6D}" dt="2024-01-12T03:23:21.761" v="26"/>
          <ac:picMkLst>
            <pc:docMk/>
            <pc:sldMk cId="3575870363" sldId="266"/>
            <ac:picMk id="6" creationId="{FEAF334C-C399-A0E0-50F7-2F46A3A63974}"/>
          </ac:picMkLst>
        </pc:picChg>
        <pc:picChg chg="del">
          <ac:chgData name="Leonie Smith" userId="fed1330f33f5650e" providerId="LiveId" clId="{2E8E796C-3F77-41A8-A38A-E8B27E1BDF6D}" dt="2024-01-12T03:23:09.373" v="25"/>
          <ac:picMkLst>
            <pc:docMk/>
            <pc:sldMk cId="3575870363" sldId="266"/>
            <ac:picMk id="18" creationId="{9E36AA41-BFFD-A8C1-B9D5-54D8A57FE2B6}"/>
          </ac:picMkLst>
        </pc:picChg>
      </pc:sldChg>
      <pc:sldChg chg="addSp delSp modSp mod modTransition modAnim">
        <pc:chgData name="Leonie Smith" userId="fed1330f33f5650e" providerId="LiveId" clId="{2E8E796C-3F77-41A8-A38A-E8B27E1BDF6D}" dt="2024-01-12T03:23:46.594" v="29"/>
        <pc:sldMkLst>
          <pc:docMk/>
          <pc:sldMk cId="4017137865" sldId="267"/>
        </pc:sldMkLst>
        <pc:picChg chg="add del mod ord">
          <ac:chgData name="Leonie Smith" userId="fed1330f33f5650e" providerId="LiveId" clId="{2E8E796C-3F77-41A8-A38A-E8B27E1BDF6D}" dt="2024-01-12T03:23:46.594" v="29"/>
          <ac:picMkLst>
            <pc:docMk/>
            <pc:sldMk cId="4017137865" sldId="267"/>
            <ac:picMk id="5" creationId="{8207F7C9-ECA8-D48C-6FAA-CA6F3149B744}"/>
          </ac:picMkLst>
        </pc:picChg>
        <pc:picChg chg="add mod">
          <ac:chgData name="Leonie Smith" userId="fed1330f33f5650e" providerId="LiveId" clId="{2E8E796C-3F77-41A8-A38A-E8B27E1BDF6D}" dt="2024-01-12T03:23:46.594" v="29"/>
          <ac:picMkLst>
            <pc:docMk/>
            <pc:sldMk cId="4017137865" sldId="267"/>
            <ac:picMk id="6" creationId="{5C8D95A1-5661-2387-35F3-59D959389BAE}"/>
          </ac:picMkLst>
        </pc:picChg>
        <pc:picChg chg="del">
          <ac:chgData name="Leonie Smith" userId="fed1330f33f5650e" providerId="LiveId" clId="{2E8E796C-3F77-41A8-A38A-E8B27E1BDF6D}" dt="2024-01-12T03:23:25.861" v="28"/>
          <ac:picMkLst>
            <pc:docMk/>
            <pc:sldMk cId="4017137865" sldId="267"/>
            <ac:picMk id="13" creationId="{03FB55EA-BAEC-D37C-A7C8-12E05CFFBC0F}"/>
          </ac:picMkLst>
        </pc:picChg>
      </pc:sldChg>
      <pc:sldChg chg="addSp delSp modSp mod modTransition modAnim">
        <pc:chgData name="Leonie Smith" userId="fed1330f33f5650e" providerId="LiveId" clId="{2E8E796C-3F77-41A8-A38A-E8B27E1BDF6D}" dt="2024-01-12T03:24:05.939" v="32"/>
        <pc:sldMkLst>
          <pc:docMk/>
          <pc:sldMk cId="3137811553" sldId="268"/>
        </pc:sldMkLst>
        <pc:picChg chg="add del mod ord">
          <ac:chgData name="Leonie Smith" userId="fed1330f33f5650e" providerId="LiveId" clId="{2E8E796C-3F77-41A8-A38A-E8B27E1BDF6D}" dt="2024-01-12T03:24:05.939" v="32"/>
          <ac:picMkLst>
            <pc:docMk/>
            <pc:sldMk cId="3137811553" sldId="268"/>
            <ac:picMk id="5" creationId="{159E8BEB-0291-33E8-B01A-26F6BE30C202}"/>
          </ac:picMkLst>
        </pc:picChg>
        <pc:picChg chg="add mod">
          <ac:chgData name="Leonie Smith" userId="fed1330f33f5650e" providerId="LiveId" clId="{2E8E796C-3F77-41A8-A38A-E8B27E1BDF6D}" dt="2024-01-12T03:24:05.939" v="32"/>
          <ac:picMkLst>
            <pc:docMk/>
            <pc:sldMk cId="3137811553" sldId="268"/>
            <ac:picMk id="6" creationId="{9D7758F8-52E2-A5DE-2224-38948BD1E3D4}"/>
          </ac:picMkLst>
        </pc:picChg>
        <pc:picChg chg="del">
          <ac:chgData name="Leonie Smith" userId="fed1330f33f5650e" providerId="LiveId" clId="{2E8E796C-3F77-41A8-A38A-E8B27E1BDF6D}" dt="2024-01-12T03:23:51.873" v="31"/>
          <ac:picMkLst>
            <pc:docMk/>
            <pc:sldMk cId="3137811553" sldId="268"/>
            <ac:picMk id="12" creationId="{E876C0CF-4C10-076A-39DB-D686E3114864}"/>
          </ac:picMkLst>
        </pc:picChg>
      </pc:sldChg>
      <pc:sldChg chg="addSp delSp modSp mod modTransition modAnim">
        <pc:chgData name="Leonie Smith" userId="fed1330f33f5650e" providerId="LiveId" clId="{2E8E796C-3F77-41A8-A38A-E8B27E1BDF6D}" dt="2024-01-12T03:24:22.443" v="35"/>
        <pc:sldMkLst>
          <pc:docMk/>
          <pc:sldMk cId="100491716" sldId="269"/>
        </pc:sldMkLst>
        <pc:picChg chg="add del mod">
          <ac:chgData name="Leonie Smith" userId="fed1330f33f5650e" providerId="LiveId" clId="{2E8E796C-3F77-41A8-A38A-E8B27E1BDF6D}" dt="2024-01-12T03:24:22.443" v="35"/>
          <ac:picMkLst>
            <pc:docMk/>
            <pc:sldMk cId="100491716" sldId="269"/>
            <ac:picMk id="5" creationId="{5D67A0E5-2368-35D9-A1A4-126B4118390F}"/>
          </ac:picMkLst>
        </pc:picChg>
        <pc:picChg chg="add mod">
          <ac:chgData name="Leonie Smith" userId="fed1330f33f5650e" providerId="LiveId" clId="{2E8E796C-3F77-41A8-A38A-E8B27E1BDF6D}" dt="2024-01-12T03:24:22.443" v="35"/>
          <ac:picMkLst>
            <pc:docMk/>
            <pc:sldMk cId="100491716" sldId="269"/>
            <ac:picMk id="6" creationId="{847523D4-954D-249A-591F-8DE1E105F67B}"/>
          </ac:picMkLst>
        </pc:picChg>
        <pc:picChg chg="del">
          <ac:chgData name="Leonie Smith" userId="fed1330f33f5650e" providerId="LiveId" clId="{2E8E796C-3F77-41A8-A38A-E8B27E1BDF6D}" dt="2024-01-12T03:24:10.665" v="34"/>
          <ac:picMkLst>
            <pc:docMk/>
            <pc:sldMk cId="100491716" sldId="269"/>
            <ac:picMk id="8" creationId="{5A9E1FBB-4DD1-BE10-9DF6-51E0EA5BF44A}"/>
          </ac:picMkLst>
        </pc:picChg>
      </pc:sldChg>
      <pc:sldChg chg="addSp delSp modSp mod modTransition modAnim">
        <pc:chgData name="Leonie Smith" userId="fed1330f33f5650e" providerId="LiveId" clId="{2E8E796C-3F77-41A8-A38A-E8B27E1BDF6D}" dt="2024-01-12T03:24:41.585" v="38"/>
        <pc:sldMkLst>
          <pc:docMk/>
          <pc:sldMk cId="1922139011" sldId="281"/>
        </pc:sldMkLst>
        <pc:picChg chg="add del mod ord">
          <ac:chgData name="Leonie Smith" userId="fed1330f33f5650e" providerId="LiveId" clId="{2E8E796C-3F77-41A8-A38A-E8B27E1BDF6D}" dt="2024-01-12T03:24:41.585" v="38"/>
          <ac:picMkLst>
            <pc:docMk/>
            <pc:sldMk cId="1922139011" sldId="281"/>
            <ac:picMk id="5" creationId="{6DCBECB6-5C33-54B6-98D9-87CCDD6934D8}"/>
          </ac:picMkLst>
        </pc:picChg>
        <pc:picChg chg="add mod">
          <ac:chgData name="Leonie Smith" userId="fed1330f33f5650e" providerId="LiveId" clId="{2E8E796C-3F77-41A8-A38A-E8B27E1BDF6D}" dt="2024-01-12T03:24:41.585" v="38"/>
          <ac:picMkLst>
            <pc:docMk/>
            <pc:sldMk cId="1922139011" sldId="281"/>
            <ac:picMk id="6" creationId="{73051D1F-9BEE-8D67-A631-B28DFCCA0C5C}"/>
          </ac:picMkLst>
        </pc:picChg>
        <pc:picChg chg="del">
          <ac:chgData name="Leonie Smith" userId="fed1330f33f5650e" providerId="LiveId" clId="{2E8E796C-3F77-41A8-A38A-E8B27E1BDF6D}" dt="2024-01-12T03:24:26.721" v="37"/>
          <ac:picMkLst>
            <pc:docMk/>
            <pc:sldMk cId="1922139011" sldId="281"/>
            <ac:picMk id="12" creationId="{B80D61EA-C914-6DB4-6906-A9DAC4D121C7}"/>
          </ac:picMkLst>
        </pc:picChg>
      </pc:sldChg>
      <pc:sldChg chg="addSp delSp modSp mod modTransition modAnim">
        <pc:chgData name="Leonie Smith" userId="fed1330f33f5650e" providerId="LiveId" clId="{2E8E796C-3F77-41A8-A38A-E8B27E1BDF6D}" dt="2024-01-12T03:25:21.992" v="44"/>
        <pc:sldMkLst>
          <pc:docMk/>
          <pc:sldMk cId="3166251957" sldId="283"/>
        </pc:sldMkLst>
        <pc:picChg chg="add del mod ord">
          <ac:chgData name="Leonie Smith" userId="fed1330f33f5650e" providerId="LiveId" clId="{2E8E796C-3F77-41A8-A38A-E8B27E1BDF6D}" dt="2024-01-12T03:24:56.800" v="41"/>
          <ac:picMkLst>
            <pc:docMk/>
            <pc:sldMk cId="3166251957" sldId="283"/>
            <ac:picMk id="5" creationId="{8A168410-C6D3-1ECD-9A31-8BC10A41AC31}"/>
          </ac:picMkLst>
        </pc:picChg>
        <pc:picChg chg="add del mod">
          <ac:chgData name="Leonie Smith" userId="fed1330f33f5650e" providerId="LiveId" clId="{2E8E796C-3F77-41A8-A38A-E8B27E1BDF6D}" dt="2024-01-12T03:25:06.771" v="43"/>
          <ac:picMkLst>
            <pc:docMk/>
            <pc:sldMk cId="3166251957" sldId="283"/>
            <ac:picMk id="6" creationId="{4073CB97-30C4-6B15-318D-5C7FD33A018F}"/>
          </ac:picMkLst>
        </pc:picChg>
        <pc:picChg chg="add del mod ord">
          <ac:chgData name="Leonie Smith" userId="fed1330f33f5650e" providerId="LiveId" clId="{2E8E796C-3F77-41A8-A38A-E8B27E1BDF6D}" dt="2024-01-12T03:25:21.992" v="44"/>
          <ac:picMkLst>
            <pc:docMk/>
            <pc:sldMk cId="3166251957" sldId="283"/>
            <ac:picMk id="9" creationId="{00A010E4-D2FA-CEBA-80A5-E0C994248E58}"/>
          </ac:picMkLst>
        </pc:picChg>
        <pc:picChg chg="add mod">
          <ac:chgData name="Leonie Smith" userId="fed1330f33f5650e" providerId="LiveId" clId="{2E8E796C-3F77-41A8-A38A-E8B27E1BDF6D}" dt="2024-01-12T03:25:21.992" v="44"/>
          <ac:picMkLst>
            <pc:docMk/>
            <pc:sldMk cId="3166251957" sldId="283"/>
            <ac:picMk id="10" creationId="{6812464F-F77F-E914-3310-88FFFDB23ADA}"/>
          </ac:picMkLst>
        </pc:picChg>
        <pc:picChg chg="del">
          <ac:chgData name="Leonie Smith" userId="fed1330f33f5650e" providerId="LiveId" clId="{2E8E796C-3F77-41A8-A38A-E8B27E1BDF6D}" dt="2024-01-12T03:24:47.274" v="40"/>
          <ac:picMkLst>
            <pc:docMk/>
            <pc:sldMk cId="3166251957" sldId="283"/>
            <ac:picMk id="27" creationId="{D6481E73-6977-FA01-AFFF-99B0F1E6D03D}"/>
          </ac:picMkLst>
        </pc:picChg>
      </pc:sldChg>
    </pc:docChg>
  </pc:docChgLst>
  <pc:docChgLst>
    <pc:chgData name="Alfred Smith" userId="3c60a3631c0db8ad" providerId="LiveId" clId="{F4B54914-7570-49EC-A388-7214ABF5BE20}"/>
    <pc:docChg chg="undo custSel modSld">
      <pc:chgData name="Alfred Smith" userId="3c60a3631c0db8ad" providerId="LiveId" clId="{F4B54914-7570-49EC-A388-7214ABF5BE20}" dt="2024-07-24T08:26:35.311" v="31"/>
      <pc:docMkLst>
        <pc:docMk/>
      </pc:docMkLst>
      <pc:sldChg chg="addSp delSp modSp mod">
        <pc:chgData name="Alfred Smith" userId="3c60a3631c0db8ad" providerId="LiveId" clId="{F4B54914-7570-49EC-A388-7214ABF5BE20}" dt="2024-07-24T07:36:16.562" v="3"/>
        <pc:sldMkLst>
          <pc:docMk/>
          <pc:sldMk cId="1499918570" sldId="257"/>
        </pc:sldMkLst>
        <pc:spChg chg="del mod">
          <ac:chgData name="Alfred Smith" userId="3c60a3631c0db8ad" providerId="LiveId" clId="{F4B54914-7570-49EC-A388-7214ABF5BE20}" dt="2024-07-24T07:36:09.414" v="1" actId="478"/>
          <ac:spMkLst>
            <pc:docMk/>
            <pc:sldMk cId="1499918570" sldId="257"/>
            <ac:spMk id="3" creationId="{0228937D-0D81-2DA1-1C55-FD99B23FE1AE}"/>
          </ac:spMkLst>
        </pc:spChg>
        <pc:spChg chg="add del mod">
          <ac:chgData name="Alfred Smith" userId="3c60a3631c0db8ad" providerId="LiveId" clId="{F4B54914-7570-49EC-A388-7214ABF5BE20}" dt="2024-07-24T07:36:14.409" v="2" actId="478"/>
          <ac:spMkLst>
            <pc:docMk/>
            <pc:sldMk cId="1499918570" sldId="257"/>
            <ac:spMk id="5" creationId="{13EDA882-F6A6-1D7C-CC9B-BDB3921128FC}"/>
          </ac:spMkLst>
        </pc:spChg>
        <pc:spChg chg="add mod">
          <ac:chgData name="Alfred Smith" userId="3c60a3631c0db8ad" providerId="LiveId" clId="{F4B54914-7570-49EC-A388-7214ABF5BE20}" dt="2024-07-24T07:36:16.562" v="3"/>
          <ac:spMkLst>
            <pc:docMk/>
            <pc:sldMk cId="1499918570" sldId="257"/>
            <ac:spMk id="7" creationId="{8EC1EA10-C932-FC3C-8231-BEEA985C81DC}"/>
          </ac:spMkLst>
        </pc:spChg>
      </pc:sldChg>
      <pc:sldChg chg="modSp mod">
        <pc:chgData name="Alfred Smith" userId="3c60a3631c0db8ad" providerId="LiveId" clId="{F4B54914-7570-49EC-A388-7214ABF5BE20}" dt="2024-07-24T08:23:25.098" v="8"/>
        <pc:sldMkLst>
          <pc:docMk/>
          <pc:sldMk cId="2346136586" sldId="260"/>
        </pc:sldMkLst>
        <pc:spChg chg="mod">
          <ac:chgData name="Alfred Smith" userId="3c60a3631c0db8ad" providerId="LiveId" clId="{F4B54914-7570-49EC-A388-7214ABF5BE20}" dt="2024-07-24T08:23:25.098" v="8"/>
          <ac:spMkLst>
            <pc:docMk/>
            <pc:sldMk cId="2346136586" sldId="260"/>
            <ac:spMk id="4" creationId="{EE2AC625-9141-A801-F431-DD5F79396320}"/>
          </ac:spMkLst>
        </pc:spChg>
      </pc:sldChg>
      <pc:sldChg chg="modSp mod">
        <pc:chgData name="Alfred Smith" userId="3c60a3631c0db8ad" providerId="LiveId" clId="{F4B54914-7570-49EC-A388-7214ABF5BE20}" dt="2024-07-24T08:23:43.650" v="10"/>
        <pc:sldMkLst>
          <pc:docMk/>
          <pc:sldMk cId="4037329247" sldId="261"/>
        </pc:sldMkLst>
        <pc:spChg chg="mod">
          <ac:chgData name="Alfred Smith" userId="3c60a3631c0db8ad" providerId="LiveId" clId="{F4B54914-7570-49EC-A388-7214ABF5BE20}" dt="2024-07-24T08:23:43.650" v="10"/>
          <ac:spMkLst>
            <pc:docMk/>
            <pc:sldMk cId="4037329247" sldId="261"/>
            <ac:spMk id="4" creationId="{EE2AC625-9141-A801-F431-DD5F79396320}"/>
          </ac:spMkLst>
        </pc:spChg>
      </pc:sldChg>
      <pc:sldChg chg="modSp mod">
        <pc:chgData name="Alfred Smith" userId="3c60a3631c0db8ad" providerId="LiveId" clId="{F4B54914-7570-49EC-A388-7214ABF5BE20}" dt="2024-07-24T08:24:09.943" v="13"/>
        <pc:sldMkLst>
          <pc:docMk/>
          <pc:sldMk cId="1909638311" sldId="262"/>
        </pc:sldMkLst>
        <pc:spChg chg="mod">
          <ac:chgData name="Alfred Smith" userId="3c60a3631c0db8ad" providerId="LiveId" clId="{F4B54914-7570-49EC-A388-7214ABF5BE20}" dt="2024-07-24T08:24:09.943" v="13"/>
          <ac:spMkLst>
            <pc:docMk/>
            <pc:sldMk cId="1909638311" sldId="262"/>
            <ac:spMk id="4" creationId="{EE2AC625-9141-A801-F431-DD5F79396320}"/>
          </ac:spMkLst>
        </pc:spChg>
      </pc:sldChg>
      <pc:sldChg chg="modSp mod">
        <pc:chgData name="Alfred Smith" userId="3c60a3631c0db8ad" providerId="LiveId" clId="{F4B54914-7570-49EC-A388-7214ABF5BE20}" dt="2024-07-24T08:24:22.486" v="15"/>
        <pc:sldMkLst>
          <pc:docMk/>
          <pc:sldMk cId="641208035" sldId="263"/>
        </pc:sldMkLst>
        <pc:spChg chg="mod">
          <ac:chgData name="Alfred Smith" userId="3c60a3631c0db8ad" providerId="LiveId" clId="{F4B54914-7570-49EC-A388-7214ABF5BE20}" dt="2024-07-24T08:24:22.486" v="15"/>
          <ac:spMkLst>
            <pc:docMk/>
            <pc:sldMk cId="641208035" sldId="263"/>
            <ac:spMk id="4" creationId="{EE2AC625-9141-A801-F431-DD5F79396320}"/>
          </ac:spMkLst>
        </pc:spChg>
      </pc:sldChg>
      <pc:sldChg chg="modSp mod">
        <pc:chgData name="Alfred Smith" userId="3c60a3631c0db8ad" providerId="LiveId" clId="{F4B54914-7570-49EC-A388-7214ABF5BE20}" dt="2024-07-24T08:24:39.498" v="17"/>
        <pc:sldMkLst>
          <pc:docMk/>
          <pc:sldMk cId="4044745628" sldId="264"/>
        </pc:sldMkLst>
        <pc:spChg chg="mod">
          <ac:chgData name="Alfred Smith" userId="3c60a3631c0db8ad" providerId="LiveId" clId="{F4B54914-7570-49EC-A388-7214ABF5BE20}" dt="2024-07-24T08:24:39.498" v="17"/>
          <ac:spMkLst>
            <pc:docMk/>
            <pc:sldMk cId="4044745628" sldId="264"/>
            <ac:spMk id="4" creationId="{EE2AC625-9141-A801-F431-DD5F79396320}"/>
          </ac:spMkLst>
        </pc:spChg>
      </pc:sldChg>
      <pc:sldChg chg="modSp mod">
        <pc:chgData name="Alfred Smith" userId="3c60a3631c0db8ad" providerId="LiveId" clId="{F4B54914-7570-49EC-A388-7214ABF5BE20}" dt="2024-07-24T08:24:52.782" v="19"/>
        <pc:sldMkLst>
          <pc:docMk/>
          <pc:sldMk cId="978260341" sldId="265"/>
        </pc:sldMkLst>
        <pc:spChg chg="mod">
          <ac:chgData name="Alfred Smith" userId="3c60a3631c0db8ad" providerId="LiveId" clId="{F4B54914-7570-49EC-A388-7214ABF5BE20}" dt="2024-07-24T08:24:52.782" v="19"/>
          <ac:spMkLst>
            <pc:docMk/>
            <pc:sldMk cId="978260341" sldId="265"/>
            <ac:spMk id="4" creationId="{EE2AC625-9141-A801-F431-DD5F79396320}"/>
          </ac:spMkLst>
        </pc:spChg>
      </pc:sldChg>
      <pc:sldChg chg="modSp mod">
        <pc:chgData name="Alfred Smith" userId="3c60a3631c0db8ad" providerId="LiveId" clId="{F4B54914-7570-49EC-A388-7214ABF5BE20}" dt="2024-07-24T08:25:12.041" v="21"/>
        <pc:sldMkLst>
          <pc:docMk/>
          <pc:sldMk cId="3575870363" sldId="266"/>
        </pc:sldMkLst>
        <pc:spChg chg="mod">
          <ac:chgData name="Alfred Smith" userId="3c60a3631c0db8ad" providerId="LiveId" clId="{F4B54914-7570-49EC-A388-7214ABF5BE20}" dt="2024-07-24T08:25:12.041" v="21"/>
          <ac:spMkLst>
            <pc:docMk/>
            <pc:sldMk cId="3575870363" sldId="266"/>
            <ac:spMk id="4" creationId="{EE2AC625-9141-A801-F431-DD5F79396320}"/>
          </ac:spMkLst>
        </pc:spChg>
      </pc:sldChg>
      <pc:sldChg chg="modSp mod">
        <pc:chgData name="Alfred Smith" userId="3c60a3631c0db8ad" providerId="LiveId" clId="{F4B54914-7570-49EC-A388-7214ABF5BE20}" dt="2024-07-24T08:25:25.837" v="23"/>
        <pc:sldMkLst>
          <pc:docMk/>
          <pc:sldMk cId="4017137865" sldId="267"/>
        </pc:sldMkLst>
        <pc:spChg chg="mod">
          <ac:chgData name="Alfred Smith" userId="3c60a3631c0db8ad" providerId="LiveId" clId="{F4B54914-7570-49EC-A388-7214ABF5BE20}" dt="2024-07-24T08:25:25.837" v="23"/>
          <ac:spMkLst>
            <pc:docMk/>
            <pc:sldMk cId="4017137865" sldId="267"/>
            <ac:spMk id="4" creationId="{EE2AC625-9141-A801-F431-DD5F79396320}"/>
          </ac:spMkLst>
        </pc:spChg>
      </pc:sldChg>
      <pc:sldChg chg="modSp mod">
        <pc:chgData name="Alfred Smith" userId="3c60a3631c0db8ad" providerId="LiveId" clId="{F4B54914-7570-49EC-A388-7214ABF5BE20}" dt="2024-07-24T08:25:47.357" v="25"/>
        <pc:sldMkLst>
          <pc:docMk/>
          <pc:sldMk cId="3137811553" sldId="268"/>
        </pc:sldMkLst>
        <pc:spChg chg="mod">
          <ac:chgData name="Alfred Smith" userId="3c60a3631c0db8ad" providerId="LiveId" clId="{F4B54914-7570-49EC-A388-7214ABF5BE20}" dt="2024-07-24T08:25:47.357" v="25"/>
          <ac:spMkLst>
            <pc:docMk/>
            <pc:sldMk cId="3137811553" sldId="268"/>
            <ac:spMk id="4" creationId="{EE2AC625-9141-A801-F431-DD5F79396320}"/>
          </ac:spMkLst>
        </pc:spChg>
      </pc:sldChg>
      <pc:sldChg chg="modSp mod">
        <pc:chgData name="Alfred Smith" userId="3c60a3631c0db8ad" providerId="LiveId" clId="{F4B54914-7570-49EC-A388-7214ABF5BE20}" dt="2024-07-24T08:26:02.756" v="27"/>
        <pc:sldMkLst>
          <pc:docMk/>
          <pc:sldMk cId="100491716" sldId="269"/>
        </pc:sldMkLst>
        <pc:spChg chg="mod">
          <ac:chgData name="Alfred Smith" userId="3c60a3631c0db8ad" providerId="LiveId" clId="{F4B54914-7570-49EC-A388-7214ABF5BE20}" dt="2024-07-24T08:26:02.756" v="27"/>
          <ac:spMkLst>
            <pc:docMk/>
            <pc:sldMk cId="100491716" sldId="269"/>
            <ac:spMk id="4" creationId="{EE2AC625-9141-A801-F431-DD5F79396320}"/>
          </ac:spMkLst>
        </pc:spChg>
      </pc:sldChg>
      <pc:sldChg chg="addSp modSp">
        <pc:chgData name="Alfred Smith" userId="3c60a3631c0db8ad" providerId="LiveId" clId="{F4B54914-7570-49EC-A388-7214ABF5BE20}" dt="2024-07-24T07:37:21.856" v="4"/>
        <pc:sldMkLst>
          <pc:docMk/>
          <pc:sldMk cId="4120481681" sldId="270"/>
        </pc:sldMkLst>
        <pc:spChg chg="add mod">
          <ac:chgData name="Alfred Smith" userId="3c60a3631c0db8ad" providerId="LiveId" clId="{F4B54914-7570-49EC-A388-7214ABF5BE20}" dt="2024-07-24T07:37:21.856" v="4"/>
          <ac:spMkLst>
            <pc:docMk/>
            <pc:sldMk cId="4120481681" sldId="270"/>
            <ac:spMk id="4" creationId="{37B4E79D-91FC-6284-8B81-99C4D983E5BF}"/>
          </ac:spMkLst>
        </pc:spChg>
      </pc:sldChg>
      <pc:sldChg chg="modSp mod">
        <pc:chgData name="Alfred Smith" userId="3c60a3631c0db8ad" providerId="LiveId" clId="{F4B54914-7570-49EC-A388-7214ABF5BE20}" dt="2024-07-24T08:26:21.686" v="29"/>
        <pc:sldMkLst>
          <pc:docMk/>
          <pc:sldMk cId="1922139011" sldId="281"/>
        </pc:sldMkLst>
        <pc:spChg chg="mod">
          <ac:chgData name="Alfred Smith" userId="3c60a3631c0db8ad" providerId="LiveId" clId="{F4B54914-7570-49EC-A388-7214ABF5BE20}" dt="2024-07-24T08:26:21.686" v="29"/>
          <ac:spMkLst>
            <pc:docMk/>
            <pc:sldMk cId="1922139011" sldId="281"/>
            <ac:spMk id="4" creationId="{EE2AC625-9141-A801-F431-DD5F79396320}"/>
          </ac:spMkLst>
        </pc:spChg>
      </pc:sldChg>
      <pc:sldChg chg="modSp mod">
        <pc:chgData name="Alfred Smith" userId="3c60a3631c0db8ad" providerId="LiveId" clId="{F4B54914-7570-49EC-A388-7214ABF5BE20}" dt="2024-07-24T08:26:35.311" v="31"/>
        <pc:sldMkLst>
          <pc:docMk/>
          <pc:sldMk cId="3166251957" sldId="283"/>
        </pc:sldMkLst>
        <pc:spChg chg="mod">
          <ac:chgData name="Alfred Smith" userId="3c60a3631c0db8ad" providerId="LiveId" clId="{F4B54914-7570-49EC-A388-7214ABF5BE20}" dt="2024-07-24T08:26:35.311" v="31"/>
          <ac:spMkLst>
            <pc:docMk/>
            <pc:sldMk cId="3166251957" sldId="283"/>
            <ac:spMk id="4" creationId="{EE2AC625-9141-A801-F431-DD5F79396320}"/>
          </ac:spMkLst>
        </pc:spChg>
      </pc:sldChg>
    </pc:docChg>
  </pc:docChgLst>
  <pc:docChgLst>
    <pc:chgData name="Leonie Smith" userId="fed1330f33f5650e" providerId="LiveId" clId="{B606F73A-B36D-453E-8025-210C443B1716}"/>
    <pc:docChg chg="custSel modSld">
      <pc:chgData name="Leonie Smith" userId="fed1330f33f5650e" providerId="LiveId" clId="{B606F73A-B36D-453E-8025-210C443B1716}" dt="2023-01-30T11:12:03.391" v="207" actId="20577"/>
      <pc:docMkLst>
        <pc:docMk/>
      </pc:docMkLst>
      <pc:sldChg chg="addSp modSp mod modNotesTx">
        <pc:chgData name="Leonie Smith" userId="fed1330f33f5650e" providerId="LiveId" clId="{B606F73A-B36D-453E-8025-210C443B1716}" dt="2023-01-27T05:18:50.551" v="153" actId="5793"/>
        <pc:sldMkLst>
          <pc:docMk/>
          <pc:sldMk cId="1499918570" sldId="257"/>
        </pc:sldMkLst>
        <pc:spChg chg="mod">
          <ac:chgData name="Leonie Smith" userId="fed1330f33f5650e" providerId="LiveId" clId="{B606F73A-B36D-453E-8025-210C443B1716}" dt="2023-01-26T06:40:59.523" v="3" actId="20577"/>
          <ac:spMkLst>
            <pc:docMk/>
            <pc:sldMk cId="1499918570" sldId="257"/>
            <ac:spMk id="2" creationId="{5914029F-D823-8CA0-19FD-0251CC3E3412}"/>
          </ac:spMkLst>
        </pc:spChg>
        <pc:picChg chg="add mod">
          <ac:chgData name="Leonie Smith" userId="fed1330f33f5650e" providerId="LiveId" clId="{B606F73A-B36D-453E-8025-210C443B1716}" dt="2023-01-26T06:47:39.960" v="4"/>
          <ac:picMkLst>
            <pc:docMk/>
            <pc:sldMk cId="1499918570" sldId="257"/>
            <ac:picMk id="10" creationId="{D1FCF5A6-B19D-5187-B760-5190993DF5D1}"/>
          </ac:picMkLst>
        </pc:picChg>
      </pc:sldChg>
      <pc:sldChg chg="addSp modSp mod">
        <pc:chgData name="Leonie Smith" userId="fed1330f33f5650e" providerId="LiveId" clId="{B606F73A-B36D-453E-8025-210C443B1716}" dt="2023-01-30T07:40:21.577" v="158" actId="14100"/>
        <pc:sldMkLst>
          <pc:docMk/>
          <pc:sldMk cId="3788111665" sldId="258"/>
        </pc:sldMkLst>
        <pc:spChg chg="add mod">
          <ac:chgData name="Leonie Smith" userId="fed1330f33f5650e" providerId="LiveId" clId="{B606F73A-B36D-453E-8025-210C443B1716}" dt="2023-01-30T07:40:21.577" v="158" actId="14100"/>
          <ac:spMkLst>
            <pc:docMk/>
            <pc:sldMk cId="3788111665" sldId="258"/>
            <ac:spMk id="2" creationId="{589651F1-6A2C-7297-DD0B-EA9995A271CC}"/>
          </ac:spMkLst>
        </pc:spChg>
      </pc:sldChg>
      <pc:sldChg chg="addSp delSp modSp mod modTransition modAnim">
        <pc:chgData name="Leonie Smith" userId="fed1330f33f5650e" providerId="LiveId" clId="{B606F73A-B36D-453E-8025-210C443B1716}" dt="2023-01-26T06:50:47.323" v="20"/>
        <pc:sldMkLst>
          <pc:docMk/>
          <pc:sldMk cId="454763615" sldId="259"/>
        </pc:sldMkLst>
        <pc:picChg chg="add del mod">
          <ac:chgData name="Leonie Smith" userId="fed1330f33f5650e" providerId="LiveId" clId="{B606F73A-B36D-453E-8025-210C443B1716}" dt="2023-01-26T06:48:58.475" v="7"/>
          <ac:picMkLst>
            <pc:docMk/>
            <pc:sldMk cId="454763615" sldId="259"/>
            <ac:picMk id="8" creationId="{3E5EF6A4-CF7D-E649-27E1-E46BE7B36E45}"/>
          </ac:picMkLst>
        </pc:picChg>
        <pc:picChg chg="add del mod">
          <ac:chgData name="Leonie Smith" userId="fed1330f33f5650e" providerId="LiveId" clId="{B606F73A-B36D-453E-8025-210C443B1716}" dt="2023-01-26T06:49:03.856" v="8"/>
          <ac:picMkLst>
            <pc:docMk/>
            <pc:sldMk cId="454763615" sldId="259"/>
            <ac:picMk id="11" creationId="{8ECB7958-D62F-A865-C6C1-4C7367C1AFE0}"/>
          </ac:picMkLst>
        </pc:picChg>
        <pc:picChg chg="add del mod">
          <ac:chgData name="Leonie Smith" userId="fed1330f33f5650e" providerId="LiveId" clId="{B606F73A-B36D-453E-8025-210C443B1716}" dt="2023-01-26T06:49:07.167" v="10"/>
          <ac:picMkLst>
            <pc:docMk/>
            <pc:sldMk cId="454763615" sldId="259"/>
            <ac:picMk id="12" creationId="{C6DF933F-7E97-9A40-C359-A592800E7273}"/>
          </ac:picMkLst>
        </pc:picChg>
        <pc:picChg chg="add del mod ord">
          <ac:chgData name="Leonie Smith" userId="fed1330f33f5650e" providerId="LiveId" clId="{B606F73A-B36D-453E-8025-210C443B1716}" dt="2023-01-26T06:49:17.351" v="11"/>
          <ac:picMkLst>
            <pc:docMk/>
            <pc:sldMk cId="454763615" sldId="259"/>
            <ac:picMk id="15" creationId="{32C8B080-8529-96C6-72C7-B238994CDDD9}"/>
          </ac:picMkLst>
        </pc:picChg>
        <pc:picChg chg="add del mod">
          <ac:chgData name="Leonie Smith" userId="fed1330f33f5650e" providerId="LiveId" clId="{B606F73A-B36D-453E-8025-210C443B1716}" dt="2023-01-26T06:49:58.219" v="13"/>
          <ac:picMkLst>
            <pc:docMk/>
            <pc:sldMk cId="454763615" sldId="259"/>
            <ac:picMk id="16" creationId="{C879BAAF-C9F8-CBC3-9A79-E31E93AB1E84}"/>
          </ac:picMkLst>
        </pc:picChg>
        <pc:picChg chg="add del mod ord">
          <ac:chgData name="Leonie Smith" userId="fed1330f33f5650e" providerId="LiveId" clId="{B606F73A-B36D-453E-8025-210C443B1716}" dt="2023-01-26T06:50:05.694" v="14"/>
          <ac:picMkLst>
            <pc:docMk/>
            <pc:sldMk cId="454763615" sldId="259"/>
            <ac:picMk id="24" creationId="{B93093C5-7688-758C-7957-177E743143E0}"/>
          </ac:picMkLst>
        </pc:picChg>
        <pc:picChg chg="add del mod">
          <ac:chgData name="Leonie Smith" userId="fed1330f33f5650e" providerId="LiveId" clId="{B606F73A-B36D-453E-8025-210C443B1716}" dt="2023-01-26T06:50:09.053" v="16"/>
          <ac:picMkLst>
            <pc:docMk/>
            <pc:sldMk cId="454763615" sldId="259"/>
            <ac:picMk id="25" creationId="{A330F3C3-895F-08BC-BB08-98D8F08A12ED}"/>
          </ac:picMkLst>
        </pc:picChg>
        <pc:picChg chg="add del mod ord">
          <ac:chgData name="Leonie Smith" userId="fed1330f33f5650e" providerId="LiveId" clId="{B606F73A-B36D-453E-8025-210C443B1716}" dt="2023-01-26T06:50:19.727" v="17"/>
          <ac:picMkLst>
            <pc:docMk/>
            <pc:sldMk cId="454763615" sldId="259"/>
            <ac:picMk id="28" creationId="{5FD39221-2B4A-D4AF-F966-3E7AA2CBD7C6}"/>
          </ac:picMkLst>
        </pc:picChg>
        <pc:picChg chg="add del mod">
          <ac:chgData name="Leonie Smith" userId="fed1330f33f5650e" providerId="LiveId" clId="{B606F73A-B36D-453E-8025-210C443B1716}" dt="2023-01-26T06:50:36.587" v="19"/>
          <ac:picMkLst>
            <pc:docMk/>
            <pc:sldMk cId="454763615" sldId="259"/>
            <ac:picMk id="29" creationId="{E90E49C9-A367-BF2D-6A1E-B115CAD24BF4}"/>
          </ac:picMkLst>
        </pc:picChg>
        <pc:picChg chg="add del mod ord">
          <ac:chgData name="Leonie Smith" userId="fed1330f33f5650e" providerId="LiveId" clId="{B606F73A-B36D-453E-8025-210C443B1716}" dt="2023-01-26T06:50:47.323" v="20"/>
          <ac:picMkLst>
            <pc:docMk/>
            <pc:sldMk cId="454763615" sldId="259"/>
            <ac:picMk id="34" creationId="{5EF6DCB3-907F-3E14-4749-8161FE9042C0}"/>
          </ac:picMkLst>
        </pc:picChg>
        <pc:picChg chg="add mod">
          <ac:chgData name="Leonie Smith" userId="fed1330f33f5650e" providerId="LiveId" clId="{B606F73A-B36D-453E-8025-210C443B1716}" dt="2023-01-26T06:50:47.323" v="20"/>
          <ac:picMkLst>
            <pc:docMk/>
            <pc:sldMk cId="454763615" sldId="259"/>
            <ac:picMk id="35" creationId="{312B9691-F806-F052-27DF-A0B173ED5CCC}"/>
          </ac:picMkLst>
        </pc:picChg>
      </pc:sldChg>
      <pc:sldChg chg="addSp delSp modSp mod modTransition modAnim">
        <pc:chgData name="Leonie Smith" userId="fed1330f33f5650e" providerId="LiveId" clId="{B606F73A-B36D-453E-8025-210C443B1716}" dt="2023-01-26T06:54:39.816" v="33"/>
        <pc:sldMkLst>
          <pc:docMk/>
          <pc:sldMk cId="2346136586" sldId="260"/>
        </pc:sldMkLst>
        <pc:picChg chg="add del mod">
          <ac:chgData name="Leonie Smith" userId="fed1330f33f5650e" providerId="LiveId" clId="{B606F73A-B36D-453E-8025-210C443B1716}" dt="2023-01-26T06:52:18.780" v="23"/>
          <ac:picMkLst>
            <pc:docMk/>
            <pc:sldMk cId="2346136586" sldId="260"/>
            <ac:picMk id="8" creationId="{793156A1-E578-B4B5-4784-8DA018DC2920}"/>
          </ac:picMkLst>
        </pc:picChg>
        <pc:picChg chg="add del mod">
          <ac:chgData name="Leonie Smith" userId="fed1330f33f5650e" providerId="LiveId" clId="{B606F73A-B36D-453E-8025-210C443B1716}" dt="2023-01-26T06:52:38.284" v="24"/>
          <ac:picMkLst>
            <pc:docMk/>
            <pc:sldMk cId="2346136586" sldId="260"/>
            <ac:picMk id="11" creationId="{DD1DE1B0-FE64-CDBC-07EA-4BEB6A2B22BC}"/>
          </ac:picMkLst>
        </pc:picChg>
        <pc:picChg chg="add del mod">
          <ac:chgData name="Leonie Smith" userId="fed1330f33f5650e" providerId="LiveId" clId="{B606F73A-B36D-453E-8025-210C443B1716}" dt="2023-01-26T06:53:22.166" v="26"/>
          <ac:picMkLst>
            <pc:docMk/>
            <pc:sldMk cId="2346136586" sldId="260"/>
            <ac:picMk id="12" creationId="{1734280D-852C-7C4B-AC22-61D58A928BD8}"/>
          </ac:picMkLst>
        </pc:picChg>
        <pc:picChg chg="add del mod ord">
          <ac:chgData name="Leonie Smith" userId="fed1330f33f5650e" providerId="LiveId" clId="{B606F73A-B36D-453E-8025-210C443B1716}" dt="2023-01-26T06:53:31.643" v="27"/>
          <ac:picMkLst>
            <pc:docMk/>
            <pc:sldMk cId="2346136586" sldId="260"/>
            <ac:picMk id="17" creationId="{375122D0-069D-42DB-3CA6-BB840C3DD8D0}"/>
          </ac:picMkLst>
        </pc:picChg>
        <pc:picChg chg="add del mod">
          <ac:chgData name="Leonie Smith" userId="fed1330f33f5650e" providerId="LiveId" clId="{B606F73A-B36D-453E-8025-210C443B1716}" dt="2023-01-26T06:53:37.887" v="29"/>
          <ac:picMkLst>
            <pc:docMk/>
            <pc:sldMk cId="2346136586" sldId="260"/>
            <ac:picMk id="18" creationId="{513035FB-E2E4-A3A8-6688-CBAE4E0E331B}"/>
          </ac:picMkLst>
        </pc:picChg>
        <pc:picChg chg="add del mod ord">
          <ac:chgData name="Leonie Smith" userId="fed1330f33f5650e" providerId="LiveId" clId="{B606F73A-B36D-453E-8025-210C443B1716}" dt="2023-01-26T06:53:52.500" v="30"/>
          <ac:picMkLst>
            <pc:docMk/>
            <pc:sldMk cId="2346136586" sldId="260"/>
            <ac:picMk id="21" creationId="{354159AE-12BE-D214-085B-7CD83C2AA1C1}"/>
          </ac:picMkLst>
        </pc:picChg>
        <pc:picChg chg="add del mod">
          <ac:chgData name="Leonie Smith" userId="fed1330f33f5650e" providerId="LiveId" clId="{B606F73A-B36D-453E-8025-210C443B1716}" dt="2023-01-26T06:54:22.722" v="32"/>
          <ac:picMkLst>
            <pc:docMk/>
            <pc:sldMk cId="2346136586" sldId="260"/>
            <ac:picMk id="22" creationId="{1E7F3174-7388-2FB2-21B2-9D034ABF8917}"/>
          </ac:picMkLst>
        </pc:picChg>
        <pc:picChg chg="add del mod ord">
          <ac:chgData name="Leonie Smith" userId="fed1330f33f5650e" providerId="LiveId" clId="{B606F73A-B36D-453E-8025-210C443B1716}" dt="2023-01-26T06:54:39.816" v="33"/>
          <ac:picMkLst>
            <pc:docMk/>
            <pc:sldMk cId="2346136586" sldId="260"/>
            <ac:picMk id="25" creationId="{8D64FB21-E4A8-C0D2-A440-D99E9EAD1C19}"/>
          </ac:picMkLst>
        </pc:picChg>
        <pc:picChg chg="add mod">
          <ac:chgData name="Leonie Smith" userId="fed1330f33f5650e" providerId="LiveId" clId="{B606F73A-B36D-453E-8025-210C443B1716}" dt="2023-01-26T06:54:39.816" v="33"/>
          <ac:picMkLst>
            <pc:docMk/>
            <pc:sldMk cId="2346136586" sldId="260"/>
            <ac:picMk id="26" creationId="{10801F99-FB9E-4D21-D7B1-80CF2D3446BF}"/>
          </ac:picMkLst>
        </pc:picChg>
      </pc:sldChg>
      <pc:sldChg chg="addSp modSp">
        <pc:chgData name="Leonie Smith" userId="fed1330f33f5650e" providerId="LiveId" clId="{B606F73A-B36D-453E-8025-210C443B1716}" dt="2023-01-26T06:57:18.317" v="34"/>
        <pc:sldMkLst>
          <pc:docMk/>
          <pc:sldMk cId="4037329247" sldId="261"/>
        </pc:sldMkLst>
        <pc:picChg chg="add mod">
          <ac:chgData name="Leonie Smith" userId="fed1330f33f5650e" providerId="LiveId" clId="{B606F73A-B36D-453E-8025-210C443B1716}" dt="2023-01-26T06:57:18.317" v="34"/>
          <ac:picMkLst>
            <pc:docMk/>
            <pc:sldMk cId="4037329247" sldId="261"/>
            <ac:picMk id="8" creationId="{2BFBDF14-7ED3-F5C9-D65E-36FD62F30CEB}"/>
          </ac:picMkLst>
        </pc:picChg>
      </pc:sldChg>
      <pc:sldChg chg="addSp delSp modSp mod modTransition modAnim">
        <pc:chgData name="Leonie Smith" userId="fed1330f33f5650e" providerId="LiveId" clId="{B606F73A-B36D-453E-8025-210C443B1716}" dt="2023-01-26T06:59:49.479" v="44"/>
        <pc:sldMkLst>
          <pc:docMk/>
          <pc:sldMk cId="1909638311" sldId="262"/>
        </pc:sldMkLst>
        <pc:picChg chg="add del mod">
          <ac:chgData name="Leonie Smith" userId="fed1330f33f5650e" providerId="LiveId" clId="{B606F73A-B36D-453E-8025-210C443B1716}" dt="2023-01-26T06:58:32.556" v="37"/>
          <ac:picMkLst>
            <pc:docMk/>
            <pc:sldMk cId="1909638311" sldId="262"/>
            <ac:picMk id="8" creationId="{C0A0E18E-C807-426A-D070-E8ADE67B3C22}"/>
          </ac:picMkLst>
        </pc:picChg>
        <pc:picChg chg="add del mod">
          <ac:chgData name="Leonie Smith" userId="fed1330f33f5650e" providerId="LiveId" clId="{B606F73A-B36D-453E-8025-210C443B1716}" dt="2023-01-26T06:58:50.812" v="38"/>
          <ac:picMkLst>
            <pc:docMk/>
            <pc:sldMk cId="1909638311" sldId="262"/>
            <ac:picMk id="11" creationId="{2F91907F-819D-71D0-C935-482FF32D6A69}"/>
          </ac:picMkLst>
        </pc:picChg>
        <pc:picChg chg="add del mod">
          <ac:chgData name="Leonie Smith" userId="fed1330f33f5650e" providerId="LiveId" clId="{B606F73A-B36D-453E-8025-210C443B1716}" dt="2023-01-26T06:59:14.607" v="40"/>
          <ac:picMkLst>
            <pc:docMk/>
            <pc:sldMk cId="1909638311" sldId="262"/>
            <ac:picMk id="12" creationId="{F179B137-B646-7AD1-140A-C2F834475A84}"/>
          </ac:picMkLst>
        </pc:picChg>
        <pc:picChg chg="add del mod ord">
          <ac:chgData name="Leonie Smith" userId="fed1330f33f5650e" providerId="LiveId" clId="{B606F73A-B36D-453E-8025-210C443B1716}" dt="2023-01-26T06:59:29.686" v="41"/>
          <ac:picMkLst>
            <pc:docMk/>
            <pc:sldMk cId="1909638311" sldId="262"/>
            <ac:picMk id="17" creationId="{52B2D306-BE46-5CEC-0F46-C619DC82C7CB}"/>
          </ac:picMkLst>
        </pc:picChg>
        <pc:picChg chg="add del mod">
          <ac:chgData name="Leonie Smith" userId="fed1330f33f5650e" providerId="LiveId" clId="{B606F73A-B36D-453E-8025-210C443B1716}" dt="2023-01-26T06:59:32.206" v="43"/>
          <ac:picMkLst>
            <pc:docMk/>
            <pc:sldMk cId="1909638311" sldId="262"/>
            <ac:picMk id="18" creationId="{5E1CD838-97EE-8D1C-871C-BBD4A9E4B8BB}"/>
          </ac:picMkLst>
        </pc:picChg>
        <pc:picChg chg="add del mod ord">
          <ac:chgData name="Leonie Smith" userId="fed1330f33f5650e" providerId="LiveId" clId="{B606F73A-B36D-453E-8025-210C443B1716}" dt="2023-01-26T06:59:49.479" v="44"/>
          <ac:picMkLst>
            <pc:docMk/>
            <pc:sldMk cId="1909638311" sldId="262"/>
            <ac:picMk id="21" creationId="{E23FE0AE-BBDF-545A-9E26-87122B9F99B6}"/>
          </ac:picMkLst>
        </pc:picChg>
        <pc:picChg chg="add mod">
          <ac:chgData name="Leonie Smith" userId="fed1330f33f5650e" providerId="LiveId" clId="{B606F73A-B36D-453E-8025-210C443B1716}" dt="2023-01-26T06:59:49.479" v="44"/>
          <ac:picMkLst>
            <pc:docMk/>
            <pc:sldMk cId="1909638311" sldId="262"/>
            <ac:picMk id="22" creationId="{231FA45B-17B1-9668-13A0-86DEA250D107}"/>
          </ac:picMkLst>
        </pc:picChg>
      </pc:sldChg>
      <pc:sldChg chg="addSp modSp">
        <pc:chgData name="Leonie Smith" userId="fed1330f33f5650e" providerId="LiveId" clId="{B606F73A-B36D-453E-8025-210C443B1716}" dt="2023-01-26T07:01:00.883" v="45"/>
        <pc:sldMkLst>
          <pc:docMk/>
          <pc:sldMk cId="641208035" sldId="263"/>
        </pc:sldMkLst>
        <pc:picChg chg="add mod">
          <ac:chgData name="Leonie Smith" userId="fed1330f33f5650e" providerId="LiveId" clId="{B606F73A-B36D-453E-8025-210C443B1716}" dt="2023-01-26T07:01:00.883" v="45"/>
          <ac:picMkLst>
            <pc:docMk/>
            <pc:sldMk cId="641208035" sldId="263"/>
            <ac:picMk id="8" creationId="{F2E9F1CE-3F79-1BC4-8821-16899967C1A6}"/>
          </ac:picMkLst>
        </pc:picChg>
      </pc:sldChg>
      <pc:sldChg chg="addSp delSp modSp mod modTransition modAnim">
        <pc:chgData name="Leonie Smith" userId="fed1330f33f5650e" providerId="LiveId" clId="{B606F73A-B36D-453E-8025-210C443B1716}" dt="2023-01-26T07:03:18.323" v="49"/>
        <pc:sldMkLst>
          <pc:docMk/>
          <pc:sldMk cId="4044745628" sldId="264"/>
        </pc:sldMkLst>
        <pc:picChg chg="add del mod">
          <ac:chgData name="Leonie Smith" userId="fed1330f33f5650e" providerId="LiveId" clId="{B606F73A-B36D-453E-8025-210C443B1716}" dt="2023-01-26T07:03:01.984" v="48"/>
          <ac:picMkLst>
            <pc:docMk/>
            <pc:sldMk cId="4044745628" sldId="264"/>
            <ac:picMk id="8" creationId="{F9D9CA74-2A1F-2941-32F3-B8D139596C9A}"/>
          </ac:picMkLst>
        </pc:picChg>
        <pc:picChg chg="add del mod">
          <ac:chgData name="Leonie Smith" userId="fed1330f33f5650e" providerId="LiveId" clId="{B606F73A-B36D-453E-8025-210C443B1716}" dt="2023-01-26T07:03:18.323" v="49"/>
          <ac:picMkLst>
            <pc:docMk/>
            <pc:sldMk cId="4044745628" sldId="264"/>
            <ac:picMk id="17" creationId="{7D2E9D73-D9F5-3413-1291-0898283549C7}"/>
          </ac:picMkLst>
        </pc:picChg>
        <pc:picChg chg="add mod">
          <ac:chgData name="Leonie Smith" userId="fed1330f33f5650e" providerId="LiveId" clId="{B606F73A-B36D-453E-8025-210C443B1716}" dt="2023-01-26T07:03:18.323" v="49"/>
          <ac:picMkLst>
            <pc:docMk/>
            <pc:sldMk cId="4044745628" sldId="264"/>
            <ac:picMk id="18" creationId="{64DF81E0-EC98-F6F8-23F6-D6279161F3D4}"/>
          </ac:picMkLst>
        </pc:picChg>
      </pc:sldChg>
      <pc:sldChg chg="addSp modSp">
        <pc:chgData name="Leonie Smith" userId="fed1330f33f5650e" providerId="LiveId" clId="{B606F73A-B36D-453E-8025-210C443B1716}" dt="2023-01-26T07:09:29.314" v="50"/>
        <pc:sldMkLst>
          <pc:docMk/>
          <pc:sldMk cId="978260341" sldId="265"/>
        </pc:sldMkLst>
        <pc:picChg chg="add mod">
          <ac:chgData name="Leonie Smith" userId="fed1330f33f5650e" providerId="LiveId" clId="{B606F73A-B36D-453E-8025-210C443B1716}" dt="2023-01-26T07:09:29.314" v="50"/>
          <ac:picMkLst>
            <pc:docMk/>
            <pc:sldMk cId="978260341" sldId="265"/>
            <ac:picMk id="9" creationId="{18547D5B-A4B6-D605-0BFE-0E1E04D53572}"/>
          </ac:picMkLst>
        </pc:picChg>
      </pc:sldChg>
      <pc:sldChg chg="addSp delSp modSp mod modTransition modAnim">
        <pc:chgData name="Leonie Smith" userId="fed1330f33f5650e" providerId="LiveId" clId="{B606F73A-B36D-453E-8025-210C443B1716}" dt="2023-01-26T07:10:55.151" v="57"/>
        <pc:sldMkLst>
          <pc:docMk/>
          <pc:sldMk cId="3575870363" sldId="266"/>
        </pc:sldMkLst>
        <pc:picChg chg="add del mod">
          <ac:chgData name="Leonie Smith" userId="fed1330f33f5650e" providerId="LiveId" clId="{B606F73A-B36D-453E-8025-210C443B1716}" dt="2023-01-26T07:10:30.413" v="53"/>
          <ac:picMkLst>
            <pc:docMk/>
            <pc:sldMk cId="3575870363" sldId="266"/>
            <ac:picMk id="10" creationId="{984BA64E-17AD-5B34-83B9-49BE6B093C9A}"/>
          </ac:picMkLst>
        </pc:picChg>
        <pc:picChg chg="add del mod">
          <ac:chgData name="Leonie Smith" userId="fed1330f33f5650e" providerId="LiveId" clId="{B606F73A-B36D-453E-8025-210C443B1716}" dt="2023-01-26T07:10:39.222" v="54"/>
          <ac:picMkLst>
            <pc:docMk/>
            <pc:sldMk cId="3575870363" sldId="266"/>
            <ac:picMk id="13" creationId="{387A086E-2B74-D6B1-7AAD-4B156BBA45A7}"/>
          </ac:picMkLst>
        </pc:picChg>
        <pc:picChg chg="add del mod">
          <ac:chgData name="Leonie Smith" userId="fed1330f33f5650e" providerId="LiveId" clId="{B606F73A-B36D-453E-8025-210C443B1716}" dt="2023-01-26T07:10:41.704" v="56"/>
          <ac:picMkLst>
            <pc:docMk/>
            <pc:sldMk cId="3575870363" sldId="266"/>
            <ac:picMk id="14" creationId="{4C3979BC-8544-80C0-A221-24FD7C38DFBF}"/>
          </ac:picMkLst>
        </pc:picChg>
        <pc:picChg chg="add del mod ord">
          <ac:chgData name="Leonie Smith" userId="fed1330f33f5650e" providerId="LiveId" clId="{B606F73A-B36D-453E-8025-210C443B1716}" dt="2023-01-26T07:10:55.151" v="57"/>
          <ac:picMkLst>
            <pc:docMk/>
            <pc:sldMk cId="3575870363" sldId="266"/>
            <ac:picMk id="17" creationId="{080535AF-3DE8-D44B-CF74-EBB49F80D33E}"/>
          </ac:picMkLst>
        </pc:picChg>
        <pc:picChg chg="add mod">
          <ac:chgData name="Leonie Smith" userId="fed1330f33f5650e" providerId="LiveId" clId="{B606F73A-B36D-453E-8025-210C443B1716}" dt="2023-01-26T07:10:55.151" v="57"/>
          <ac:picMkLst>
            <pc:docMk/>
            <pc:sldMk cId="3575870363" sldId="266"/>
            <ac:picMk id="18" creationId="{9E36AA41-BFFD-A8C1-B9D5-54D8A57FE2B6}"/>
          </ac:picMkLst>
        </pc:picChg>
      </pc:sldChg>
      <pc:sldChg chg="addSp delSp modSp mod modTransition modAnim">
        <pc:chgData name="Leonie Smith" userId="fed1330f33f5650e" providerId="LiveId" clId="{B606F73A-B36D-453E-8025-210C443B1716}" dt="2023-01-26T07:13:17.532" v="61"/>
        <pc:sldMkLst>
          <pc:docMk/>
          <pc:sldMk cId="4017137865" sldId="267"/>
        </pc:sldMkLst>
        <pc:picChg chg="add del mod">
          <ac:chgData name="Leonie Smith" userId="fed1330f33f5650e" providerId="LiveId" clId="{B606F73A-B36D-453E-8025-210C443B1716}" dt="2023-01-26T07:12:54.782" v="60"/>
          <ac:picMkLst>
            <pc:docMk/>
            <pc:sldMk cId="4017137865" sldId="267"/>
            <ac:picMk id="9" creationId="{22069435-7BA2-09F8-1328-8FD0FC246853}"/>
          </ac:picMkLst>
        </pc:picChg>
        <pc:picChg chg="add del mod">
          <ac:chgData name="Leonie Smith" userId="fed1330f33f5650e" providerId="LiveId" clId="{B606F73A-B36D-453E-8025-210C443B1716}" dt="2023-01-26T07:13:17.532" v="61"/>
          <ac:picMkLst>
            <pc:docMk/>
            <pc:sldMk cId="4017137865" sldId="267"/>
            <ac:picMk id="12" creationId="{5C5203D6-BF0F-EFB2-3435-A425CCA6F69A}"/>
          </ac:picMkLst>
        </pc:picChg>
        <pc:picChg chg="add mod">
          <ac:chgData name="Leonie Smith" userId="fed1330f33f5650e" providerId="LiveId" clId="{B606F73A-B36D-453E-8025-210C443B1716}" dt="2023-01-26T07:13:17.532" v="61"/>
          <ac:picMkLst>
            <pc:docMk/>
            <pc:sldMk cId="4017137865" sldId="267"/>
            <ac:picMk id="13" creationId="{03FB55EA-BAEC-D37C-A7C8-12E05CFFBC0F}"/>
          </ac:picMkLst>
        </pc:picChg>
      </pc:sldChg>
      <pc:sldChg chg="addSp delSp modSp mod modTransition modAnim">
        <pc:chgData name="Leonie Smith" userId="fed1330f33f5650e" providerId="LiveId" clId="{B606F73A-B36D-453E-8025-210C443B1716}" dt="2023-01-26T07:14:34.320" v="65"/>
        <pc:sldMkLst>
          <pc:docMk/>
          <pc:sldMk cId="3137811553" sldId="268"/>
        </pc:sldMkLst>
        <pc:picChg chg="add del mod">
          <ac:chgData name="Leonie Smith" userId="fed1330f33f5650e" providerId="LiveId" clId="{B606F73A-B36D-453E-8025-210C443B1716}" dt="2023-01-26T07:14:20.569" v="64"/>
          <ac:picMkLst>
            <pc:docMk/>
            <pc:sldMk cId="3137811553" sldId="268"/>
            <ac:picMk id="8" creationId="{CE16D72E-37DE-A1EF-654B-F7AAA530B0EF}"/>
          </ac:picMkLst>
        </pc:picChg>
        <pc:picChg chg="add del mod">
          <ac:chgData name="Leonie Smith" userId="fed1330f33f5650e" providerId="LiveId" clId="{B606F73A-B36D-453E-8025-210C443B1716}" dt="2023-01-26T07:14:34.320" v="65"/>
          <ac:picMkLst>
            <pc:docMk/>
            <pc:sldMk cId="3137811553" sldId="268"/>
            <ac:picMk id="11" creationId="{8CC6ABF9-C041-3935-7A0B-F4283BE31CF0}"/>
          </ac:picMkLst>
        </pc:picChg>
        <pc:picChg chg="add mod">
          <ac:chgData name="Leonie Smith" userId="fed1330f33f5650e" providerId="LiveId" clId="{B606F73A-B36D-453E-8025-210C443B1716}" dt="2023-01-26T07:14:34.320" v="65"/>
          <ac:picMkLst>
            <pc:docMk/>
            <pc:sldMk cId="3137811553" sldId="268"/>
            <ac:picMk id="12" creationId="{E876C0CF-4C10-076A-39DB-D686E3114864}"/>
          </ac:picMkLst>
        </pc:picChg>
      </pc:sldChg>
      <pc:sldChg chg="addSp modSp">
        <pc:chgData name="Leonie Smith" userId="fed1330f33f5650e" providerId="LiveId" clId="{B606F73A-B36D-453E-8025-210C443B1716}" dt="2023-01-26T07:15:29.632" v="66"/>
        <pc:sldMkLst>
          <pc:docMk/>
          <pc:sldMk cId="100491716" sldId="269"/>
        </pc:sldMkLst>
        <pc:picChg chg="add mod">
          <ac:chgData name="Leonie Smith" userId="fed1330f33f5650e" providerId="LiveId" clId="{B606F73A-B36D-453E-8025-210C443B1716}" dt="2023-01-26T07:15:29.632" v="66"/>
          <ac:picMkLst>
            <pc:docMk/>
            <pc:sldMk cId="100491716" sldId="269"/>
            <ac:picMk id="8" creationId="{5A9E1FBB-4DD1-BE10-9DF6-51E0EA5BF44A}"/>
          </ac:picMkLst>
        </pc:picChg>
      </pc:sldChg>
      <pc:sldChg chg="addSp modSp">
        <pc:chgData name="Leonie Smith" userId="fed1330f33f5650e" providerId="LiveId" clId="{B606F73A-B36D-453E-8025-210C443B1716}" dt="2023-01-30T07:40:57.256" v="159"/>
        <pc:sldMkLst>
          <pc:docMk/>
          <pc:sldMk cId="4120481681" sldId="270"/>
        </pc:sldMkLst>
        <pc:spChg chg="add mod">
          <ac:chgData name="Leonie Smith" userId="fed1330f33f5650e" providerId="LiveId" clId="{B606F73A-B36D-453E-8025-210C443B1716}" dt="2023-01-30T07:40:57.256" v="159"/>
          <ac:spMkLst>
            <pc:docMk/>
            <pc:sldMk cId="4120481681" sldId="270"/>
            <ac:spMk id="2" creationId="{9E28E08B-5AB0-8A87-D197-ADA738C1E10E}"/>
          </ac:spMkLst>
        </pc:spChg>
      </pc:sldChg>
      <pc:sldChg chg="addSp modSp mod">
        <pc:chgData name="Leonie Smith" userId="fed1330f33f5650e" providerId="LiveId" clId="{B606F73A-B36D-453E-8025-210C443B1716}" dt="2023-01-30T07:41:59.584" v="176" actId="20577"/>
        <pc:sldMkLst>
          <pc:docMk/>
          <pc:sldMk cId="939110669" sldId="271"/>
        </pc:sldMkLst>
        <pc:spChg chg="add mod">
          <ac:chgData name="Leonie Smith" userId="fed1330f33f5650e" providerId="LiveId" clId="{B606F73A-B36D-453E-8025-210C443B1716}" dt="2023-01-30T07:41:59.584" v="176" actId="20577"/>
          <ac:spMkLst>
            <pc:docMk/>
            <pc:sldMk cId="939110669" sldId="271"/>
            <ac:spMk id="2" creationId="{1E9916AD-CE72-4289-DEB1-08F539E75218}"/>
          </ac:spMkLst>
        </pc:spChg>
      </pc:sldChg>
      <pc:sldChg chg="addSp modSp mod">
        <pc:chgData name="Leonie Smith" userId="fed1330f33f5650e" providerId="LiveId" clId="{B606F73A-B36D-453E-8025-210C443B1716}" dt="2023-01-30T07:42:07.918" v="178" actId="20577"/>
        <pc:sldMkLst>
          <pc:docMk/>
          <pc:sldMk cId="4024569785" sldId="272"/>
        </pc:sldMkLst>
        <pc:spChg chg="add mod">
          <ac:chgData name="Leonie Smith" userId="fed1330f33f5650e" providerId="LiveId" clId="{B606F73A-B36D-453E-8025-210C443B1716}" dt="2023-01-30T07:42:07.918" v="178" actId="20577"/>
          <ac:spMkLst>
            <pc:docMk/>
            <pc:sldMk cId="4024569785" sldId="272"/>
            <ac:spMk id="2" creationId="{7691EBAD-2050-687B-F801-1DDE31A4BD74}"/>
          </ac:spMkLst>
        </pc:spChg>
      </pc:sldChg>
      <pc:sldChg chg="addSp modSp mod">
        <pc:chgData name="Leonie Smith" userId="fed1330f33f5650e" providerId="LiveId" clId="{B606F73A-B36D-453E-8025-210C443B1716}" dt="2023-01-30T11:06:31.496" v="183" actId="20577"/>
        <pc:sldMkLst>
          <pc:docMk/>
          <pc:sldMk cId="487179600" sldId="273"/>
        </pc:sldMkLst>
        <pc:spChg chg="add mod">
          <ac:chgData name="Leonie Smith" userId="fed1330f33f5650e" providerId="LiveId" clId="{B606F73A-B36D-453E-8025-210C443B1716}" dt="2023-01-30T11:06:31.496" v="183" actId="20577"/>
          <ac:spMkLst>
            <pc:docMk/>
            <pc:sldMk cId="487179600" sldId="273"/>
            <ac:spMk id="2" creationId="{9A205F64-6843-A81D-0B12-100489E60DBE}"/>
          </ac:spMkLst>
        </pc:spChg>
      </pc:sldChg>
      <pc:sldChg chg="addSp modSp mod">
        <pc:chgData name="Leonie Smith" userId="fed1330f33f5650e" providerId="LiveId" clId="{B606F73A-B36D-453E-8025-210C443B1716}" dt="2023-01-30T11:09:29.099" v="185" actId="20577"/>
        <pc:sldMkLst>
          <pc:docMk/>
          <pc:sldMk cId="2168401200" sldId="274"/>
        </pc:sldMkLst>
        <pc:spChg chg="add mod">
          <ac:chgData name="Leonie Smith" userId="fed1330f33f5650e" providerId="LiveId" clId="{B606F73A-B36D-453E-8025-210C443B1716}" dt="2023-01-30T11:09:29.099" v="185" actId="20577"/>
          <ac:spMkLst>
            <pc:docMk/>
            <pc:sldMk cId="2168401200" sldId="274"/>
            <ac:spMk id="2" creationId="{8E0868B2-CD39-527B-6E19-D639EA871563}"/>
          </ac:spMkLst>
        </pc:spChg>
      </pc:sldChg>
      <pc:sldChg chg="addSp modSp mod">
        <pc:chgData name="Leonie Smith" userId="fed1330f33f5650e" providerId="LiveId" clId="{B606F73A-B36D-453E-8025-210C443B1716}" dt="2023-01-30T11:10:28.295" v="187" actId="20577"/>
        <pc:sldMkLst>
          <pc:docMk/>
          <pc:sldMk cId="2996969115" sldId="275"/>
        </pc:sldMkLst>
        <pc:spChg chg="add mod">
          <ac:chgData name="Leonie Smith" userId="fed1330f33f5650e" providerId="LiveId" clId="{B606F73A-B36D-453E-8025-210C443B1716}" dt="2023-01-30T11:10:28.295" v="187" actId="20577"/>
          <ac:spMkLst>
            <pc:docMk/>
            <pc:sldMk cId="2996969115" sldId="275"/>
            <ac:spMk id="2" creationId="{121E03EF-1212-7AF8-2E1C-591106FED2B7}"/>
          </ac:spMkLst>
        </pc:spChg>
      </pc:sldChg>
      <pc:sldChg chg="addSp modSp mod">
        <pc:chgData name="Leonie Smith" userId="fed1330f33f5650e" providerId="LiveId" clId="{B606F73A-B36D-453E-8025-210C443B1716}" dt="2023-01-30T11:10:42.562" v="189" actId="20577"/>
        <pc:sldMkLst>
          <pc:docMk/>
          <pc:sldMk cId="2390376940" sldId="276"/>
        </pc:sldMkLst>
        <pc:spChg chg="add mod">
          <ac:chgData name="Leonie Smith" userId="fed1330f33f5650e" providerId="LiveId" clId="{B606F73A-B36D-453E-8025-210C443B1716}" dt="2023-01-30T11:10:42.562" v="189" actId="20577"/>
          <ac:spMkLst>
            <pc:docMk/>
            <pc:sldMk cId="2390376940" sldId="276"/>
            <ac:spMk id="2" creationId="{92B1A2E8-427F-71CB-DC4F-AA8CFBCC7BE2}"/>
          </ac:spMkLst>
        </pc:spChg>
      </pc:sldChg>
      <pc:sldChg chg="addSp modSp mod">
        <pc:chgData name="Leonie Smith" userId="fed1330f33f5650e" providerId="LiveId" clId="{B606F73A-B36D-453E-8025-210C443B1716}" dt="2023-01-30T11:10:59.205" v="191" actId="20577"/>
        <pc:sldMkLst>
          <pc:docMk/>
          <pc:sldMk cId="4265919077" sldId="277"/>
        </pc:sldMkLst>
        <pc:spChg chg="add mod">
          <ac:chgData name="Leonie Smith" userId="fed1330f33f5650e" providerId="LiveId" clId="{B606F73A-B36D-453E-8025-210C443B1716}" dt="2023-01-30T11:10:59.205" v="191" actId="20577"/>
          <ac:spMkLst>
            <pc:docMk/>
            <pc:sldMk cId="4265919077" sldId="277"/>
            <ac:spMk id="3" creationId="{1D08B6C2-848A-9C0E-9D56-8A9AEE0C916E}"/>
          </ac:spMkLst>
        </pc:spChg>
      </pc:sldChg>
      <pc:sldChg chg="addSp modSp mod">
        <pc:chgData name="Leonie Smith" userId="fed1330f33f5650e" providerId="LiveId" clId="{B606F73A-B36D-453E-8025-210C443B1716}" dt="2023-01-30T11:11:08.562" v="196" actId="20577"/>
        <pc:sldMkLst>
          <pc:docMk/>
          <pc:sldMk cId="210266664" sldId="278"/>
        </pc:sldMkLst>
        <pc:spChg chg="add mod">
          <ac:chgData name="Leonie Smith" userId="fed1330f33f5650e" providerId="LiveId" clId="{B606F73A-B36D-453E-8025-210C443B1716}" dt="2023-01-30T11:11:08.562" v="196" actId="20577"/>
          <ac:spMkLst>
            <pc:docMk/>
            <pc:sldMk cId="210266664" sldId="278"/>
            <ac:spMk id="2" creationId="{7525858D-8B50-C98F-606D-E97922B37E48}"/>
          </ac:spMkLst>
        </pc:spChg>
      </pc:sldChg>
      <pc:sldChg chg="addSp modSp mod">
        <pc:chgData name="Leonie Smith" userId="fed1330f33f5650e" providerId="LiveId" clId="{B606F73A-B36D-453E-8025-210C443B1716}" dt="2023-01-30T11:11:21.706" v="201" actId="20577"/>
        <pc:sldMkLst>
          <pc:docMk/>
          <pc:sldMk cId="888433145" sldId="279"/>
        </pc:sldMkLst>
        <pc:spChg chg="add mod">
          <ac:chgData name="Leonie Smith" userId="fed1330f33f5650e" providerId="LiveId" clId="{B606F73A-B36D-453E-8025-210C443B1716}" dt="2023-01-30T11:11:21.706" v="201" actId="20577"/>
          <ac:spMkLst>
            <pc:docMk/>
            <pc:sldMk cId="888433145" sldId="279"/>
            <ac:spMk id="2" creationId="{447ECFAC-BA05-9E7C-E6EB-1426093BA39B}"/>
          </ac:spMkLst>
        </pc:spChg>
      </pc:sldChg>
      <pc:sldChg chg="addSp modSp mod">
        <pc:chgData name="Leonie Smith" userId="fed1330f33f5650e" providerId="LiveId" clId="{B606F73A-B36D-453E-8025-210C443B1716}" dt="2023-01-30T11:11:31.498" v="203" actId="20577"/>
        <pc:sldMkLst>
          <pc:docMk/>
          <pc:sldMk cId="791300187" sldId="280"/>
        </pc:sldMkLst>
        <pc:spChg chg="add mod">
          <ac:chgData name="Leonie Smith" userId="fed1330f33f5650e" providerId="LiveId" clId="{B606F73A-B36D-453E-8025-210C443B1716}" dt="2023-01-30T11:11:31.498" v="203" actId="20577"/>
          <ac:spMkLst>
            <pc:docMk/>
            <pc:sldMk cId="791300187" sldId="280"/>
            <ac:spMk id="2" creationId="{E6BE8F87-3073-DAD1-ACD8-31AEA655A118}"/>
          </ac:spMkLst>
        </pc:spChg>
      </pc:sldChg>
      <pc:sldChg chg="addSp delSp modSp mod modTransition modAnim">
        <pc:chgData name="Leonie Smith" userId="fed1330f33f5650e" providerId="LiveId" clId="{B606F73A-B36D-453E-8025-210C443B1716}" dt="2023-01-27T05:15:40.870" v="134"/>
        <pc:sldMkLst>
          <pc:docMk/>
          <pc:sldMk cId="1922139011" sldId="281"/>
        </pc:sldMkLst>
        <pc:picChg chg="add del mod">
          <ac:chgData name="Leonie Smith" userId="fed1330f33f5650e" providerId="LiveId" clId="{B606F73A-B36D-453E-8025-210C443B1716}" dt="2023-01-26T07:16:58.096" v="69"/>
          <ac:picMkLst>
            <pc:docMk/>
            <pc:sldMk cId="1922139011" sldId="281"/>
            <ac:picMk id="8" creationId="{ECDB9481-45B3-E674-134B-17CFCA1BB8FE}"/>
          </ac:picMkLst>
        </pc:picChg>
        <pc:picChg chg="add del mod ord">
          <ac:chgData name="Leonie Smith" userId="fed1330f33f5650e" providerId="LiveId" clId="{B606F73A-B36D-453E-8025-210C443B1716}" dt="2023-01-27T05:15:40.870" v="134"/>
          <ac:picMkLst>
            <pc:docMk/>
            <pc:sldMk cId="1922139011" sldId="281"/>
            <ac:picMk id="11" creationId="{66E5D401-F8F3-B925-70BF-BE6BF9176A97}"/>
          </ac:picMkLst>
        </pc:picChg>
        <pc:picChg chg="add del mod">
          <ac:chgData name="Leonie Smith" userId="fed1330f33f5650e" providerId="LiveId" clId="{B606F73A-B36D-453E-8025-210C443B1716}" dt="2023-01-26T07:17:14.750" v="70"/>
          <ac:picMkLst>
            <pc:docMk/>
            <pc:sldMk cId="1922139011" sldId="281"/>
            <ac:picMk id="11" creationId="{EE3936D4-94AF-773C-1431-701834FA47E1}"/>
          </ac:picMkLst>
        </pc:picChg>
        <pc:picChg chg="add del mod">
          <ac:chgData name="Leonie Smith" userId="fed1330f33f5650e" providerId="LiveId" clId="{B606F73A-B36D-453E-8025-210C443B1716}" dt="2023-01-26T07:18:06.649" v="72"/>
          <ac:picMkLst>
            <pc:docMk/>
            <pc:sldMk cId="1922139011" sldId="281"/>
            <ac:picMk id="12" creationId="{47245FD1-F45B-870F-18FA-035D9791016D}"/>
          </ac:picMkLst>
        </pc:picChg>
        <pc:picChg chg="add mod">
          <ac:chgData name="Leonie Smith" userId="fed1330f33f5650e" providerId="LiveId" clId="{B606F73A-B36D-453E-8025-210C443B1716}" dt="2023-01-27T05:15:40.870" v="134"/>
          <ac:picMkLst>
            <pc:docMk/>
            <pc:sldMk cId="1922139011" sldId="281"/>
            <ac:picMk id="12" creationId="{B80D61EA-C914-6DB4-6906-A9DAC4D121C7}"/>
          </ac:picMkLst>
        </pc:picChg>
        <pc:picChg chg="add del mod ord">
          <ac:chgData name="Leonie Smith" userId="fed1330f33f5650e" providerId="LiveId" clId="{B606F73A-B36D-453E-8025-210C443B1716}" dt="2023-01-26T07:18:23.719" v="73"/>
          <ac:picMkLst>
            <pc:docMk/>
            <pc:sldMk cId="1922139011" sldId="281"/>
            <ac:picMk id="15" creationId="{C43BFFF7-41CB-7598-0F35-4737D0D4D872}"/>
          </ac:picMkLst>
        </pc:picChg>
        <pc:picChg chg="add del mod">
          <ac:chgData name="Leonie Smith" userId="fed1330f33f5650e" providerId="LiveId" clId="{B606F73A-B36D-453E-8025-210C443B1716}" dt="2023-01-27T05:15:25.042" v="133"/>
          <ac:picMkLst>
            <pc:docMk/>
            <pc:sldMk cId="1922139011" sldId="281"/>
            <ac:picMk id="16" creationId="{E21430DC-26BA-80FA-7349-E358A7C7B3F7}"/>
          </ac:picMkLst>
        </pc:picChg>
      </pc:sldChg>
      <pc:sldChg chg="addSp delSp modSp mod modTransition modAnim">
        <pc:chgData name="Leonie Smith" userId="fed1330f33f5650e" providerId="LiveId" clId="{B606F73A-B36D-453E-8025-210C443B1716}" dt="2023-01-27T05:18:19.859" v="149"/>
        <pc:sldMkLst>
          <pc:docMk/>
          <pc:sldMk cId="3166251957" sldId="283"/>
        </pc:sldMkLst>
        <pc:picChg chg="add del mod">
          <ac:chgData name="Leonie Smith" userId="fed1330f33f5650e" providerId="LiveId" clId="{B606F73A-B36D-453E-8025-210C443B1716}" dt="2023-01-26T07:19:43.567" v="76"/>
          <ac:picMkLst>
            <pc:docMk/>
            <pc:sldMk cId="3166251957" sldId="283"/>
            <ac:picMk id="7" creationId="{4716F6A8-2AD8-54AE-3FD9-70D2F6676D8D}"/>
          </ac:picMkLst>
        </pc:picChg>
        <pc:picChg chg="add del mod ord">
          <ac:chgData name="Leonie Smith" userId="fed1330f33f5650e" providerId="LiveId" clId="{B606F73A-B36D-453E-8025-210C443B1716}" dt="2023-01-27T05:17:10.770" v="137"/>
          <ac:picMkLst>
            <pc:docMk/>
            <pc:sldMk cId="3166251957" sldId="283"/>
            <ac:picMk id="10" creationId="{99311CB2-0A69-BEEB-2FB5-179F05DB29E5}"/>
          </ac:picMkLst>
        </pc:picChg>
        <pc:picChg chg="add del mod">
          <ac:chgData name="Leonie Smith" userId="fed1330f33f5650e" providerId="LiveId" clId="{B606F73A-B36D-453E-8025-210C443B1716}" dt="2023-01-26T07:19:54.113" v="77"/>
          <ac:picMkLst>
            <pc:docMk/>
            <pc:sldMk cId="3166251957" sldId="283"/>
            <ac:picMk id="10" creationId="{C0D00C19-89F4-823A-EE83-A5E3140FFCB4}"/>
          </ac:picMkLst>
        </pc:picChg>
        <pc:picChg chg="add del mod">
          <ac:chgData name="Leonie Smith" userId="fed1330f33f5650e" providerId="LiveId" clId="{B606F73A-B36D-453E-8025-210C443B1716}" dt="2023-01-27T05:17:15.008" v="139"/>
          <ac:picMkLst>
            <pc:docMk/>
            <pc:sldMk cId="3166251957" sldId="283"/>
            <ac:picMk id="11" creationId="{1C3B1696-97BB-0487-DD5E-F5F57D1A2CE8}"/>
          </ac:picMkLst>
        </pc:picChg>
        <pc:picChg chg="add del mod">
          <ac:chgData name="Leonie Smith" userId="fed1330f33f5650e" providerId="LiveId" clId="{B606F73A-B36D-453E-8025-210C443B1716}" dt="2023-01-26T07:19:59.107" v="79"/>
          <ac:picMkLst>
            <pc:docMk/>
            <pc:sldMk cId="3166251957" sldId="283"/>
            <ac:picMk id="11" creationId="{B5731738-DB8F-5D84-A7E1-66F29D94A80F}"/>
          </ac:picMkLst>
        </pc:picChg>
        <pc:picChg chg="add del mod ord">
          <ac:chgData name="Leonie Smith" userId="fed1330f33f5650e" providerId="LiveId" clId="{B606F73A-B36D-453E-8025-210C443B1716}" dt="2023-01-27T05:17:28.583" v="140"/>
          <ac:picMkLst>
            <pc:docMk/>
            <pc:sldMk cId="3166251957" sldId="283"/>
            <ac:picMk id="14" creationId="{071C3EC7-79F1-7021-95EE-25D23751A79B}"/>
          </ac:picMkLst>
        </pc:picChg>
        <pc:picChg chg="add del mod ord">
          <ac:chgData name="Leonie Smith" userId="fed1330f33f5650e" providerId="LiveId" clId="{B606F73A-B36D-453E-8025-210C443B1716}" dt="2023-01-26T07:20:17.438" v="80"/>
          <ac:picMkLst>
            <pc:docMk/>
            <pc:sldMk cId="3166251957" sldId="283"/>
            <ac:picMk id="14" creationId="{1F711B5B-CB22-AE48-A385-3B33ABC624EC}"/>
          </ac:picMkLst>
        </pc:picChg>
        <pc:picChg chg="add del mod">
          <ac:chgData name="Leonie Smith" userId="fed1330f33f5650e" providerId="LiveId" clId="{B606F73A-B36D-453E-8025-210C443B1716}" dt="2023-01-26T07:21:02.049" v="82"/>
          <ac:picMkLst>
            <pc:docMk/>
            <pc:sldMk cId="3166251957" sldId="283"/>
            <ac:picMk id="15" creationId="{7C7CBEA6-56B4-B732-5392-462D92BC9038}"/>
          </ac:picMkLst>
        </pc:picChg>
        <pc:picChg chg="add del mod">
          <ac:chgData name="Leonie Smith" userId="fed1330f33f5650e" providerId="LiveId" clId="{B606F73A-B36D-453E-8025-210C443B1716}" dt="2023-01-27T05:17:35.895" v="142"/>
          <ac:picMkLst>
            <pc:docMk/>
            <pc:sldMk cId="3166251957" sldId="283"/>
            <ac:picMk id="15" creationId="{A4F645AE-43AE-5AE4-1626-A4FD25B10CED}"/>
          </ac:picMkLst>
        </pc:picChg>
        <pc:picChg chg="add del mod ord">
          <ac:chgData name="Leonie Smith" userId="fed1330f33f5650e" providerId="LiveId" clId="{B606F73A-B36D-453E-8025-210C443B1716}" dt="2023-01-27T05:17:51.558" v="143"/>
          <ac:picMkLst>
            <pc:docMk/>
            <pc:sldMk cId="3166251957" sldId="283"/>
            <ac:picMk id="18" creationId="{15EA8C0A-1A3F-8CAE-AC19-1C3E1D5A1A63}"/>
          </ac:picMkLst>
        </pc:picChg>
        <pc:picChg chg="add del mod">
          <ac:chgData name="Leonie Smith" userId="fed1330f33f5650e" providerId="LiveId" clId="{B606F73A-B36D-453E-8025-210C443B1716}" dt="2023-01-27T05:17:55.034" v="145"/>
          <ac:picMkLst>
            <pc:docMk/>
            <pc:sldMk cId="3166251957" sldId="283"/>
            <ac:picMk id="19" creationId="{8A1CB9ED-00E9-8493-B8FE-8BDE3FAA256F}"/>
          </ac:picMkLst>
        </pc:picChg>
        <pc:picChg chg="add del mod ord">
          <ac:chgData name="Leonie Smith" userId="fed1330f33f5650e" providerId="LiveId" clId="{B606F73A-B36D-453E-8025-210C443B1716}" dt="2023-01-26T07:21:08.555" v="83"/>
          <ac:picMkLst>
            <pc:docMk/>
            <pc:sldMk cId="3166251957" sldId="283"/>
            <ac:picMk id="20" creationId="{A56863CC-BEFF-17F2-4132-B8DD8907CA68}"/>
          </ac:picMkLst>
        </pc:picChg>
        <pc:picChg chg="add del mod">
          <ac:chgData name="Leonie Smith" userId="fed1330f33f5650e" providerId="LiveId" clId="{B606F73A-B36D-453E-8025-210C443B1716}" dt="2023-01-26T07:21:14.632" v="85"/>
          <ac:picMkLst>
            <pc:docMk/>
            <pc:sldMk cId="3166251957" sldId="283"/>
            <ac:picMk id="21" creationId="{FA8268A3-2EB4-02E6-D352-623CBAA4986C}"/>
          </ac:picMkLst>
        </pc:picChg>
        <pc:picChg chg="add del mod ord">
          <ac:chgData name="Leonie Smith" userId="fed1330f33f5650e" providerId="LiveId" clId="{B606F73A-B36D-453E-8025-210C443B1716}" dt="2023-01-27T05:18:02.808" v="146"/>
          <ac:picMkLst>
            <pc:docMk/>
            <pc:sldMk cId="3166251957" sldId="283"/>
            <ac:picMk id="22" creationId="{E30447F6-1745-D5E3-3C21-53EC8439EBD4}"/>
          </ac:picMkLst>
        </pc:picChg>
        <pc:picChg chg="add del mod">
          <ac:chgData name="Leonie Smith" userId="fed1330f33f5650e" providerId="LiveId" clId="{B606F73A-B36D-453E-8025-210C443B1716}" dt="2023-01-27T05:18:05.006" v="148"/>
          <ac:picMkLst>
            <pc:docMk/>
            <pc:sldMk cId="3166251957" sldId="283"/>
            <ac:picMk id="23" creationId="{F8B19684-A977-B46F-F079-40B0B9E56E8B}"/>
          </ac:picMkLst>
        </pc:picChg>
        <pc:picChg chg="add del mod ord">
          <ac:chgData name="Leonie Smith" userId="fed1330f33f5650e" providerId="LiveId" clId="{B606F73A-B36D-453E-8025-210C443B1716}" dt="2023-01-26T07:21:23.178" v="86"/>
          <ac:picMkLst>
            <pc:docMk/>
            <pc:sldMk cId="3166251957" sldId="283"/>
            <ac:picMk id="24" creationId="{0B097B1D-1EDB-11B9-1372-44FEBED5AA4B}"/>
          </ac:picMkLst>
        </pc:picChg>
        <pc:picChg chg="add del mod">
          <ac:chgData name="Leonie Smith" userId="fed1330f33f5650e" providerId="LiveId" clId="{B606F73A-B36D-453E-8025-210C443B1716}" dt="2023-01-26T07:21:30.750" v="88"/>
          <ac:picMkLst>
            <pc:docMk/>
            <pc:sldMk cId="3166251957" sldId="283"/>
            <ac:picMk id="25" creationId="{83CFA53B-FA74-348B-6484-B256403F51BD}"/>
          </ac:picMkLst>
        </pc:picChg>
        <pc:picChg chg="add del mod ord">
          <ac:chgData name="Leonie Smith" userId="fed1330f33f5650e" providerId="LiveId" clId="{B606F73A-B36D-453E-8025-210C443B1716}" dt="2023-01-27T05:18:19.859" v="149"/>
          <ac:picMkLst>
            <pc:docMk/>
            <pc:sldMk cId="3166251957" sldId="283"/>
            <ac:picMk id="26" creationId="{FB5AA19C-3144-2B7B-6EBB-E3B6FADA89E4}"/>
          </ac:picMkLst>
        </pc:picChg>
        <pc:picChg chg="add mod">
          <ac:chgData name="Leonie Smith" userId="fed1330f33f5650e" providerId="LiveId" clId="{B606F73A-B36D-453E-8025-210C443B1716}" dt="2023-01-27T05:18:19.859" v="149"/>
          <ac:picMkLst>
            <pc:docMk/>
            <pc:sldMk cId="3166251957" sldId="283"/>
            <ac:picMk id="27" creationId="{D6481E73-6977-FA01-AFFF-99B0F1E6D03D}"/>
          </ac:picMkLst>
        </pc:picChg>
        <pc:picChg chg="add del mod ord">
          <ac:chgData name="Leonie Smith" userId="fed1330f33f5650e" providerId="LiveId" clId="{B606F73A-B36D-453E-8025-210C443B1716}" dt="2023-01-26T07:21:34.632" v="89"/>
          <ac:picMkLst>
            <pc:docMk/>
            <pc:sldMk cId="3166251957" sldId="283"/>
            <ac:picMk id="28" creationId="{A664C49D-CC89-3FB5-E77A-BBDEEAF3CC8A}"/>
          </ac:picMkLst>
        </pc:picChg>
        <pc:picChg chg="add del mod">
          <ac:chgData name="Leonie Smith" userId="fed1330f33f5650e" providerId="LiveId" clId="{B606F73A-B36D-453E-8025-210C443B1716}" dt="2023-01-26T07:22:15.585" v="91"/>
          <ac:picMkLst>
            <pc:docMk/>
            <pc:sldMk cId="3166251957" sldId="283"/>
            <ac:picMk id="29" creationId="{566B8FB3-F5D3-8D86-AC4E-9F3B9CDFF291}"/>
          </ac:picMkLst>
        </pc:picChg>
        <pc:picChg chg="add del mod ord">
          <ac:chgData name="Leonie Smith" userId="fed1330f33f5650e" providerId="LiveId" clId="{B606F73A-B36D-453E-8025-210C443B1716}" dt="2023-01-26T07:22:20.140" v="92"/>
          <ac:picMkLst>
            <pc:docMk/>
            <pc:sldMk cId="3166251957" sldId="283"/>
            <ac:picMk id="32" creationId="{CE62D0BA-B85A-F761-9687-8CD0766D8DE9}"/>
          </ac:picMkLst>
        </pc:picChg>
        <pc:picChg chg="add del mod">
          <ac:chgData name="Leonie Smith" userId="fed1330f33f5650e" providerId="LiveId" clId="{B606F73A-B36D-453E-8025-210C443B1716}" dt="2023-01-26T07:22:27.932" v="94"/>
          <ac:picMkLst>
            <pc:docMk/>
            <pc:sldMk cId="3166251957" sldId="283"/>
            <ac:picMk id="33" creationId="{A98F108A-D7CD-BAA7-E4FA-E7EAD4159DD3}"/>
          </ac:picMkLst>
        </pc:picChg>
        <pc:picChg chg="add del mod ord">
          <ac:chgData name="Leonie Smith" userId="fed1330f33f5650e" providerId="LiveId" clId="{B606F73A-B36D-453E-8025-210C443B1716}" dt="2023-01-26T07:22:33.016" v="95"/>
          <ac:picMkLst>
            <pc:docMk/>
            <pc:sldMk cId="3166251957" sldId="283"/>
            <ac:picMk id="36" creationId="{12890547-66B1-20F7-0FCB-6297D5520DA7}"/>
          </ac:picMkLst>
        </pc:picChg>
        <pc:picChg chg="add del mod">
          <ac:chgData name="Leonie Smith" userId="fed1330f33f5650e" providerId="LiveId" clId="{B606F73A-B36D-453E-8025-210C443B1716}" dt="2023-01-26T07:22:42.998" v="97"/>
          <ac:picMkLst>
            <pc:docMk/>
            <pc:sldMk cId="3166251957" sldId="283"/>
            <ac:picMk id="37" creationId="{1B48149B-71F6-2D29-2A20-087E24852F4E}"/>
          </ac:picMkLst>
        </pc:picChg>
        <pc:picChg chg="add del mod ord">
          <ac:chgData name="Leonie Smith" userId="fed1330f33f5650e" providerId="LiveId" clId="{B606F73A-B36D-453E-8025-210C443B1716}" dt="2023-01-26T07:22:52.042" v="98"/>
          <ac:picMkLst>
            <pc:docMk/>
            <pc:sldMk cId="3166251957" sldId="283"/>
            <ac:picMk id="40" creationId="{E10AF408-73CA-6B1B-6576-D7D467AA686C}"/>
          </ac:picMkLst>
        </pc:picChg>
        <pc:picChg chg="add del mod">
          <ac:chgData name="Leonie Smith" userId="fed1330f33f5650e" providerId="LiveId" clId="{B606F73A-B36D-453E-8025-210C443B1716}" dt="2023-01-26T07:22:54.408" v="100"/>
          <ac:picMkLst>
            <pc:docMk/>
            <pc:sldMk cId="3166251957" sldId="283"/>
            <ac:picMk id="41" creationId="{BCDD2EE2-966F-AEC0-5AD0-511C0588CDAC}"/>
          </ac:picMkLst>
        </pc:picChg>
        <pc:picChg chg="add del mod ord">
          <ac:chgData name="Leonie Smith" userId="fed1330f33f5650e" providerId="LiveId" clId="{B606F73A-B36D-453E-8025-210C443B1716}" dt="2023-01-26T07:23:03.046" v="101"/>
          <ac:picMkLst>
            <pc:docMk/>
            <pc:sldMk cId="3166251957" sldId="283"/>
            <ac:picMk id="44" creationId="{540C8213-EF84-E4F7-7493-3A730F5B56A1}"/>
          </ac:picMkLst>
        </pc:picChg>
        <pc:picChg chg="add del mod">
          <ac:chgData name="Leonie Smith" userId="fed1330f33f5650e" providerId="LiveId" clId="{B606F73A-B36D-453E-8025-210C443B1716}" dt="2023-01-26T07:23:05.187" v="103"/>
          <ac:picMkLst>
            <pc:docMk/>
            <pc:sldMk cId="3166251957" sldId="283"/>
            <ac:picMk id="45" creationId="{848A35D0-BF04-707A-C193-19E94481F00E}"/>
          </ac:picMkLst>
        </pc:picChg>
        <pc:picChg chg="add del mod ord">
          <ac:chgData name="Leonie Smith" userId="fed1330f33f5650e" providerId="LiveId" clId="{B606F73A-B36D-453E-8025-210C443B1716}" dt="2023-01-26T07:23:16.965" v="104"/>
          <ac:picMkLst>
            <pc:docMk/>
            <pc:sldMk cId="3166251957" sldId="283"/>
            <ac:picMk id="48" creationId="{F8227BDB-1176-3A44-7D6B-175CAB2D2B7C}"/>
          </ac:picMkLst>
        </pc:picChg>
        <pc:picChg chg="add del mod">
          <ac:chgData name="Leonie Smith" userId="fed1330f33f5650e" providerId="LiveId" clId="{B606F73A-B36D-453E-8025-210C443B1716}" dt="2023-01-26T07:23:18.908" v="106"/>
          <ac:picMkLst>
            <pc:docMk/>
            <pc:sldMk cId="3166251957" sldId="283"/>
            <ac:picMk id="49" creationId="{1C216B88-ECD0-48A4-DE48-09B7B0B1475F}"/>
          </ac:picMkLst>
        </pc:picChg>
        <pc:picChg chg="add del mod ord">
          <ac:chgData name="Leonie Smith" userId="fed1330f33f5650e" providerId="LiveId" clId="{B606F73A-B36D-453E-8025-210C443B1716}" dt="2023-01-26T07:23:26.661" v="107"/>
          <ac:picMkLst>
            <pc:docMk/>
            <pc:sldMk cId="3166251957" sldId="283"/>
            <ac:picMk id="52" creationId="{599827C6-4FD1-AACA-7459-41A9E4883ED8}"/>
          </ac:picMkLst>
        </pc:picChg>
        <pc:picChg chg="add del mod">
          <ac:chgData name="Leonie Smith" userId="fed1330f33f5650e" providerId="LiveId" clId="{B606F73A-B36D-453E-8025-210C443B1716}" dt="2023-01-26T07:23:29.608" v="109"/>
          <ac:picMkLst>
            <pc:docMk/>
            <pc:sldMk cId="3166251957" sldId="283"/>
            <ac:picMk id="53" creationId="{75C5E437-DB14-BCD9-91F5-29FA8CD0B0A7}"/>
          </ac:picMkLst>
        </pc:picChg>
        <pc:picChg chg="add del mod ord">
          <ac:chgData name="Leonie Smith" userId="fed1330f33f5650e" providerId="LiveId" clId="{B606F73A-B36D-453E-8025-210C443B1716}" dt="2023-01-26T07:23:44.497" v="110"/>
          <ac:picMkLst>
            <pc:docMk/>
            <pc:sldMk cId="3166251957" sldId="283"/>
            <ac:picMk id="56" creationId="{5E9534EA-3F18-7142-DC67-9C5BF44DD3E3}"/>
          </ac:picMkLst>
        </pc:picChg>
        <pc:picChg chg="add del mod">
          <ac:chgData name="Leonie Smith" userId="fed1330f33f5650e" providerId="LiveId" clId="{B606F73A-B36D-453E-8025-210C443B1716}" dt="2023-01-26T07:23:48.206" v="112"/>
          <ac:picMkLst>
            <pc:docMk/>
            <pc:sldMk cId="3166251957" sldId="283"/>
            <ac:picMk id="57" creationId="{A35E14FF-34D0-BA7A-8CE9-7CA154E2C33F}"/>
          </ac:picMkLst>
        </pc:picChg>
        <pc:picChg chg="add del mod ord">
          <ac:chgData name="Leonie Smith" userId="fed1330f33f5650e" providerId="LiveId" clId="{B606F73A-B36D-453E-8025-210C443B1716}" dt="2023-01-26T07:23:52.161" v="113"/>
          <ac:picMkLst>
            <pc:docMk/>
            <pc:sldMk cId="3166251957" sldId="283"/>
            <ac:picMk id="60" creationId="{1372ACF2-C826-69F6-073A-0E726ACA682B}"/>
          </ac:picMkLst>
        </pc:picChg>
        <pc:picChg chg="add del mod">
          <ac:chgData name="Leonie Smith" userId="fed1330f33f5650e" providerId="LiveId" clId="{B606F73A-B36D-453E-8025-210C443B1716}" dt="2023-01-26T07:23:54.082" v="115"/>
          <ac:picMkLst>
            <pc:docMk/>
            <pc:sldMk cId="3166251957" sldId="283"/>
            <ac:picMk id="61" creationId="{A66EF581-8AA9-45FB-9C53-9BBB95D37D9F}"/>
          </ac:picMkLst>
        </pc:picChg>
        <pc:picChg chg="add del mod ord">
          <ac:chgData name="Leonie Smith" userId="fed1330f33f5650e" providerId="LiveId" clId="{B606F73A-B36D-453E-8025-210C443B1716}" dt="2023-01-26T07:24:10.453" v="116"/>
          <ac:picMkLst>
            <pc:docMk/>
            <pc:sldMk cId="3166251957" sldId="283"/>
            <ac:picMk id="64" creationId="{A27BC6E9-ABA6-4D96-6444-90017568EAFB}"/>
          </ac:picMkLst>
        </pc:picChg>
        <pc:picChg chg="add del mod">
          <ac:chgData name="Leonie Smith" userId="fed1330f33f5650e" providerId="LiveId" clId="{B606F73A-B36D-453E-8025-210C443B1716}" dt="2023-01-26T07:24:37.629" v="118"/>
          <ac:picMkLst>
            <pc:docMk/>
            <pc:sldMk cId="3166251957" sldId="283"/>
            <ac:picMk id="65" creationId="{39859232-B966-59E2-242B-5A5FC3765B99}"/>
          </ac:picMkLst>
        </pc:picChg>
        <pc:picChg chg="add del mod ord">
          <ac:chgData name="Leonie Smith" userId="fed1330f33f5650e" providerId="LiveId" clId="{B606F73A-B36D-453E-8025-210C443B1716}" dt="2023-01-26T07:24:43.946" v="119"/>
          <ac:picMkLst>
            <pc:docMk/>
            <pc:sldMk cId="3166251957" sldId="283"/>
            <ac:picMk id="70" creationId="{A170F1B7-8FF7-59DA-F72A-9C213AEDAFD5}"/>
          </ac:picMkLst>
        </pc:picChg>
        <pc:picChg chg="add del mod">
          <ac:chgData name="Leonie Smith" userId="fed1330f33f5650e" providerId="LiveId" clId="{B606F73A-B36D-453E-8025-210C443B1716}" dt="2023-01-26T07:24:46.536" v="121"/>
          <ac:picMkLst>
            <pc:docMk/>
            <pc:sldMk cId="3166251957" sldId="283"/>
            <ac:picMk id="71" creationId="{072E4F72-D0CE-A95D-C72B-0DA4B9CD5A2B}"/>
          </ac:picMkLst>
        </pc:picChg>
        <pc:picChg chg="add del mod ord">
          <ac:chgData name="Leonie Smith" userId="fed1330f33f5650e" providerId="LiveId" clId="{B606F73A-B36D-453E-8025-210C443B1716}" dt="2023-01-26T07:25:02.121" v="122"/>
          <ac:picMkLst>
            <pc:docMk/>
            <pc:sldMk cId="3166251957" sldId="283"/>
            <ac:picMk id="74" creationId="{168B3719-2968-E7C3-E818-5A8FD8FC71EA}"/>
          </ac:picMkLst>
        </pc:picChg>
        <pc:picChg chg="add del mod">
          <ac:chgData name="Leonie Smith" userId="fed1330f33f5650e" providerId="LiveId" clId="{B606F73A-B36D-453E-8025-210C443B1716}" dt="2023-01-26T07:25:08.839" v="124"/>
          <ac:picMkLst>
            <pc:docMk/>
            <pc:sldMk cId="3166251957" sldId="283"/>
            <ac:picMk id="75" creationId="{303DF5E3-3E82-6335-57C4-E5D9DE48DAEB}"/>
          </ac:picMkLst>
        </pc:picChg>
        <pc:picChg chg="add del mod ord">
          <ac:chgData name="Leonie Smith" userId="fed1330f33f5650e" providerId="LiveId" clId="{B606F73A-B36D-453E-8025-210C443B1716}" dt="2023-01-26T07:25:23.493" v="125"/>
          <ac:picMkLst>
            <pc:docMk/>
            <pc:sldMk cId="3166251957" sldId="283"/>
            <ac:picMk id="78" creationId="{F3032E18-6B5E-299B-6AB7-E1150C690B82}"/>
          </ac:picMkLst>
        </pc:picChg>
        <pc:picChg chg="add del mod">
          <ac:chgData name="Leonie Smith" userId="fed1330f33f5650e" providerId="LiveId" clId="{B606F73A-B36D-453E-8025-210C443B1716}" dt="2023-01-26T07:25:25.936" v="127"/>
          <ac:picMkLst>
            <pc:docMk/>
            <pc:sldMk cId="3166251957" sldId="283"/>
            <ac:picMk id="79" creationId="{3547D297-9D7D-47B5-A101-1598E4D55366}"/>
          </ac:picMkLst>
        </pc:picChg>
        <pc:picChg chg="add del mod ord">
          <ac:chgData name="Leonie Smith" userId="fed1330f33f5650e" providerId="LiveId" clId="{B606F73A-B36D-453E-8025-210C443B1716}" dt="2023-01-26T07:25:32.338" v="128"/>
          <ac:picMkLst>
            <pc:docMk/>
            <pc:sldMk cId="3166251957" sldId="283"/>
            <ac:picMk id="82" creationId="{DA69A6DB-15EC-A105-742A-B8F1FFC01331}"/>
          </ac:picMkLst>
        </pc:picChg>
        <pc:picChg chg="add del mod">
          <ac:chgData name="Leonie Smith" userId="fed1330f33f5650e" providerId="LiveId" clId="{B606F73A-B36D-453E-8025-210C443B1716}" dt="2023-01-26T07:25:36.134" v="130"/>
          <ac:picMkLst>
            <pc:docMk/>
            <pc:sldMk cId="3166251957" sldId="283"/>
            <ac:picMk id="83" creationId="{081C6321-D91C-1596-0F63-06625EA3B268}"/>
          </ac:picMkLst>
        </pc:picChg>
        <pc:picChg chg="add del mod ord">
          <ac:chgData name="Leonie Smith" userId="fed1330f33f5650e" providerId="LiveId" clId="{B606F73A-B36D-453E-8025-210C443B1716}" dt="2023-01-26T07:25:51.826" v="131"/>
          <ac:picMkLst>
            <pc:docMk/>
            <pc:sldMk cId="3166251957" sldId="283"/>
            <ac:picMk id="86" creationId="{429DE190-1737-A215-C600-084DA7AC1B28}"/>
          </ac:picMkLst>
        </pc:picChg>
        <pc:picChg chg="add del mod">
          <ac:chgData name="Leonie Smith" userId="fed1330f33f5650e" providerId="LiveId" clId="{B606F73A-B36D-453E-8025-210C443B1716}" dt="2023-01-27T05:17:03.120" v="136"/>
          <ac:picMkLst>
            <pc:docMk/>
            <pc:sldMk cId="3166251957" sldId="283"/>
            <ac:picMk id="87" creationId="{1FE5ECCD-D161-A74C-154B-4F146745CE48}"/>
          </ac:picMkLst>
        </pc:picChg>
      </pc:sldChg>
      <pc:sldChg chg="addSp modSp mod">
        <pc:chgData name="Leonie Smith" userId="fed1330f33f5650e" providerId="LiveId" clId="{B606F73A-B36D-453E-8025-210C443B1716}" dt="2023-01-30T11:12:03.391" v="207" actId="20577"/>
        <pc:sldMkLst>
          <pc:docMk/>
          <pc:sldMk cId="3922583308" sldId="284"/>
        </pc:sldMkLst>
        <pc:spChg chg="add mod">
          <ac:chgData name="Leonie Smith" userId="fed1330f33f5650e" providerId="LiveId" clId="{B606F73A-B36D-453E-8025-210C443B1716}" dt="2023-01-30T11:12:03.391" v="207" actId="20577"/>
          <ac:spMkLst>
            <pc:docMk/>
            <pc:sldMk cId="3922583308" sldId="284"/>
            <ac:spMk id="2" creationId="{9B9C67E6-6AAE-4B16-CEEC-125A477F2D0D}"/>
          </ac:spMkLst>
        </pc:spChg>
      </pc:sldChg>
      <pc:sldChg chg="addSp modSp mod">
        <pc:chgData name="Leonie Smith" userId="fed1330f33f5650e" providerId="LiveId" clId="{B606F73A-B36D-453E-8025-210C443B1716}" dt="2023-01-30T11:11:43.879" v="205" actId="20577"/>
        <pc:sldMkLst>
          <pc:docMk/>
          <pc:sldMk cId="1522780631" sldId="285"/>
        </pc:sldMkLst>
        <pc:spChg chg="add mod">
          <ac:chgData name="Leonie Smith" userId="fed1330f33f5650e" providerId="LiveId" clId="{B606F73A-B36D-453E-8025-210C443B1716}" dt="2023-01-30T11:11:43.879" v="205" actId="20577"/>
          <ac:spMkLst>
            <pc:docMk/>
            <pc:sldMk cId="1522780631" sldId="285"/>
            <ac:spMk id="2" creationId="{AB79EEFC-CC08-8AD2-F106-85DA7BCD0AF5}"/>
          </ac:spMkLst>
        </pc:spChg>
        <pc:picChg chg="mod">
          <ac:chgData name="Leonie Smith" userId="fed1330f33f5650e" providerId="LiveId" clId="{B606F73A-B36D-453E-8025-210C443B1716}" dt="2023-01-30T07:41:45.213" v="174" actId="14100"/>
          <ac:picMkLst>
            <pc:docMk/>
            <pc:sldMk cId="1522780631" sldId="285"/>
            <ac:picMk id="5" creationId="{0FF293DF-21FD-52F1-B27E-91B14D8D090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24-07-2024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48 Persecution</a:t>
            </a:r>
          </a:p>
          <a:p>
            <a:pPr algn="l"/>
            <a:r>
              <a:rPr lang="en-US" sz="1200" b="0" i="0" u="none" strike="noStrike" baseline="0" dirty="0">
                <a:latin typeface="TimesNewRomanPSMT"/>
              </a:rPr>
              <a:t>1. Deacons appointed – Acts 6:1-7 (Left Top)</a:t>
            </a:r>
          </a:p>
          <a:p>
            <a:pPr algn="l"/>
            <a:r>
              <a:rPr lang="en-US" sz="1200" b="0" i="0" u="none" strike="noStrike" baseline="0" dirty="0">
                <a:latin typeface="TimesNewRomanPSMT"/>
              </a:rPr>
              <a:t>2. Stephen – Acts 6:8 – 8:4 (Right Top)</a:t>
            </a:r>
          </a:p>
          <a:p>
            <a:pPr algn="l"/>
            <a:r>
              <a:rPr lang="en-US" sz="1200" b="0" i="0" u="none" strike="noStrike" baseline="0" dirty="0">
                <a:latin typeface="TimesNewRomanPSMT"/>
              </a:rPr>
              <a:t>3. Philip, Peter and John in Samaria – Acts 8:4-25 (Right Bottom)</a:t>
            </a:r>
          </a:p>
          <a:p>
            <a:pPr algn="l"/>
            <a:r>
              <a:rPr lang="en-US" sz="1200" b="0" i="0" u="none" strike="noStrike" baseline="0" dirty="0">
                <a:latin typeface="TimesNewRomanPSMT"/>
              </a:rPr>
              <a:t>4. Philip and the Ethiopian – Acts 8:25-40 (Left Bottom)</a:t>
            </a:r>
          </a:p>
          <a:p>
            <a:pPr algn="l"/>
            <a:r>
              <a:rPr lang="en-IN" sz="1200" b="0" i="0" u="none" strike="noStrike" baseline="0" dirty="0">
                <a:latin typeface="TimesNewRomanPSMT"/>
              </a:rPr>
              <a:t>5. Saul’s Conversion – Acts 9:1-9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Ananias prays for Saul– Acts 9:10-19a (Center Lower)</a:t>
            </a:r>
          </a:p>
          <a:p>
            <a:pPr algn="l"/>
            <a:r>
              <a:rPr lang="en-US" sz="1200" b="0" i="0" u="none" strike="noStrike" baseline="0" dirty="0">
                <a:latin typeface="TimesNewRomanPSMT"/>
              </a:rPr>
              <a:t>7. Saul’s Escape – Acts 9:19b-31 (Center Upper)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a:t>48-4</a:t>
            </a:r>
          </a:p>
        </p:txBody>
      </p:sp>
      <p:pic>
        <p:nvPicPr>
          <p:cNvPr id="6" name="Audio 5">
            <a:hlinkClick r:id="" action="ppaction://media"/>
            <a:extLst>
              <a:ext uri="{FF2B5EF4-FFF2-40B4-BE49-F238E27FC236}">
                <a16:creationId xmlns:a16="http://schemas.microsoft.com/office/drawing/2014/main" id="{13A8548C-D0D7-94F6-D6A2-BD518A58996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8EC1EA10-C932-FC3C-8231-BEEA985C81DC}"/>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43"/>
    </mc:Choice>
    <mc:Fallback xmlns="">
      <p:transition spd="slow" advTm="3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8353F-3356-F443-76D2-A575A562AA45}"/>
              </a:ext>
            </a:extLst>
          </p:cNvPr>
          <p:cNvPicPr>
            <a:picLocks noChangeAspect="1"/>
          </p:cNvPicPr>
          <p:nvPr/>
        </p:nvPicPr>
        <p:blipFill>
          <a:blip r:embed="rId2"/>
          <a:stretch>
            <a:fillRect/>
          </a:stretch>
        </p:blipFill>
        <p:spPr>
          <a:xfrm>
            <a:off x="0" y="-23498"/>
            <a:ext cx="12496800" cy="6881498"/>
          </a:xfrm>
          <a:prstGeom prst="rect">
            <a:avLst/>
          </a:prstGeom>
        </p:spPr>
      </p:pic>
      <p:sp>
        <p:nvSpPr>
          <p:cNvPr id="2" name="TextBox 1">
            <a:extLst>
              <a:ext uri="{FF2B5EF4-FFF2-40B4-BE49-F238E27FC236}">
                <a16:creationId xmlns:a16="http://schemas.microsoft.com/office/drawing/2014/main" id="{9A205F64-6843-A81D-0B12-100489E60DB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30</a:t>
            </a:r>
            <a:r>
              <a:rPr lang="bo-CN" sz="6600" dirty="0">
                <a:solidFill>
                  <a:srgbClr val="121212"/>
                </a:solidFill>
                <a:latin typeface="Arial" panose="020B0604020202020204" pitchFamily="34" charset="0"/>
              </a:rPr>
              <a:t>ཕི་ལིབ་དེའི་རྩར་བརྒྱུགས་ཤིང༌། གཉེར་དཔོན་དེས་ལུང་སྟོན་པ་ཡེ་ཤ་ཡཱ་ཡི་མདོ་ཀློག་གི་ཡོད་པ་ཐོས་ནས་ཁོང་ལ་“ཁྱེད་ཀྱིས་ཀློག་པ་དེའི་དོན་རྟོགས་སམ་”ཞེས་དྲི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30So Philip ran up and heard the man reading Isaiah the prophet. “Do you understand what you are reading?” Philip asked.</a:t>
            </a:r>
            <a:endParaRPr lang="en-IN" dirty="0"/>
          </a:p>
        </p:txBody>
      </p:sp>
      <p:pic>
        <p:nvPicPr>
          <p:cNvPr id="6" name="Audio 5">
            <a:hlinkClick r:id="" action="ppaction://media"/>
            <a:extLst>
              <a:ext uri="{FF2B5EF4-FFF2-40B4-BE49-F238E27FC236}">
                <a16:creationId xmlns:a16="http://schemas.microsoft.com/office/drawing/2014/main" id="{28BE68A1-0757-3668-FB86-1A93769AE9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125"/>
    </mc:Choice>
    <mc:Fallback xmlns="">
      <p:transition spd="slow" advTm="12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0C7D22-725D-ACA3-7E2D-BEF485752D77}"/>
              </a:ext>
            </a:extLst>
          </p:cNvPr>
          <p:cNvPicPr>
            <a:picLocks noChangeAspect="1"/>
          </p:cNvPicPr>
          <p:nvPr/>
        </p:nvPicPr>
        <p:blipFill>
          <a:blip r:embed="rId2"/>
          <a:stretch>
            <a:fillRect/>
          </a:stretch>
        </p:blipFill>
        <p:spPr>
          <a:xfrm>
            <a:off x="0" y="0"/>
            <a:ext cx="13114900" cy="6858000"/>
          </a:xfrm>
          <a:prstGeom prst="rect">
            <a:avLst/>
          </a:prstGeom>
        </p:spPr>
      </p:pic>
      <p:sp>
        <p:nvSpPr>
          <p:cNvPr id="2" name="TextBox 1">
            <a:extLst>
              <a:ext uri="{FF2B5EF4-FFF2-40B4-BE49-F238E27FC236}">
                <a16:creationId xmlns:a16="http://schemas.microsoft.com/office/drawing/2014/main" id="{8E0868B2-CD39-527B-6E19-D639EA87156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31</a:t>
            </a:r>
            <a:r>
              <a:rPr lang="bo-CN" sz="6600" dirty="0">
                <a:solidFill>
                  <a:srgbClr val="121212"/>
                </a:solidFill>
                <a:latin typeface="Arial" panose="020B0604020202020204" pitchFamily="34" charset="0"/>
              </a:rPr>
              <a:t>གཉེར་དཔོན་གྱིས་“སུ་ཞིག་གིས་ང་ལ་གསལ་བཤད་མ་བྱས་ན་ངས་ཇི་ལྟར་ཤེས་”ཅེས་སྨྲས་ནས་ཁོང་གིས་ཕི་ལིབ་ལ་ཤིང་རྟའི་ནང་མཉམ་དུ་སྡོད་པར་གདན་དྲ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31“How can I,” he said, “unless someone guides me?” And he invited Philip to come up and sit with him.</a:t>
            </a:r>
            <a:endParaRPr lang="en-IN" dirty="0"/>
          </a:p>
        </p:txBody>
      </p:sp>
      <p:pic>
        <p:nvPicPr>
          <p:cNvPr id="6" name="Audio 5">
            <a:hlinkClick r:id="" action="ppaction://media"/>
            <a:extLst>
              <a:ext uri="{FF2B5EF4-FFF2-40B4-BE49-F238E27FC236}">
                <a16:creationId xmlns:a16="http://schemas.microsoft.com/office/drawing/2014/main" id="{47B78475-AD69-B465-D297-98F5F6A577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1662"/>
    </mc:Choice>
    <mc:Fallback xmlns="">
      <p:transition spd="slow" advTm="11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4D1A6F-9494-3BEC-0484-DC264C4AA981}"/>
              </a:ext>
            </a:extLst>
          </p:cNvPr>
          <p:cNvPicPr>
            <a:picLocks noChangeAspect="1"/>
          </p:cNvPicPr>
          <p:nvPr/>
        </p:nvPicPr>
        <p:blipFill>
          <a:blip r:embed="rId2"/>
          <a:stretch>
            <a:fillRect/>
          </a:stretch>
        </p:blipFill>
        <p:spPr>
          <a:xfrm>
            <a:off x="0" y="0"/>
            <a:ext cx="12582446" cy="6858000"/>
          </a:xfrm>
          <a:prstGeom prst="rect">
            <a:avLst/>
          </a:prstGeom>
        </p:spPr>
      </p:pic>
      <p:sp>
        <p:nvSpPr>
          <p:cNvPr id="2" name="TextBox 1">
            <a:extLst>
              <a:ext uri="{FF2B5EF4-FFF2-40B4-BE49-F238E27FC236}">
                <a16:creationId xmlns:a16="http://schemas.microsoft.com/office/drawing/2014/main" id="{121E03EF-1212-7AF8-2E1C-591106FED2B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l"/>
            <a:r>
              <a:rPr lang="bo-CN" sz="6000" b="0" i="0" dirty="0">
                <a:solidFill>
                  <a:srgbClr val="777A7B"/>
                </a:solidFill>
                <a:effectLst/>
                <a:latin typeface="Arial" panose="020B0604020202020204" pitchFamily="34" charset="0"/>
              </a:rPr>
              <a:t>32</a:t>
            </a:r>
            <a:r>
              <a:rPr lang="bo-CN" sz="6000" b="0" i="0" dirty="0">
                <a:solidFill>
                  <a:srgbClr val="121212"/>
                </a:solidFill>
                <a:effectLst/>
                <a:latin typeface="Arial" panose="020B0604020202020204" pitchFamily="34" charset="0"/>
              </a:rPr>
              <a:t>ཁོང་གིས་ཀློག་བཞིན་པའི་མདོ་ནི།</a:t>
            </a:r>
          </a:p>
          <a:p>
            <a:pPr algn="l"/>
            <a:r>
              <a:rPr lang="bo-CN" sz="6000" b="0" i="0" dirty="0">
                <a:solidFill>
                  <a:srgbClr val="121212"/>
                </a:solidFill>
                <a:effectLst/>
                <a:latin typeface="Arial" panose="020B0604020202020204" pitchFamily="34" charset="0"/>
              </a:rPr>
              <a:t>ཁོང་ནི་ལུག་ལྟར་བཤས་རར་ཁྲིད་པ་ཡིན། །</a:t>
            </a:r>
          </a:p>
          <a:p>
            <a:pPr algn="l"/>
            <a:r>
              <a:rPr lang="bo-CN" sz="6000" b="0" i="0" dirty="0">
                <a:solidFill>
                  <a:srgbClr val="121212"/>
                </a:solidFill>
                <a:effectLst/>
                <a:latin typeface="Arial" panose="020B0604020202020204" pitchFamily="34" charset="0"/>
              </a:rPr>
              <a:t>བལ་འབྲེག་མཁན་སར་གནས་པའི་ལུ་གུ་བཞིན། །</a:t>
            </a:r>
          </a:p>
          <a:p>
            <a:pPr algn="l"/>
            <a:r>
              <a:rPr lang="bo-CN" sz="6000" b="0" i="0" dirty="0">
                <a:solidFill>
                  <a:srgbClr val="121212"/>
                </a:solidFill>
                <a:effectLst/>
                <a:latin typeface="Arial" panose="020B0604020202020204" pitchFamily="34" charset="0"/>
              </a:rPr>
              <a:t>སྐད་སྒྲ་མེད་པ་ལྟར་དུ་ཞལ་མི་འབྱེད།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32The eunuch was reading this passage of Scripture:</a:t>
            </a:r>
          </a:p>
          <a:p>
            <a:r>
              <a:rPr lang="en-US" sz="4000" dirty="0">
                <a:solidFill>
                  <a:srgbClr val="777A7B"/>
                </a:solidFill>
                <a:latin typeface="Arial" panose="020B0604020202020204" pitchFamily="34" charset="0"/>
              </a:rPr>
              <a:t>“He was led like a sheep to the slaughter,</a:t>
            </a:r>
          </a:p>
          <a:p>
            <a:r>
              <a:rPr lang="en-US" sz="4000" dirty="0">
                <a:solidFill>
                  <a:srgbClr val="777A7B"/>
                </a:solidFill>
                <a:latin typeface="Arial" panose="020B0604020202020204" pitchFamily="34" charset="0"/>
              </a:rPr>
              <a:t>and as a lamb before the shearer is silent,</a:t>
            </a:r>
          </a:p>
          <a:p>
            <a:r>
              <a:rPr lang="en-US" sz="4000" dirty="0">
                <a:solidFill>
                  <a:srgbClr val="777A7B"/>
                </a:solidFill>
                <a:latin typeface="Arial" panose="020B0604020202020204" pitchFamily="34" charset="0"/>
              </a:rPr>
              <a:t>so He did not open His mouth.</a:t>
            </a:r>
            <a:endParaRPr lang="en-IN" dirty="0"/>
          </a:p>
        </p:txBody>
      </p:sp>
      <p:pic>
        <p:nvPicPr>
          <p:cNvPr id="6" name="Audio 5">
            <a:hlinkClick r:id="" action="ppaction://media"/>
            <a:extLst>
              <a:ext uri="{FF2B5EF4-FFF2-40B4-BE49-F238E27FC236}">
                <a16:creationId xmlns:a16="http://schemas.microsoft.com/office/drawing/2014/main" id="{C64D1351-1FB0-C12B-81AD-7FE2E9BA21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928"/>
    </mc:Choice>
    <mc:Fallback xmlns="">
      <p:transition spd="slow" advTm="10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9BDA4C-7749-856F-2627-8F92168C8F30}"/>
              </a:ext>
            </a:extLst>
          </p:cNvPr>
          <p:cNvPicPr>
            <a:picLocks noChangeAspect="1"/>
          </p:cNvPicPr>
          <p:nvPr/>
        </p:nvPicPr>
        <p:blipFill>
          <a:blip r:embed="rId2"/>
          <a:stretch>
            <a:fillRect/>
          </a:stretch>
        </p:blipFill>
        <p:spPr>
          <a:xfrm>
            <a:off x="0" y="-388993"/>
            <a:ext cx="12192000" cy="7246993"/>
          </a:xfrm>
          <a:prstGeom prst="rect">
            <a:avLst/>
          </a:prstGeom>
        </p:spPr>
      </p:pic>
      <p:sp>
        <p:nvSpPr>
          <p:cNvPr id="2" name="TextBox 1">
            <a:extLst>
              <a:ext uri="{FF2B5EF4-FFF2-40B4-BE49-F238E27FC236}">
                <a16:creationId xmlns:a16="http://schemas.microsoft.com/office/drawing/2014/main" id="{92B1A2E8-427F-71CB-DC4F-AA8CFBCC7BE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33</a:t>
            </a:r>
            <a:r>
              <a:rPr lang="bo-CN" sz="6000" dirty="0">
                <a:solidFill>
                  <a:srgbClr val="121212"/>
                </a:solidFill>
                <a:latin typeface="Arial" panose="020B0604020202020204" pitchFamily="34" charset="0"/>
              </a:rPr>
              <a:t>དམའ་བའི་སྐབས་སུ་གཞུང་དྲང་ཁྲིམས་མ་བཅད། །</a:t>
            </a:r>
          </a:p>
          <a:p>
            <a:r>
              <a:rPr lang="bo-CN" sz="6000" dirty="0">
                <a:solidFill>
                  <a:srgbClr val="121212"/>
                </a:solidFill>
                <a:latin typeface="Arial" panose="020B0604020202020204" pitchFamily="34" charset="0"/>
              </a:rPr>
              <a:t>ཁོང་གི་གདུང་རྒྱུད་སུ་ཡིས་འཆད་པར་ནུས། །</a:t>
            </a:r>
          </a:p>
          <a:p>
            <a:r>
              <a:rPr lang="bo-CN" sz="6000" dirty="0">
                <a:solidFill>
                  <a:srgbClr val="121212"/>
                </a:solidFill>
                <a:latin typeface="Arial" panose="020B0604020202020204" pitchFamily="34" charset="0"/>
              </a:rPr>
              <a:t>ཁོང་གི་ཚེ་སྲོག་ས་ནས་འཕྲོག་པས་སོ། །</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33In His humiliation He was deprived of justice.</a:t>
            </a:r>
          </a:p>
          <a:p>
            <a:r>
              <a:rPr lang="en-US" sz="4400" dirty="0">
                <a:solidFill>
                  <a:srgbClr val="777A7B"/>
                </a:solidFill>
                <a:latin typeface="Arial" panose="020B0604020202020204" pitchFamily="34" charset="0"/>
              </a:rPr>
              <a:t>Who can recount His descendants?</a:t>
            </a:r>
          </a:p>
          <a:p>
            <a:r>
              <a:rPr lang="en-US" sz="4400" dirty="0">
                <a:solidFill>
                  <a:srgbClr val="777A7B"/>
                </a:solidFill>
                <a:latin typeface="Arial" panose="020B0604020202020204" pitchFamily="34" charset="0"/>
              </a:rPr>
              <a:t>For His life was removed from the earth.”</a:t>
            </a:r>
            <a:endParaRPr lang="en-IN" dirty="0"/>
          </a:p>
        </p:txBody>
      </p:sp>
      <p:pic>
        <p:nvPicPr>
          <p:cNvPr id="6" name="Audio 5">
            <a:hlinkClick r:id="" action="ppaction://media"/>
            <a:extLst>
              <a:ext uri="{FF2B5EF4-FFF2-40B4-BE49-F238E27FC236}">
                <a16:creationId xmlns:a16="http://schemas.microsoft.com/office/drawing/2014/main" id="{FEAF334C-C399-A0E0-50F7-2F46A3A639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045"/>
    </mc:Choice>
    <mc:Fallback xmlns="">
      <p:transition spd="slow" advTm="9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28D666-B8C8-04D8-E705-C0E31992637D}"/>
              </a:ext>
            </a:extLst>
          </p:cNvPr>
          <p:cNvPicPr>
            <a:picLocks noChangeAspect="1"/>
          </p:cNvPicPr>
          <p:nvPr/>
        </p:nvPicPr>
        <p:blipFill>
          <a:blip r:embed="rId2"/>
          <a:stretch>
            <a:fillRect/>
          </a:stretch>
        </p:blipFill>
        <p:spPr>
          <a:xfrm>
            <a:off x="-1211710" y="-388993"/>
            <a:ext cx="13403710" cy="7967240"/>
          </a:xfrm>
          <a:prstGeom prst="rect">
            <a:avLst/>
          </a:prstGeom>
        </p:spPr>
      </p:pic>
      <p:sp>
        <p:nvSpPr>
          <p:cNvPr id="3" name="TextBox 2">
            <a:extLst>
              <a:ext uri="{FF2B5EF4-FFF2-40B4-BE49-F238E27FC236}">
                <a16:creationId xmlns:a16="http://schemas.microsoft.com/office/drawing/2014/main" id="{1D08B6C2-848A-9C0E-9D56-8A9AEE0C916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34</a:t>
            </a:r>
            <a:r>
              <a:rPr lang="bo-CN" sz="5400" dirty="0">
                <a:solidFill>
                  <a:srgbClr val="121212"/>
                </a:solidFill>
                <a:latin typeface="Arial" panose="020B0604020202020204" pitchFamily="34" charset="0"/>
              </a:rPr>
              <a:t>གཉེར་དཔོན་གྱིས་ཕི་ལིབ་ལ་“ལུང་བསྟན་དེ་ནི་ལུང་སྟོན་པས་ཁོ་རང་ངམ་ཡང་ན་མི་གཞན་སུ་ཡི་སྐོར་གསུངས་པ་དེ་ང་ལ་གསུངས་དང་”ཞེས་སྨྲས་པ་ན། </a:t>
            </a:r>
            <a:r>
              <a:rPr lang="bo-CN" sz="5400" dirty="0">
                <a:solidFill>
                  <a:srgbClr val="777A7B"/>
                </a:solidFill>
                <a:latin typeface="Arial" panose="020B0604020202020204" pitchFamily="34" charset="0"/>
              </a:rPr>
              <a:t>35</a:t>
            </a:r>
            <a:r>
              <a:rPr lang="bo-CN" sz="5400" dirty="0">
                <a:solidFill>
                  <a:srgbClr val="121212"/>
                </a:solidFill>
                <a:latin typeface="Arial" panose="020B0604020202020204" pitchFamily="34" charset="0"/>
              </a:rPr>
              <a:t>ཕི་ལིབ་ཀྱིས་ལུང་བསྟན་དེ་ནས་འགོ་བཙུགས་ཏེ་ཁོང་ལ་གཙོ་བོ་ཡེ་ཤུའི་འཕྲིན་བཟང་གསུངས།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34“Tell me,” said the eunuch, “who is the prophet talking about, himself or someone else?”</a:t>
            </a:r>
          </a:p>
          <a:p>
            <a:r>
              <a:rPr lang="en-US" sz="4000" dirty="0">
                <a:solidFill>
                  <a:srgbClr val="777A7B"/>
                </a:solidFill>
                <a:latin typeface="Arial" panose="020B0604020202020204" pitchFamily="34" charset="0"/>
              </a:rPr>
              <a:t>35Then Philip began with this very Scripture and told him the good news about Jesus.</a:t>
            </a:r>
            <a:endParaRPr lang="en-IN" dirty="0"/>
          </a:p>
        </p:txBody>
      </p:sp>
      <p:pic>
        <p:nvPicPr>
          <p:cNvPr id="6" name="Audio 5">
            <a:hlinkClick r:id="" action="ppaction://media"/>
            <a:extLst>
              <a:ext uri="{FF2B5EF4-FFF2-40B4-BE49-F238E27FC236}">
                <a16:creationId xmlns:a16="http://schemas.microsoft.com/office/drawing/2014/main" id="{5C8D95A1-5661-2387-35F3-59D959389B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7538"/>
    </mc:Choice>
    <mc:Fallback xmlns="">
      <p:transition spd="slow" advTm="17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F7D6AC0-CDCB-3A16-6570-30A9F8A121DF}"/>
              </a:ext>
            </a:extLst>
          </p:cNvPr>
          <p:cNvPicPr>
            <a:picLocks noChangeAspect="1"/>
          </p:cNvPicPr>
          <p:nvPr/>
        </p:nvPicPr>
        <p:blipFill rotWithShape="1">
          <a:blip r:embed="rId2"/>
          <a:srcRect t="1001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89651F1-6A2C-7297-DD0B-EA9995A271CC}"/>
              </a:ext>
            </a:extLst>
          </p:cNvPr>
          <p:cNvSpPr txBox="1"/>
          <p:nvPr/>
        </p:nvSpPr>
        <p:spPr>
          <a:xfrm>
            <a:off x="6096000" y="0"/>
            <a:ext cx="5791200" cy="4275438"/>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མཛད་པ། 8</a:t>
            </a:r>
          </a:p>
          <a:p>
            <a:r>
              <a:rPr lang="bo-CN" sz="8000" b="1" i="0" dirty="0">
                <a:solidFill>
                  <a:schemeClr val="bg1"/>
                </a:solidFill>
                <a:effectLst/>
                <a:latin typeface="Arial" panose="020B0604020202020204" pitchFamily="34" charset="0"/>
              </a:rPr>
              <a:t>ཕི་ལིབ་དང་ཨེ་ཐི་ཨོ་ཕི་ཡཱ་ཡུལ་གྱི་ཉུག་རུམ་པ་ཞིག</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517913-D202-9765-0764-6E6942F86206}"/>
              </a:ext>
            </a:extLst>
          </p:cNvPr>
          <p:cNvPicPr>
            <a:picLocks noChangeAspect="1"/>
          </p:cNvPicPr>
          <p:nvPr/>
        </p:nvPicPr>
        <p:blipFill>
          <a:blip r:embed="rId2"/>
          <a:stretch>
            <a:fillRect/>
          </a:stretch>
        </p:blipFill>
        <p:spPr>
          <a:xfrm>
            <a:off x="-1" y="0"/>
            <a:ext cx="12765795" cy="6858000"/>
          </a:xfrm>
          <a:prstGeom prst="rect">
            <a:avLst/>
          </a:prstGeom>
        </p:spPr>
      </p:pic>
      <p:sp>
        <p:nvSpPr>
          <p:cNvPr id="2" name="TextBox 1">
            <a:extLst>
              <a:ext uri="{FF2B5EF4-FFF2-40B4-BE49-F238E27FC236}">
                <a16:creationId xmlns:a16="http://schemas.microsoft.com/office/drawing/2014/main" id="{7525858D-8B50-C98F-606D-E97922B37E48}"/>
              </a:ext>
            </a:extLst>
          </p:cNvPr>
          <p:cNvSpPr txBox="1"/>
          <p:nvPr/>
        </p:nvSpPr>
        <p:spPr>
          <a:xfrm>
            <a:off x="9584019" y="20588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36</a:t>
            </a:r>
            <a:r>
              <a:rPr lang="bo-CN" sz="6600" dirty="0">
                <a:solidFill>
                  <a:srgbClr val="121212"/>
                </a:solidFill>
                <a:latin typeface="Arial" panose="020B0604020202020204" pitchFamily="34" charset="0"/>
              </a:rPr>
              <a:t>ཁོ་ཚོ་ལམ་ལ་འགྲོ་དུས་ཆུ་ཡོད་སར་སླེབས་པས་གཉེར་དཔོན་གྱིས་“ལྟོས་དང༌། འདིར་ཆུ་འདུག ངས་ཁྲུས་གསོལ་ལེན་ན་ཅི་མ་རུང་”ཞེས་བཤད།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36As they traveled along the road and came to some water, the eunuch said, “Look, here is water! What is there to prevent me from being baptized?”</a:t>
            </a:r>
            <a:endParaRPr lang="en-IN" dirty="0"/>
          </a:p>
        </p:txBody>
      </p:sp>
      <p:pic>
        <p:nvPicPr>
          <p:cNvPr id="6" name="Audio 5">
            <a:hlinkClick r:id="" action="ppaction://media"/>
            <a:extLst>
              <a:ext uri="{FF2B5EF4-FFF2-40B4-BE49-F238E27FC236}">
                <a16:creationId xmlns:a16="http://schemas.microsoft.com/office/drawing/2014/main" id="{9D7758F8-52E2-A5DE-2224-38948BD1E3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840"/>
    </mc:Choice>
    <mc:Fallback xmlns="">
      <p:transition spd="slow" advTm="10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97B90D-9E28-737E-B7A9-E43BC5421FC0}"/>
              </a:ext>
            </a:extLst>
          </p:cNvPr>
          <p:cNvPicPr>
            <a:picLocks noChangeAspect="1"/>
          </p:cNvPicPr>
          <p:nvPr/>
        </p:nvPicPr>
        <p:blipFill>
          <a:blip r:embed="rId2"/>
          <a:stretch>
            <a:fillRect/>
          </a:stretch>
        </p:blipFill>
        <p:spPr>
          <a:xfrm>
            <a:off x="0" y="0"/>
            <a:ext cx="12573000" cy="6858000"/>
          </a:xfrm>
          <a:prstGeom prst="rect">
            <a:avLst/>
          </a:prstGeom>
        </p:spPr>
      </p:pic>
      <p:sp>
        <p:nvSpPr>
          <p:cNvPr id="2" name="TextBox 1">
            <a:extLst>
              <a:ext uri="{FF2B5EF4-FFF2-40B4-BE49-F238E27FC236}">
                <a16:creationId xmlns:a16="http://schemas.microsoft.com/office/drawing/2014/main" id="{447ECFAC-BA05-9E7C-E6EB-1426093BA39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38</a:t>
            </a:r>
            <a:r>
              <a:rPr lang="bo-CN" sz="7200" dirty="0">
                <a:solidFill>
                  <a:srgbClr val="121212"/>
                </a:solidFill>
                <a:latin typeface="Arial" panose="020B0604020202020204" pitchFamily="34" charset="0"/>
              </a:rPr>
              <a:t>ཤིང་རྟ་འགོག་དགོས་པའི་བཀའ་བཏང་ནས་ཕི་ལིབ་དང་གཉེར་དཔོན་གཉིས་ཆུར་ཞུགས་པ་དང༌། ཕི་ལིབ་ཀྱིས་གཉེར་དཔོན་ལ་ཁྲུས་གསོལ་གནང༌།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38And he gave orders to stop the chariot. Then both Philip and the eunuch went down into the water, and Philip baptized him.</a:t>
            </a:r>
            <a:endParaRPr lang="en-IN" dirty="0"/>
          </a:p>
        </p:txBody>
      </p:sp>
      <p:pic>
        <p:nvPicPr>
          <p:cNvPr id="6" name="Audio 5">
            <a:hlinkClick r:id="" action="ppaction://media"/>
            <a:extLst>
              <a:ext uri="{FF2B5EF4-FFF2-40B4-BE49-F238E27FC236}">
                <a16:creationId xmlns:a16="http://schemas.microsoft.com/office/drawing/2014/main" id="{847523D4-954D-249A-591F-8DE1E105F6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8468"/>
    </mc:Choice>
    <mc:Fallback xmlns="">
      <p:transition spd="slow" advTm="8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01C900-2585-1380-7FD4-31C9E35C4B35}"/>
              </a:ext>
            </a:extLst>
          </p:cNvPr>
          <p:cNvPicPr>
            <a:picLocks noChangeAspect="1"/>
          </p:cNvPicPr>
          <p:nvPr/>
        </p:nvPicPr>
        <p:blipFill>
          <a:blip r:embed="rId2"/>
          <a:stretch>
            <a:fillRect/>
          </a:stretch>
        </p:blipFill>
        <p:spPr>
          <a:xfrm>
            <a:off x="0" y="0"/>
            <a:ext cx="12499804" cy="6858000"/>
          </a:xfrm>
          <a:prstGeom prst="rect">
            <a:avLst/>
          </a:prstGeom>
        </p:spPr>
      </p:pic>
      <p:sp>
        <p:nvSpPr>
          <p:cNvPr id="2" name="TextBox 1">
            <a:extLst>
              <a:ext uri="{FF2B5EF4-FFF2-40B4-BE49-F238E27FC236}">
                <a16:creationId xmlns:a16="http://schemas.microsoft.com/office/drawing/2014/main" id="{E6BE8F87-3073-DAD1-ACD8-31AEA655A11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39</a:t>
            </a:r>
            <a:r>
              <a:rPr lang="bo-CN" sz="6000" dirty="0">
                <a:solidFill>
                  <a:srgbClr val="121212"/>
                </a:solidFill>
                <a:latin typeface="Arial" panose="020B0604020202020204" pitchFamily="34" charset="0"/>
              </a:rPr>
              <a:t>ཁོང་གཉིས་ཆུ་ནས་ཕྱིར་འཐོན་སྐབས་དཀོན་མཆོག་གི་དམ་པའི་ཐུགས་ཉིད་ཀྱིས་ཕི་ལིབ་མྱུར་དུ་ཁྲིད་པས་གཉེར་དཔོན་གྱིས་ཁོང་མ་མཐོང་ཡང་སེམས་དགའ་བའི་ངང་ནས་ལམ་ལ་ཕེབས་པ་རེ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39When they came up out of the water, the Spirit of the Lord carried Philip away, and the eunuch saw him no more, but went on his way rejoicing. </a:t>
            </a:r>
            <a:endParaRPr lang="en-IN" dirty="0"/>
          </a:p>
        </p:txBody>
      </p:sp>
      <p:pic>
        <p:nvPicPr>
          <p:cNvPr id="6" name="Audio 5">
            <a:hlinkClick r:id="" action="ppaction://media"/>
            <a:extLst>
              <a:ext uri="{FF2B5EF4-FFF2-40B4-BE49-F238E27FC236}">
                <a16:creationId xmlns:a16="http://schemas.microsoft.com/office/drawing/2014/main" id="{73051D1F-9BEE-8D67-A631-B28DFCCA0C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1565"/>
    </mc:Choice>
    <mc:Fallback xmlns="">
      <p:transition spd="slow" advTm="11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p>
        </p:txBody>
      </p:sp>
      <p:pic>
        <p:nvPicPr>
          <p:cNvPr id="5" name="Picture 4">
            <a:extLst>
              <a:ext uri="{FF2B5EF4-FFF2-40B4-BE49-F238E27FC236}">
                <a16:creationId xmlns:a16="http://schemas.microsoft.com/office/drawing/2014/main" id="{0FF293DF-21FD-52F1-B27E-91B14D8D0901}"/>
              </a:ext>
            </a:extLst>
          </p:cNvPr>
          <p:cNvPicPr>
            <a:picLocks noChangeAspect="1"/>
          </p:cNvPicPr>
          <p:nvPr/>
        </p:nvPicPr>
        <p:blipFill>
          <a:blip r:embed="rId2"/>
          <a:stretch>
            <a:fillRect/>
          </a:stretch>
        </p:blipFill>
        <p:spPr>
          <a:xfrm>
            <a:off x="-65875" y="-148280"/>
            <a:ext cx="12969075" cy="7006282"/>
          </a:xfrm>
          <a:prstGeom prst="rect">
            <a:avLst/>
          </a:prstGeom>
        </p:spPr>
      </p:pic>
      <p:sp>
        <p:nvSpPr>
          <p:cNvPr id="2" name="TextBox 1">
            <a:extLst>
              <a:ext uri="{FF2B5EF4-FFF2-40B4-BE49-F238E27FC236}">
                <a16:creationId xmlns:a16="http://schemas.microsoft.com/office/drawing/2014/main" id="{AB79EEFC-CC08-8AD2-F106-85DA7BCD0AF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22780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40</a:t>
            </a:r>
            <a:r>
              <a:rPr lang="bo-CN" sz="6000" dirty="0">
                <a:solidFill>
                  <a:srgbClr val="121212"/>
                </a:solidFill>
                <a:latin typeface="Arial" panose="020B0604020202020204" pitchFamily="34" charset="0"/>
              </a:rPr>
              <a:t>ཡང་ཕི་ལིབ་ཨ་ཟོ་ཊོ་གྲོང་ཁྱེར་དུ་མངོན་པར་འགྱུར་ཏེ། སེ་སར་རེ་ཡཱ་གྲོང་ཁྱེར་ལ་མ་སླེབས་པའི་བར་དུ་ཁོང་གིས་ཡུལ་དེ་བརྒྱུད་ནས་འགྲོ་དུས་གྲོང་ཁྱེར་ཚང་མར་འཕྲིན་བཟང་བསྒྲག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40But Philip appeared at </a:t>
            </a:r>
            <a:r>
              <a:rPr lang="en-US" sz="4800" dirty="0" err="1">
                <a:solidFill>
                  <a:srgbClr val="777A7B"/>
                </a:solidFill>
                <a:latin typeface="Arial" panose="020B0604020202020204" pitchFamily="34" charset="0"/>
              </a:rPr>
              <a:t>Azotus</a:t>
            </a:r>
            <a:r>
              <a:rPr lang="en-US" sz="4800">
                <a:solidFill>
                  <a:srgbClr val="777A7B"/>
                </a:solidFill>
                <a:latin typeface="Arial" panose="020B0604020202020204" pitchFamily="34" charset="0"/>
              </a:rPr>
              <a:t> and traveled through that region, preaching the gospel in all the towns until he came to Caesarea.</a:t>
            </a:r>
            <a:endParaRPr lang="en-IN" dirty="0"/>
          </a:p>
        </p:txBody>
      </p:sp>
      <p:pic>
        <p:nvPicPr>
          <p:cNvPr id="10" name="Audio 9">
            <a:hlinkClick r:id="" action="ppaction://media"/>
            <a:extLst>
              <a:ext uri="{FF2B5EF4-FFF2-40B4-BE49-F238E27FC236}">
                <a16:creationId xmlns:a16="http://schemas.microsoft.com/office/drawing/2014/main" id="{6812464F-F77F-E914-3310-88FFFDB23A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1910"/>
    </mc:Choice>
    <mc:Fallback xmlns="">
      <p:transition spd="slow" advTm="11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57489-B635-024B-EB7F-908DE9469A7E}"/>
              </a:ext>
            </a:extLst>
          </p:cNvPr>
          <p:cNvPicPr>
            <a:picLocks noChangeAspect="1"/>
          </p:cNvPicPr>
          <p:nvPr/>
        </p:nvPicPr>
        <p:blipFill>
          <a:blip r:embed="rId2"/>
          <a:stretch>
            <a:fillRect/>
          </a:stretch>
        </p:blipFill>
        <p:spPr>
          <a:xfrm>
            <a:off x="0" y="-752168"/>
            <a:ext cx="12192000" cy="7610168"/>
          </a:xfrm>
          <a:prstGeom prst="rect">
            <a:avLst/>
          </a:prstGeom>
        </p:spPr>
      </p:pic>
      <p:sp>
        <p:nvSpPr>
          <p:cNvPr id="2" name="TextBox 1">
            <a:extLst>
              <a:ext uri="{FF2B5EF4-FFF2-40B4-BE49-F238E27FC236}">
                <a16:creationId xmlns:a16="http://schemas.microsoft.com/office/drawing/2014/main" id="{9B9C67E6-6AAE-4B16-CEEC-125A477F2D0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མཛད་པ། 8</a:t>
            </a:r>
          </a:p>
          <a:p>
            <a:r>
              <a:rPr lang="bo-CN" sz="8000" b="1" i="0" dirty="0">
                <a:solidFill>
                  <a:srgbClr val="121212"/>
                </a:solidFill>
                <a:effectLst/>
                <a:latin typeface="Arial" panose="020B0604020202020204" pitchFamily="34" charset="0"/>
              </a:rPr>
              <a:t>ཕི་ལིབ་དང་ཨེ་ཐི་ཨོ་ཕི་ཡཱ་ཡུལ་གྱི་ཉུག་རུམ་པ་ཞིག</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u="none" strike="noStrike" baseline="0" dirty="0">
                <a:latin typeface="TimesNewRomanPSMT"/>
              </a:rPr>
              <a:t>Philip and the Ethiopian – Acts 8:26-40 </a:t>
            </a:r>
            <a:endParaRPr lang="en-IN" sz="4000" dirty="0"/>
          </a:p>
        </p:txBody>
      </p:sp>
      <p:pic>
        <p:nvPicPr>
          <p:cNvPr id="6" name="Audio 5">
            <a:hlinkClick r:id="" action="ppaction://media"/>
            <a:extLst>
              <a:ext uri="{FF2B5EF4-FFF2-40B4-BE49-F238E27FC236}">
                <a16:creationId xmlns:a16="http://schemas.microsoft.com/office/drawing/2014/main" id="{7B69120E-CCFC-BF5A-901E-576DCF69AF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336"/>
    </mc:Choice>
    <mc:Fallback xmlns="">
      <p:transition spd="slow" advTm="5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04DF8A-7ACC-DAA0-7DD9-C0079E1DC2A7}"/>
              </a:ext>
            </a:extLst>
          </p:cNvPr>
          <p:cNvPicPr>
            <a:picLocks noChangeAspect="1"/>
          </p:cNvPicPr>
          <p:nvPr/>
        </p:nvPicPr>
        <p:blipFill>
          <a:blip r:embed="rId2"/>
          <a:stretch>
            <a:fillRect/>
          </a:stretch>
        </p:blipFill>
        <p:spPr>
          <a:xfrm>
            <a:off x="0" y="-752168"/>
            <a:ext cx="12192000" cy="7610168"/>
          </a:xfrm>
          <a:prstGeom prst="rect">
            <a:avLst/>
          </a:prstGeom>
        </p:spPr>
      </p:pic>
      <p:sp>
        <p:nvSpPr>
          <p:cNvPr id="2" name="TextBox 1">
            <a:extLst>
              <a:ext uri="{FF2B5EF4-FFF2-40B4-BE49-F238E27FC236}">
                <a16:creationId xmlns:a16="http://schemas.microsoft.com/office/drawing/2014/main" id="{9E28E08B-5AB0-8A87-D197-ADA738C1E10E}"/>
              </a:ext>
            </a:extLst>
          </p:cNvPr>
          <p:cNvSpPr txBox="1"/>
          <p:nvPr/>
        </p:nvSpPr>
        <p:spPr>
          <a:xfrm>
            <a:off x="6096000" y="0"/>
            <a:ext cx="5791200" cy="4275438"/>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མཛད་པ། 8</a:t>
            </a:r>
          </a:p>
          <a:p>
            <a:r>
              <a:rPr lang="bo-CN" sz="8000" b="1" i="0" dirty="0">
                <a:solidFill>
                  <a:schemeClr val="bg1"/>
                </a:solidFill>
                <a:effectLst/>
                <a:latin typeface="Arial" panose="020B0604020202020204" pitchFamily="34" charset="0"/>
              </a:rPr>
              <a:t>ཕི་ལིབ་དང་ཨེ་ཐི་ཨོ་ཕི་ཡཱ་ཡུལ་གྱི་ཉུག་རུམ་པ་ཞིག</a:t>
            </a:r>
            <a:endParaRPr lang="en-IN" sz="8000" dirty="0">
              <a:solidFill>
                <a:schemeClr val="bg1"/>
              </a:solidFill>
            </a:endParaRPr>
          </a:p>
        </p:txBody>
      </p:sp>
      <p:sp>
        <p:nvSpPr>
          <p:cNvPr id="4" name="TextBox 2">
            <a:extLst>
              <a:ext uri="{FF2B5EF4-FFF2-40B4-BE49-F238E27FC236}">
                <a16:creationId xmlns:a16="http://schemas.microsoft.com/office/drawing/2014/main" id="{37B4E79D-91FC-6284-8B81-99C4D983E5BF}"/>
              </a:ext>
            </a:extLst>
          </p:cNvPr>
          <p:cNvSpPr txBox="1"/>
          <p:nvPr/>
        </p:nvSpPr>
        <p:spPr>
          <a:xfrm>
            <a:off x="255905" y="56016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ཡང་དཀོན་མཆོག་གི་ཕོ་ཉ་ཞིག་གིས་ཕི་ལིབ་ལ་“ཡར་ལོངས་ལ་ལྷོ་ཕྱོགས་ལ་ཕྱིན་ཏེ་ཡེ་རུ་ཤ་ལེམ་ནས་ག་ཟཱ་གྲོང་ཁྱེར་དུ་འབབ་པའི་ལམ་ལ་སོང་ཞིག་”ཅེས་གསུངས། (ལམ་དེ་ནི་འབྲོག་སྟོང་གི་ལམ་ཞིག་ཡིན་)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26Now an angel of the Lord said to Philip, “Get up and go south to the desert road that goes down from Jerusalem to Gaza.”</a:t>
            </a:r>
            <a:endParaRPr lang="en-IN" dirty="0"/>
          </a:p>
        </p:txBody>
      </p:sp>
      <p:pic>
        <p:nvPicPr>
          <p:cNvPr id="6" name="Audio 5">
            <a:hlinkClick r:id="" action="ppaction://media"/>
            <a:extLst>
              <a:ext uri="{FF2B5EF4-FFF2-40B4-BE49-F238E27FC236}">
                <a16:creationId xmlns:a16="http://schemas.microsoft.com/office/drawing/2014/main" id="{8DB3038C-84FB-52EF-B8C0-7EE3497E77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5222"/>
    </mc:Choice>
    <mc:Fallback xmlns="">
      <p:transition spd="slow" advTm="15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BE1672-43A1-D7F0-F04E-4CC76E494B90}"/>
              </a:ext>
            </a:extLst>
          </p:cNvPr>
          <p:cNvPicPr>
            <a:picLocks noChangeAspect="1"/>
          </p:cNvPicPr>
          <p:nvPr/>
        </p:nvPicPr>
        <p:blipFill>
          <a:blip r:embed="rId2"/>
          <a:stretch>
            <a:fillRect/>
          </a:stretch>
        </p:blipFill>
        <p:spPr>
          <a:xfrm>
            <a:off x="1" y="-84667"/>
            <a:ext cx="12192000" cy="6942667"/>
          </a:xfrm>
          <a:prstGeom prst="rect">
            <a:avLst/>
          </a:prstGeom>
        </p:spPr>
      </p:pic>
      <p:sp>
        <p:nvSpPr>
          <p:cNvPr id="2" name="TextBox 1">
            <a:extLst>
              <a:ext uri="{FF2B5EF4-FFF2-40B4-BE49-F238E27FC236}">
                <a16:creationId xmlns:a16="http://schemas.microsoft.com/office/drawing/2014/main" id="{1E9916AD-CE72-4289-DEB1-08F539E7521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27</a:t>
            </a:r>
            <a:r>
              <a:rPr lang="bo-CN" sz="5400" dirty="0">
                <a:solidFill>
                  <a:srgbClr val="121212"/>
                </a:solidFill>
                <a:latin typeface="Arial" panose="020B0604020202020204" pitchFamily="34" charset="0"/>
              </a:rPr>
              <a:t>ཕི་ལིབ་ལངས་ནས་སོང་ཞིང༌། ལམ་བར་དུ་ཨེ་ཐི་ཨོ་ཕི་ཡཱ་ཡུལ་གྱི་དབང་ཆ་ཆེ་བའི་ཉུག་རུམ་ཞིག་ཡོད་པ་དེ་ནི་ཡུལ་དེའི་རྒྱལ་མོ་ཀན་ད་སཱེ་ཟེར་བའི་བང་མཛོད་ཡོངས་ཀྱི་གཉེར་དཔོན་ཡིན། ཁོང་དཀོན་མཆོག་ལ་བསྙེན་བཀུར་ཞུ་བའི་ཆེད་དུ་ཡེ་རུ་ཤ་ལེམ་ལ་ཕེབས་ཡོད་པ་དང༌།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27So he started out, and on his way he met an Ethiopian eunuch, a court official in charge of the entire treasury of Candace, queen of the Ethiopians. He had gone to Jerusalem to worship,</a:t>
            </a:r>
            <a:endParaRPr lang="en-IN" dirty="0"/>
          </a:p>
        </p:txBody>
      </p:sp>
      <p:pic>
        <p:nvPicPr>
          <p:cNvPr id="6" name="Audio 5">
            <a:hlinkClick r:id="" action="ppaction://media"/>
            <a:extLst>
              <a:ext uri="{FF2B5EF4-FFF2-40B4-BE49-F238E27FC236}">
                <a16:creationId xmlns:a16="http://schemas.microsoft.com/office/drawing/2014/main" id="{035713B0-2979-F6FE-1622-84DFBF4554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9628"/>
    </mc:Choice>
    <mc:Fallback xmlns="">
      <p:transition spd="slow" advTm="19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1B7857-EB29-2519-CB9F-18F80C48E57D}"/>
              </a:ext>
            </a:extLst>
          </p:cNvPr>
          <p:cNvPicPr>
            <a:picLocks noChangeAspect="1"/>
          </p:cNvPicPr>
          <p:nvPr/>
        </p:nvPicPr>
        <p:blipFill>
          <a:blip r:embed="rId2"/>
          <a:stretch>
            <a:fillRect/>
          </a:stretch>
        </p:blipFill>
        <p:spPr>
          <a:xfrm>
            <a:off x="0" y="0"/>
            <a:ext cx="12393604" cy="6858000"/>
          </a:xfrm>
          <a:prstGeom prst="rect">
            <a:avLst/>
          </a:prstGeom>
        </p:spPr>
      </p:pic>
      <p:sp>
        <p:nvSpPr>
          <p:cNvPr id="2" name="TextBox 1">
            <a:extLst>
              <a:ext uri="{FF2B5EF4-FFF2-40B4-BE49-F238E27FC236}">
                <a16:creationId xmlns:a16="http://schemas.microsoft.com/office/drawing/2014/main" id="{7691EBAD-2050-687B-F801-1DDE31A4BD7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28</a:t>
            </a:r>
            <a:r>
              <a:rPr lang="bo-CN" sz="6000" dirty="0">
                <a:solidFill>
                  <a:srgbClr val="121212"/>
                </a:solidFill>
                <a:latin typeface="Arial" panose="020B0604020202020204" pitchFamily="34" charset="0"/>
              </a:rPr>
              <a:t>ཤིང་རྟར་བཞུགས་ནས་རང་ཡུལ་ལ་ཕྱིར་ལོག་དུས། ལུང་སྟོན་པ་ཡེ་ཤ་ཡཱ་ཡིས་བྲིས་པའི་མདོ་ཀློག་བཞིན་ཡོད།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དམ་པའི་ཐུགས་ཉིད་ཀྱིས་ཕི་ལིབ་ལ་“ཤིང་རྟ་དེའི་རྩར་ཕྱིན་ནས་མཉམ་དུ་སོང་ཞིག་”ཅེས་གསུངས་པས།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28and on his return was sitting in his chariot reading Isaiah the prophet.</a:t>
            </a:r>
          </a:p>
          <a:p>
            <a:r>
              <a:rPr lang="en-US" sz="4400" dirty="0">
                <a:solidFill>
                  <a:srgbClr val="777A7B"/>
                </a:solidFill>
                <a:latin typeface="Arial" panose="020B0604020202020204" pitchFamily="34" charset="0"/>
              </a:rPr>
              <a:t>29The Spirit said to Philip, “Go over to that chariot and stay by it.”</a:t>
            </a:r>
            <a:endParaRPr lang="en-IN" dirty="0"/>
          </a:p>
        </p:txBody>
      </p:sp>
      <p:pic>
        <p:nvPicPr>
          <p:cNvPr id="6" name="Audio 5">
            <a:hlinkClick r:id="" action="ppaction://media"/>
            <a:extLst>
              <a:ext uri="{FF2B5EF4-FFF2-40B4-BE49-F238E27FC236}">
                <a16:creationId xmlns:a16="http://schemas.microsoft.com/office/drawing/2014/main" id="{498D5E63-5BA2-3AAD-0E1C-555B95F935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5436"/>
    </mc:Choice>
    <mc:Fallback xmlns="">
      <p:transition spd="slow" advTm="15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2959</TotalTime>
  <Words>1263</Words>
  <Application>Microsoft Office PowerPoint</Application>
  <PresentationFormat>Widescreen</PresentationFormat>
  <Paragraphs>77</Paragraphs>
  <Slides>28</Slides>
  <Notes>1</Notes>
  <HiddenSlides>0</HiddenSlides>
  <MMClips>14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Arial</vt:lpstr>
      <vt:lpstr>ArialMT</vt:lpstr>
      <vt:lpstr>Calibri</vt:lpstr>
      <vt:lpstr>Calibri Light</vt:lpstr>
      <vt:lpstr>Microsoft Himalaya</vt:lpstr>
      <vt:lpstr>TimesNewRomanPS-BoldMT</vt:lpstr>
      <vt:lpstr>TimesNewRomanPSMT</vt:lpstr>
      <vt:lpstr>Office Theme</vt:lpstr>
      <vt:lpstr>48-4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2024-07-24T08:26:39Z</dcterms:modified>
</cp:coreProperties>
</file>