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257" r:id="rId2"/>
    <p:sldId id="258" r:id="rId3"/>
    <p:sldId id="259" r:id="rId4"/>
    <p:sldId id="270" r:id="rId5"/>
    <p:sldId id="260" r:id="rId6"/>
    <p:sldId id="271" r:id="rId7"/>
    <p:sldId id="261" r:id="rId8"/>
    <p:sldId id="272" r:id="rId9"/>
    <p:sldId id="262" r:id="rId10"/>
    <p:sldId id="273" r:id="rId11"/>
    <p:sldId id="263" r:id="rId12"/>
    <p:sldId id="274" r:id="rId13"/>
    <p:sldId id="264" r:id="rId14"/>
    <p:sldId id="275" r:id="rId15"/>
    <p:sldId id="265" r:id="rId16"/>
    <p:sldId id="276" r:id="rId17"/>
    <p:sldId id="266" r:id="rId18"/>
    <p:sldId id="277" r:id="rId19"/>
    <p:sldId id="267" r:id="rId20"/>
    <p:sldId id="278" r:id="rId21"/>
    <p:sldId id="268" r:id="rId22"/>
    <p:sldId id="279" r:id="rId23"/>
    <p:sldId id="269" r:id="rId24"/>
    <p:sldId id="280" r:id="rId25"/>
    <p:sldId id="281" r:id="rId26"/>
    <p:sldId id="288" r:id="rId27"/>
    <p:sldId id="287" r:id="rId28"/>
    <p:sldId id="282" r:id="rId29"/>
    <p:sldId id="283" r:id="rId30"/>
    <p:sldId id="284" r:id="rId31"/>
    <p:sldId id="285" r:id="rId32"/>
    <p:sldId id="286"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DA33D99-1724-4714-A965-63DF6BB50199}" v="2" dt="2024-07-24T07:37:17.75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0467" autoAdjust="0"/>
  </p:normalViewPr>
  <p:slideViewPr>
    <p:cSldViewPr snapToGrid="0">
      <p:cViewPr varScale="1">
        <p:scale>
          <a:sx n="80" d="100"/>
          <a:sy n="80" d="100"/>
        </p:scale>
        <p:origin x="782"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6/11/relationships/changesInfo" Target="changesInfos/changesInfo1.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4113CDD3-7166-415D-AB8E-5EC608F62048}"/>
    <pc:docChg chg="addSld delSld modSld sldOrd">
      <pc:chgData name="Leonie Smith" userId="fed1330f33f5650e" providerId="LiveId" clId="{4113CDD3-7166-415D-AB8E-5EC608F62048}" dt="2023-01-30T11:35:43.504" v="236" actId="20577"/>
      <pc:docMkLst>
        <pc:docMk/>
      </pc:docMkLst>
      <pc:sldChg chg="addSp modSp">
        <pc:chgData name="Leonie Smith" userId="fed1330f33f5650e" providerId="LiveId" clId="{4113CDD3-7166-415D-AB8E-5EC608F62048}" dt="2023-01-27T05:24:13.672" v="0"/>
        <pc:sldMkLst>
          <pc:docMk/>
          <pc:sldMk cId="1499918570" sldId="257"/>
        </pc:sldMkLst>
        <pc:picChg chg="add mod">
          <ac:chgData name="Leonie Smith" userId="fed1330f33f5650e" providerId="LiveId" clId="{4113CDD3-7166-415D-AB8E-5EC608F62048}" dt="2023-01-27T05:24:13.672" v="0"/>
          <ac:picMkLst>
            <pc:docMk/>
            <pc:sldMk cId="1499918570" sldId="257"/>
            <ac:picMk id="9" creationId="{C51C1D87-9A58-82C1-7ADD-822FD70B6EB2}"/>
          </ac:picMkLst>
        </pc:picChg>
      </pc:sldChg>
      <pc:sldChg chg="addSp modSp mod">
        <pc:chgData name="Leonie Smith" userId="fed1330f33f5650e" providerId="LiveId" clId="{4113CDD3-7166-415D-AB8E-5EC608F62048}" dt="2023-01-30T11:32:17.694" v="175" actId="14100"/>
        <pc:sldMkLst>
          <pc:docMk/>
          <pc:sldMk cId="3788111665" sldId="258"/>
        </pc:sldMkLst>
        <pc:spChg chg="add mod">
          <ac:chgData name="Leonie Smith" userId="fed1330f33f5650e" providerId="LiveId" clId="{4113CDD3-7166-415D-AB8E-5EC608F62048}" dt="2023-01-30T11:32:17.694" v="175" actId="14100"/>
          <ac:spMkLst>
            <pc:docMk/>
            <pc:sldMk cId="3788111665" sldId="258"/>
            <ac:spMk id="12" creationId="{CC611FFC-5AA2-DC1B-659C-4F7E50BF1E77}"/>
          </ac:spMkLst>
        </pc:spChg>
      </pc:sldChg>
      <pc:sldChg chg="addSp delSp modSp mod modTransition modAnim">
        <pc:chgData name="Leonie Smith" userId="fed1330f33f5650e" providerId="LiveId" clId="{4113CDD3-7166-415D-AB8E-5EC608F62048}" dt="2023-01-27T05:26:02.387" v="7"/>
        <pc:sldMkLst>
          <pc:docMk/>
          <pc:sldMk cId="454763615" sldId="259"/>
        </pc:sldMkLst>
        <pc:picChg chg="add del mod">
          <ac:chgData name="Leonie Smith" userId="fed1330f33f5650e" providerId="LiveId" clId="{4113CDD3-7166-415D-AB8E-5EC608F62048}" dt="2023-01-27T05:25:27.459" v="3"/>
          <ac:picMkLst>
            <pc:docMk/>
            <pc:sldMk cId="454763615" sldId="259"/>
            <ac:picMk id="7" creationId="{4DDA6406-16DD-2A57-075C-C05EC831DE0D}"/>
          </ac:picMkLst>
        </pc:picChg>
        <pc:picChg chg="add del mod">
          <ac:chgData name="Leonie Smith" userId="fed1330f33f5650e" providerId="LiveId" clId="{4113CDD3-7166-415D-AB8E-5EC608F62048}" dt="2023-01-27T05:25:37.721" v="4"/>
          <ac:picMkLst>
            <pc:docMk/>
            <pc:sldMk cId="454763615" sldId="259"/>
            <ac:picMk id="10" creationId="{78D45C27-5926-1B03-67F5-CC5D68790C9E}"/>
          </ac:picMkLst>
        </pc:picChg>
        <pc:picChg chg="add del mod">
          <ac:chgData name="Leonie Smith" userId="fed1330f33f5650e" providerId="LiveId" clId="{4113CDD3-7166-415D-AB8E-5EC608F62048}" dt="2023-01-27T05:25:52.828" v="6"/>
          <ac:picMkLst>
            <pc:docMk/>
            <pc:sldMk cId="454763615" sldId="259"/>
            <ac:picMk id="11" creationId="{F9C8C93D-E7B9-1CED-D9A5-026E131C7602}"/>
          </ac:picMkLst>
        </pc:picChg>
        <pc:picChg chg="add del mod ord">
          <ac:chgData name="Leonie Smith" userId="fed1330f33f5650e" providerId="LiveId" clId="{4113CDD3-7166-415D-AB8E-5EC608F62048}" dt="2023-01-27T05:26:02.387" v="7"/>
          <ac:picMkLst>
            <pc:docMk/>
            <pc:sldMk cId="454763615" sldId="259"/>
            <ac:picMk id="16" creationId="{997EE5E6-1440-626B-5D19-4DC9CCC4206E}"/>
          </ac:picMkLst>
        </pc:picChg>
        <pc:picChg chg="add mod">
          <ac:chgData name="Leonie Smith" userId="fed1330f33f5650e" providerId="LiveId" clId="{4113CDD3-7166-415D-AB8E-5EC608F62048}" dt="2023-01-27T05:26:02.387" v="7"/>
          <ac:picMkLst>
            <pc:docMk/>
            <pc:sldMk cId="454763615" sldId="259"/>
            <ac:picMk id="17" creationId="{9499799D-8C16-625F-2D86-940BCE46BCF6}"/>
          </ac:picMkLst>
        </pc:picChg>
      </pc:sldChg>
      <pc:sldChg chg="addSp delSp modSp mod modTransition modAnim">
        <pc:chgData name="Leonie Smith" userId="fed1330f33f5650e" providerId="LiveId" clId="{4113CDD3-7166-415D-AB8E-5EC608F62048}" dt="2023-01-27T05:29:38.343" v="16"/>
        <pc:sldMkLst>
          <pc:docMk/>
          <pc:sldMk cId="2346136586" sldId="260"/>
        </pc:sldMkLst>
        <pc:spChg chg="mod">
          <ac:chgData name="Leonie Smith" userId="fed1330f33f5650e" providerId="LiveId" clId="{4113CDD3-7166-415D-AB8E-5EC608F62048}" dt="2023-01-27T05:28:05.189" v="10" actId="21"/>
          <ac:spMkLst>
            <pc:docMk/>
            <pc:sldMk cId="2346136586" sldId="260"/>
            <ac:spMk id="3" creationId="{A58184BD-88F1-BA02-40C1-D8403D0EEC0D}"/>
          </ac:spMkLst>
        </pc:spChg>
        <pc:spChg chg="mod">
          <ac:chgData name="Leonie Smith" userId="fed1330f33f5650e" providerId="LiveId" clId="{4113CDD3-7166-415D-AB8E-5EC608F62048}" dt="2023-01-27T05:27:42.542" v="8" actId="21"/>
          <ac:spMkLst>
            <pc:docMk/>
            <pc:sldMk cId="2346136586" sldId="260"/>
            <ac:spMk id="4" creationId="{EE2AC625-9141-A801-F431-DD5F79396320}"/>
          </ac:spMkLst>
        </pc:spChg>
        <pc:picChg chg="add del mod">
          <ac:chgData name="Leonie Smith" userId="fed1330f33f5650e" providerId="LiveId" clId="{4113CDD3-7166-415D-AB8E-5EC608F62048}" dt="2023-01-27T05:29:25.492" v="15"/>
          <ac:picMkLst>
            <pc:docMk/>
            <pc:sldMk cId="2346136586" sldId="260"/>
            <ac:picMk id="9" creationId="{23BBE13B-E8E9-8A94-E0A9-69D68BE21D72}"/>
          </ac:picMkLst>
        </pc:picChg>
        <pc:picChg chg="add del mod">
          <ac:chgData name="Leonie Smith" userId="fed1330f33f5650e" providerId="LiveId" clId="{4113CDD3-7166-415D-AB8E-5EC608F62048}" dt="2023-01-27T05:29:38.343" v="16"/>
          <ac:picMkLst>
            <pc:docMk/>
            <pc:sldMk cId="2346136586" sldId="260"/>
            <ac:picMk id="12" creationId="{9390C8E2-A177-2D64-7E63-EF84E129E07A}"/>
          </ac:picMkLst>
        </pc:picChg>
        <pc:picChg chg="add mod">
          <ac:chgData name="Leonie Smith" userId="fed1330f33f5650e" providerId="LiveId" clId="{4113CDD3-7166-415D-AB8E-5EC608F62048}" dt="2023-01-27T05:29:38.343" v="16"/>
          <ac:picMkLst>
            <pc:docMk/>
            <pc:sldMk cId="2346136586" sldId="260"/>
            <ac:picMk id="13" creationId="{0731D902-44B7-55F3-1B9A-C323B9358842}"/>
          </ac:picMkLst>
        </pc:picChg>
      </pc:sldChg>
      <pc:sldChg chg="addSp delSp modSp mod modTransition modAnim">
        <pc:chgData name="Leonie Smith" userId="fed1330f33f5650e" providerId="LiveId" clId="{4113CDD3-7166-415D-AB8E-5EC608F62048}" dt="2023-01-27T05:39:34.167" v="50"/>
        <pc:sldMkLst>
          <pc:docMk/>
          <pc:sldMk cId="4037329247" sldId="261"/>
        </pc:sldMkLst>
        <pc:spChg chg="mod">
          <ac:chgData name="Leonie Smith" userId="fed1330f33f5650e" providerId="LiveId" clId="{4113CDD3-7166-415D-AB8E-5EC608F62048}" dt="2023-01-27T05:28:16.391" v="12" actId="404"/>
          <ac:spMkLst>
            <pc:docMk/>
            <pc:sldMk cId="4037329247" sldId="261"/>
            <ac:spMk id="3" creationId="{A58184BD-88F1-BA02-40C1-D8403D0EEC0D}"/>
          </ac:spMkLst>
        </pc:spChg>
        <pc:spChg chg="mod">
          <ac:chgData name="Leonie Smith" userId="fed1330f33f5650e" providerId="LiveId" clId="{4113CDD3-7166-415D-AB8E-5EC608F62048}" dt="2023-01-27T05:27:49.647" v="9"/>
          <ac:spMkLst>
            <pc:docMk/>
            <pc:sldMk cId="4037329247" sldId="261"/>
            <ac:spMk id="4" creationId="{EE2AC625-9141-A801-F431-DD5F79396320}"/>
          </ac:spMkLst>
        </pc:spChg>
        <pc:picChg chg="add del mod">
          <ac:chgData name="Leonie Smith" userId="fed1330f33f5650e" providerId="LiveId" clId="{4113CDD3-7166-415D-AB8E-5EC608F62048}" dt="2023-01-27T05:33:37.292" v="19"/>
          <ac:picMkLst>
            <pc:docMk/>
            <pc:sldMk cId="4037329247" sldId="261"/>
            <ac:picMk id="10" creationId="{EEFC69FC-2938-6639-18A4-ED303DF1B852}"/>
          </ac:picMkLst>
        </pc:picChg>
        <pc:picChg chg="add del mod">
          <ac:chgData name="Leonie Smith" userId="fed1330f33f5650e" providerId="LiveId" clId="{4113CDD3-7166-415D-AB8E-5EC608F62048}" dt="2023-01-27T05:33:51.138" v="20"/>
          <ac:picMkLst>
            <pc:docMk/>
            <pc:sldMk cId="4037329247" sldId="261"/>
            <ac:picMk id="13" creationId="{9740F34B-977C-1CE0-53E5-60E82FDF336E}"/>
          </ac:picMkLst>
        </pc:picChg>
        <pc:picChg chg="add del mod">
          <ac:chgData name="Leonie Smith" userId="fed1330f33f5650e" providerId="LiveId" clId="{4113CDD3-7166-415D-AB8E-5EC608F62048}" dt="2023-01-27T05:34:53.476" v="22"/>
          <ac:picMkLst>
            <pc:docMk/>
            <pc:sldMk cId="4037329247" sldId="261"/>
            <ac:picMk id="14" creationId="{4A9FA5C8-206B-9078-A629-D91C83D04A3D}"/>
          </ac:picMkLst>
        </pc:picChg>
        <pc:picChg chg="add del mod ord">
          <ac:chgData name="Leonie Smith" userId="fed1330f33f5650e" providerId="LiveId" clId="{4113CDD3-7166-415D-AB8E-5EC608F62048}" dt="2023-01-27T05:35:02.609" v="23"/>
          <ac:picMkLst>
            <pc:docMk/>
            <pc:sldMk cId="4037329247" sldId="261"/>
            <ac:picMk id="17" creationId="{D7056D3A-748A-606D-6F29-3900291ACDA6}"/>
          </ac:picMkLst>
        </pc:picChg>
        <pc:picChg chg="add del mod">
          <ac:chgData name="Leonie Smith" userId="fed1330f33f5650e" providerId="LiveId" clId="{4113CDD3-7166-415D-AB8E-5EC608F62048}" dt="2023-01-27T05:35:06.748" v="25"/>
          <ac:picMkLst>
            <pc:docMk/>
            <pc:sldMk cId="4037329247" sldId="261"/>
            <ac:picMk id="18" creationId="{FDC9C9D5-B77F-BE44-425B-D784B8C474DB}"/>
          </ac:picMkLst>
        </pc:picChg>
        <pc:picChg chg="add del mod ord">
          <ac:chgData name="Leonie Smith" userId="fed1330f33f5650e" providerId="LiveId" clId="{4113CDD3-7166-415D-AB8E-5EC608F62048}" dt="2023-01-27T05:35:26.924" v="26"/>
          <ac:picMkLst>
            <pc:docMk/>
            <pc:sldMk cId="4037329247" sldId="261"/>
            <ac:picMk id="21" creationId="{680A841A-E845-5EFA-5B8A-BEFCC3FB89D0}"/>
          </ac:picMkLst>
        </pc:picChg>
        <pc:picChg chg="add del mod">
          <ac:chgData name="Leonie Smith" userId="fed1330f33f5650e" providerId="LiveId" clId="{4113CDD3-7166-415D-AB8E-5EC608F62048}" dt="2023-01-27T05:35:55.314" v="28"/>
          <ac:picMkLst>
            <pc:docMk/>
            <pc:sldMk cId="4037329247" sldId="261"/>
            <ac:picMk id="22" creationId="{7C67BCD8-B5E5-5F85-2E6A-4F4E75AF0B6D}"/>
          </ac:picMkLst>
        </pc:picChg>
        <pc:picChg chg="add del mod ord">
          <ac:chgData name="Leonie Smith" userId="fed1330f33f5650e" providerId="LiveId" clId="{4113CDD3-7166-415D-AB8E-5EC608F62048}" dt="2023-01-27T05:36:05.380" v="29"/>
          <ac:picMkLst>
            <pc:docMk/>
            <pc:sldMk cId="4037329247" sldId="261"/>
            <ac:picMk id="27" creationId="{CF9FBA92-AA9E-6B6F-25A3-5AEB646BF538}"/>
          </ac:picMkLst>
        </pc:picChg>
        <pc:picChg chg="add del mod">
          <ac:chgData name="Leonie Smith" userId="fed1330f33f5650e" providerId="LiveId" clId="{4113CDD3-7166-415D-AB8E-5EC608F62048}" dt="2023-01-27T05:36:22.153" v="31"/>
          <ac:picMkLst>
            <pc:docMk/>
            <pc:sldMk cId="4037329247" sldId="261"/>
            <ac:picMk id="28" creationId="{3E52CB36-5FCD-1D6D-997B-CC38941D0707}"/>
          </ac:picMkLst>
        </pc:picChg>
        <pc:picChg chg="add del mod ord">
          <ac:chgData name="Leonie Smith" userId="fed1330f33f5650e" providerId="LiveId" clId="{4113CDD3-7166-415D-AB8E-5EC608F62048}" dt="2023-01-27T05:36:41.967" v="32"/>
          <ac:picMkLst>
            <pc:docMk/>
            <pc:sldMk cId="4037329247" sldId="261"/>
            <ac:picMk id="31" creationId="{C1B1D8F7-8E71-9330-82C6-BCA59EE34024}"/>
          </ac:picMkLst>
        </pc:picChg>
        <pc:picChg chg="add del mod">
          <ac:chgData name="Leonie Smith" userId="fed1330f33f5650e" providerId="LiveId" clId="{4113CDD3-7166-415D-AB8E-5EC608F62048}" dt="2023-01-27T05:37:08.537" v="34"/>
          <ac:picMkLst>
            <pc:docMk/>
            <pc:sldMk cId="4037329247" sldId="261"/>
            <ac:picMk id="32" creationId="{FC43F6A0-C086-8DDB-3DBE-54D723CB00D8}"/>
          </ac:picMkLst>
        </pc:picChg>
        <pc:picChg chg="add del mod ord">
          <ac:chgData name="Leonie Smith" userId="fed1330f33f5650e" providerId="LiveId" clId="{4113CDD3-7166-415D-AB8E-5EC608F62048}" dt="2023-01-27T05:37:27.185" v="35"/>
          <ac:picMkLst>
            <pc:docMk/>
            <pc:sldMk cId="4037329247" sldId="261"/>
            <ac:picMk id="37" creationId="{C069DCB9-0B0C-9E17-ABA0-A516D0C50AF7}"/>
          </ac:picMkLst>
        </pc:picChg>
        <pc:picChg chg="add del mod">
          <ac:chgData name="Leonie Smith" userId="fed1330f33f5650e" providerId="LiveId" clId="{4113CDD3-7166-415D-AB8E-5EC608F62048}" dt="2023-01-27T05:37:30.548" v="37"/>
          <ac:picMkLst>
            <pc:docMk/>
            <pc:sldMk cId="4037329247" sldId="261"/>
            <ac:picMk id="38" creationId="{2FE96E24-BFDF-D9E7-2AF5-4F95847E6213}"/>
          </ac:picMkLst>
        </pc:picChg>
        <pc:picChg chg="add del mod ord">
          <ac:chgData name="Leonie Smith" userId="fed1330f33f5650e" providerId="LiveId" clId="{4113CDD3-7166-415D-AB8E-5EC608F62048}" dt="2023-01-27T05:37:36.546" v="38"/>
          <ac:picMkLst>
            <pc:docMk/>
            <pc:sldMk cId="4037329247" sldId="261"/>
            <ac:picMk id="41" creationId="{47358721-CF68-5A03-AE4A-6EBDFB679456}"/>
          </ac:picMkLst>
        </pc:picChg>
        <pc:picChg chg="add del mod">
          <ac:chgData name="Leonie Smith" userId="fed1330f33f5650e" providerId="LiveId" clId="{4113CDD3-7166-415D-AB8E-5EC608F62048}" dt="2023-01-27T05:37:39.011" v="40"/>
          <ac:picMkLst>
            <pc:docMk/>
            <pc:sldMk cId="4037329247" sldId="261"/>
            <ac:picMk id="42" creationId="{DA0C0EBC-3CDD-3C79-D0B2-5533A915FD5C}"/>
          </ac:picMkLst>
        </pc:picChg>
        <pc:picChg chg="add del mod ord">
          <ac:chgData name="Leonie Smith" userId="fed1330f33f5650e" providerId="LiveId" clId="{4113CDD3-7166-415D-AB8E-5EC608F62048}" dt="2023-01-27T05:38:00.294" v="41"/>
          <ac:picMkLst>
            <pc:docMk/>
            <pc:sldMk cId="4037329247" sldId="261"/>
            <ac:picMk id="45" creationId="{1F45C273-2929-0A38-638A-033D4F260D98}"/>
          </ac:picMkLst>
        </pc:picChg>
        <pc:picChg chg="add del mod">
          <ac:chgData name="Leonie Smith" userId="fed1330f33f5650e" providerId="LiveId" clId="{4113CDD3-7166-415D-AB8E-5EC608F62048}" dt="2023-01-27T05:38:04.316" v="43"/>
          <ac:picMkLst>
            <pc:docMk/>
            <pc:sldMk cId="4037329247" sldId="261"/>
            <ac:picMk id="46" creationId="{8F196423-2A1B-4EE3-66E3-B75913FFE6A5}"/>
          </ac:picMkLst>
        </pc:picChg>
        <pc:picChg chg="add del mod ord">
          <ac:chgData name="Leonie Smith" userId="fed1330f33f5650e" providerId="LiveId" clId="{4113CDD3-7166-415D-AB8E-5EC608F62048}" dt="2023-01-27T05:38:26.748" v="44"/>
          <ac:picMkLst>
            <pc:docMk/>
            <pc:sldMk cId="4037329247" sldId="261"/>
            <ac:picMk id="49" creationId="{28A599F8-38ED-0095-2214-81169715396C}"/>
          </ac:picMkLst>
        </pc:picChg>
        <pc:picChg chg="add del mod">
          <ac:chgData name="Leonie Smith" userId="fed1330f33f5650e" providerId="LiveId" clId="{4113CDD3-7166-415D-AB8E-5EC608F62048}" dt="2023-01-27T05:38:56.912" v="46"/>
          <ac:picMkLst>
            <pc:docMk/>
            <pc:sldMk cId="4037329247" sldId="261"/>
            <ac:picMk id="50" creationId="{448D776E-247A-0B9F-6177-F5585F8468ED}"/>
          </ac:picMkLst>
        </pc:picChg>
        <pc:picChg chg="add del mod ord">
          <ac:chgData name="Leonie Smith" userId="fed1330f33f5650e" providerId="LiveId" clId="{4113CDD3-7166-415D-AB8E-5EC608F62048}" dt="2023-01-27T05:39:08.166" v="47"/>
          <ac:picMkLst>
            <pc:docMk/>
            <pc:sldMk cId="4037329247" sldId="261"/>
            <ac:picMk id="55" creationId="{D336FF46-046A-FE83-8874-8CE60651B89B}"/>
          </ac:picMkLst>
        </pc:picChg>
        <pc:picChg chg="add del mod">
          <ac:chgData name="Leonie Smith" userId="fed1330f33f5650e" providerId="LiveId" clId="{4113CDD3-7166-415D-AB8E-5EC608F62048}" dt="2023-01-27T05:39:11.112" v="49"/>
          <ac:picMkLst>
            <pc:docMk/>
            <pc:sldMk cId="4037329247" sldId="261"/>
            <ac:picMk id="56" creationId="{4408CCA8-1662-20BF-E8BE-2ABF11D86990}"/>
          </ac:picMkLst>
        </pc:picChg>
        <pc:picChg chg="add del mod ord">
          <ac:chgData name="Leonie Smith" userId="fed1330f33f5650e" providerId="LiveId" clId="{4113CDD3-7166-415D-AB8E-5EC608F62048}" dt="2023-01-27T05:39:34.167" v="50"/>
          <ac:picMkLst>
            <pc:docMk/>
            <pc:sldMk cId="4037329247" sldId="261"/>
            <ac:picMk id="59" creationId="{9F60CC27-A04E-FC05-202A-354CC6546EF5}"/>
          </ac:picMkLst>
        </pc:picChg>
        <pc:picChg chg="add mod">
          <ac:chgData name="Leonie Smith" userId="fed1330f33f5650e" providerId="LiveId" clId="{4113CDD3-7166-415D-AB8E-5EC608F62048}" dt="2023-01-27T05:39:34.167" v="50"/>
          <ac:picMkLst>
            <pc:docMk/>
            <pc:sldMk cId="4037329247" sldId="261"/>
            <ac:picMk id="60" creationId="{BCF6A251-B286-A419-006B-F6432623E70B}"/>
          </ac:picMkLst>
        </pc:picChg>
      </pc:sldChg>
      <pc:sldChg chg="addSp modSp">
        <pc:chgData name="Leonie Smith" userId="fed1330f33f5650e" providerId="LiveId" clId="{4113CDD3-7166-415D-AB8E-5EC608F62048}" dt="2023-01-27T05:41:55.012" v="51"/>
        <pc:sldMkLst>
          <pc:docMk/>
          <pc:sldMk cId="1909638311" sldId="262"/>
        </pc:sldMkLst>
        <pc:picChg chg="add mod">
          <ac:chgData name="Leonie Smith" userId="fed1330f33f5650e" providerId="LiveId" clId="{4113CDD3-7166-415D-AB8E-5EC608F62048}" dt="2023-01-27T05:41:55.012" v="51"/>
          <ac:picMkLst>
            <pc:docMk/>
            <pc:sldMk cId="1909638311" sldId="262"/>
            <ac:picMk id="8" creationId="{39373574-3E60-6BC2-7F8E-7ADE9BD7A1C4}"/>
          </ac:picMkLst>
        </pc:picChg>
      </pc:sldChg>
      <pc:sldChg chg="addSp delSp modSp mod modTransition modAnim">
        <pc:chgData name="Leonie Smith" userId="fed1330f33f5650e" providerId="LiveId" clId="{4113CDD3-7166-415D-AB8E-5EC608F62048}" dt="2023-01-27T05:44:44.637" v="67"/>
        <pc:sldMkLst>
          <pc:docMk/>
          <pc:sldMk cId="641208035" sldId="263"/>
        </pc:sldMkLst>
        <pc:picChg chg="add del mod">
          <ac:chgData name="Leonie Smith" userId="fed1330f33f5650e" providerId="LiveId" clId="{4113CDD3-7166-415D-AB8E-5EC608F62048}" dt="2023-01-27T05:43:27.925" v="54"/>
          <ac:picMkLst>
            <pc:docMk/>
            <pc:sldMk cId="641208035" sldId="263"/>
            <ac:picMk id="7" creationId="{05A7049B-AE51-8561-C1C4-06E727E1279E}"/>
          </ac:picMkLst>
        </pc:picChg>
        <pc:picChg chg="add del mod">
          <ac:chgData name="Leonie Smith" userId="fed1330f33f5650e" providerId="LiveId" clId="{4113CDD3-7166-415D-AB8E-5EC608F62048}" dt="2023-01-27T05:43:36.747" v="55"/>
          <ac:picMkLst>
            <pc:docMk/>
            <pc:sldMk cId="641208035" sldId="263"/>
            <ac:picMk id="10" creationId="{4F8ABABA-094A-144B-C364-32705711ADC4}"/>
          </ac:picMkLst>
        </pc:picChg>
        <pc:picChg chg="add del mod">
          <ac:chgData name="Leonie Smith" userId="fed1330f33f5650e" providerId="LiveId" clId="{4113CDD3-7166-415D-AB8E-5EC608F62048}" dt="2023-01-27T05:43:48.379" v="57"/>
          <ac:picMkLst>
            <pc:docMk/>
            <pc:sldMk cId="641208035" sldId="263"/>
            <ac:picMk id="11" creationId="{8E6F080A-9D2E-BE80-319A-86A3DB56C37F}"/>
          </ac:picMkLst>
        </pc:picChg>
        <pc:picChg chg="add del mod ord">
          <ac:chgData name="Leonie Smith" userId="fed1330f33f5650e" providerId="LiveId" clId="{4113CDD3-7166-415D-AB8E-5EC608F62048}" dt="2023-01-27T05:43:58.638" v="58"/>
          <ac:picMkLst>
            <pc:docMk/>
            <pc:sldMk cId="641208035" sldId="263"/>
            <ac:picMk id="14" creationId="{ED5B80B4-BCDD-58E9-63D6-02E153D0D297}"/>
          </ac:picMkLst>
        </pc:picChg>
        <pc:picChg chg="add del mod">
          <ac:chgData name="Leonie Smith" userId="fed1330f33f5650e" providerId="LiveId" clId="{4113CDD3-7166-415D-AB8E-5EC608F62048}" dt="2023-01-27T05:44:07.880" v="60"/>
          <ac:picMkLst>
            <pc:docMk/>
            <pc:sldMk cId="641208035" sldId="263"/>
            <ac:picMk id="15" creationId="{3DBBF684-9632-E995-B946-73F21C3A3F5D}"/>
          </ac:picMkLst>
        </pc:picChg>
        <pc:picChg chg="add del mod ord">
          <ac:chgData name="Leonie Smith" userId="fed1330f33f5650e" providerId="LiveId" clId="{4113CDD3-7166-415D-AB8E-5EC608F62048}" dt="2023-01-27T05:44:15.568" v="61"/>
          <ac:picMkLst>
            <pc:docMk/>
            <pc:sldMk cId="641208035" sldId="263"/>
            <ac:picMk id="18" creationId="{99AD94B6-056A-E3A8-6FA6-C326614F48FA}"/>
          </ac:picMkLst>
        </pc:picChg>
        <pc:picChg chg="add del mod">
          <ac:chgData name="Leonie Smith" userId="fed1330f33f5650e" providerId="LiveId" clId="{4113CDD3-7166-415D-AB8E-5EC608F62048}" dt="2023-01-27T05:44:17.426" v="63"/>
          <ac:picMkLst>
            <pc:docMk/>
            <pc:sldMk cId="641208035" sldId="263"/>
            <ac:picMk id="19" creationId="{5665E0DE-E841-7871-6DB0-F2C68167C0AD}"/>
          </ac:picMkLst>
        </pc:picChg>
        <pc:picChg chg="add del mod ord">
          <ac:chgData name="Leonie Smith" userId="fed1330f33f5650e" providerId="LiveId" clId="{4113CDD3-7166-415D-AB8E-5EC608F62048}" dt="2023-01-27T05:44:25.207" v="64"/>
          <ac:picMkLst>
            <pc:docMk/>
            <pc:sldMk cId="641208035" sldId="263"/>
            <ac:picMk id="22" creationId="{95A63BD8-5341-FA22-F0A8-B38B43DC27E4}"/>
          </ac:picMkLst>
        </pc:picChg>
        <pc:picChg chg="add del mod">
          <ac:chgData name="Leonie Smith" userId="fed1330f33f5650e" providerId="LiveId" clId="{4113CDD3-7166-415D-AB8E-5EC608F62048}" dt="2023-01-27T05:44:26.977" v="66"/>
          <ac:picMkLst>
            <pc:docMk/>
            <pc:sldMk cId="641208035" sldId="263"/>
            <ac:picMk id="23" creationId="{864F703C-1A47-536D-B184-31EDBBF5D88B}"/>
          </ac:picMkLst>
        </pc:picChg>
        <pc:picChg chg="add del mod ord">
          <ac:chgData name="Leonie Smith" userId="fed1330f33f5650e" providerId="LiveId" clId="{4113CDD3-7166-415D-AB8E-5EC608F62048}" dt="2023-01-27T05:44:44.637" v="67"/>
          <ac:picMkLst>
            <pc:docMk/>
            <pc:sldMk cId="641208035" sldId="263"/>
            <ac:picMk id="26" creationId="{0C2908AA-053E-A461-7B19-403EBFD15973}"/>
          </ac:picMkLst>
        </pc:picChg>
        <pc:picChg chg="add mod">
          <ac:chgData name="Leonie Smith" userId="fed1330f33f5650e" providerId="LiveId" clId="{4113CDD3-7166-415D-AB8E-5EC608F62048}" dt="2023-01-27T05:44:44.637" v="67"/>
          <ac:picMkLst>
            <pc:docMk/>
            <pc:sldMk cId="641208035" sldId="263"/>
            <ac:picMk id="27" creationId="{138A7072-A9AF-6366-8B25-790FF388FAD4}"/>
          </ac:picMkLst>
        </pc:picChg>
      </pc:sldChg>
      <pc:sldChg chg="addSp delSp modSp mod modTransition modAnim">
        <pc:chgData name="Leonie Smith" userId="fed1330f33f5650e" providerId="LiveId" clId="{4113CDD3-7166-415D-AB8E-5EC608F62048}" dt="2023-01-27T05:47:20.368" v="80"/>
        <pc:sldMkLst>
          <pc:docMk/>
          <pc:sldMk cId="4044745628" sldId="264"/>
        </pc:sldMkLst>
        <pc:picChg chg="add del mod">
          <ac:chgData name="Leonie Smith" userId="fed1330f33f5650e" providerId="LiveId" clId="{4113CDD3-7166-415D-AB8E-5EC608F62048}" dt="2023-01-27T05:46:18.773" v="70"/>
          <ac:picMkLst>
            <pc:docMk/>
            <pc:sldMk cId="4044745628" sldId="264"/>
            <ac:picMk id="7" creationId="{C458C885-CB28-8FD4-A57C-A89CD06969E8}"/>
          </ac:picMkLst>
        </pc:picChg>
        <pc:picChg chg="add del mod">
          <ac:chgData name="Leonie Smith" userId="fed1330f33f5650e" providerId="LiveId" clId="{4113CDD3-7166-415D-AB8E-5EC608F62048}" dt="2023-01-27T05:46:32.669" v="71"/>
          <ac:picMkLst>
            <pc:docMk/>
            <pc:sldMk cId="4044745628" sldId="264"/>
            <ac:picMk id="10" creationId="{157B9D6E-2466-90A5-6616-1C69CB069E04}"/>
          </ac:picMkLst>
        </pc:picChg>
        <pc:picChg chg="add del mod">
          <ac:chgData name="Leonie Smith" userId="fed1330f33f5650e" providerId="LiveId" clId="{4113CDD3-7166-415D-AB8E-5EC608F62048}" dt="2023-01-27T05:46:42.454" v="73"/>
          <ac:picMkLst>
            <pc:docMk/>
            <pc:sldMk cId="4044745628" sldId="264"/>
            <ac:picMk id="11" creationId="{7CAEC7B5-7BAA-56D4-F9B0-16F7EF296EF3}"/>
          </ac:picMkLst>
        </pc:picChg>
        <pc:picChg chg="add del mod ord">
          <ac:chgData name="Leonie Smith" userId="fed1330f33f5650e" providerId="LiveId" clId="{4113CDD3-7166-415D-AB8E-5EC608F62048}" dt="2023-01-27T05:46:48.755" v="74"/>
          <ac:picMkLst>
            <pc:docMk/>
            <pc:sldMk cId="4044745628" sldId="264"/>
            <ac:picMk id="13" creationId="{F7A6F600-D190-1434-CF79-142A16C29DAD}"/>
          </ac:picMkLst>
        </pc:picChg>
        <pc:picChg chg="add del mod">
          <ac:chgData name="Leonie Smith" userId="fed1330f33f5650e" providerId="LiveId" clId="{4113CDD3-7166-415D-AB8E-5EC608F62048}" dt="2023-01-27T05:46:51.094" v="76"/>
          <ac:picMkLst>
            <pc:docMk/>
            <pc:sldMk cId="4044745628" sldId="264"/>
            <ac:picMk id="14" creationId="{512DF71D-A3ED-E709-E76D-16848CADE909}"/>
          </ac:picMkLst>
        </pc:picChg>
        <pc:picChg chg="add del mod ord">
          <ac:chgData name="Leonie Smith" userId="fed1330f33f5650e" providerId="LiveId" clId="{4113CDD3-7166-415D-AB8E-5EC608F62048}" dt="2023-01-27T05:47:00.259" v="77"/>
          <ac:picMkLst>
            <pc:docMk/>
            <pc:sldMk cId="4044745628" sldId="264"/>
            <ac:picMk id="17" creationId="{0D3B29FE-9FA4-BFCA-258E-E05E52B2D35F}"/>
          </ac:picMkLst>
        </pc:picChg>
        <pc:picChg chg="add del mod">
          <ac:chgData name="Leonie Smith" userId="fed1330f33f5650e" providerId="LiveId" clId="{4113CDD3-7166-415D-AB8E-5EC608F62048}" dt="2023-01-27T05:47:07.373" v="79"/>
          <ac:picMkLst>
            <pc:docMk/>
            <pc:sldMk cId="4044745628" sldId="264"/>
            <ac:picMk id="18" creationId="{D9B53232-37E4-4C59-9405-0FD7A060375E}"/>
          </ac:picMkLst>
        </pc:picChg>
        <pc:picChg chg="add del mod ord">
          <ac:chgData name="Leonie Smith" userId="fed1330f33f5650e" providerId="LiveId" clId="{4113CDD3-7166-415D-AB8E-5EC608F62048}" dt="2023-01-27T05:47:20.368" v="80"/>
          <ac:picMkLst>
            <pc:docMk/>
            <pc:sldMk cId="4044745628" sldId="264"/>
            <ac:picMk id="21" creationId="{7CF578D4-877F-C839-EAC6-76E5F33D5B91}"/>
          </ac:picMkLst>
        </pc:picChg>
        <pc:picChg chg="add mod">
          <ac:chgData name="Leonie Smith" userId="fed1330f33f5650e" providerId="LiveId" clId="{4113CDD3-7166-415D-AB8E-5EC608F62048}" dt="2023-01-27T05:47:20.368" v="80"/>
          <ac:picMkLst>
            <pc:docMk/>
            <pc:sldMk cId="4044745628" sldId="264"/>
            <ac:picMk id="22" creationId="{D5B921AD-01BF-7328-5DDE-B8734480EBFF}"/>
          </ac:picMkLst>
        </pc:picChg>
      </pc:sldChg>
      <pc:sldChg chg="addSp delSp modSp mod modTransition modAnim">
        <pc:chgData name="Leonie Smith" userId="fed1330f33f5650e" providerId="LiveId" clId="{4113CDD3-7166-415D-AB8E-5EC608F62048}" dt="2023-01-27T05:49:05.279" v="90"/>
        <pc:sldMkLst>
          <pc:docMk/>
          <pc:sldMk cId="978260341" sldId="265"/>
        </pc:sldMkLst>
        <pc:picChg chg="add del mod">
          <ac:chgData name="Leonie Smith" userId="fed1330f33f5650e" providerId="LiveId" clId="{4113CDD3-7166-415D-AB8E-5EC608F62048}" dt="2023-01-27T05:48:09.946" v="83"/>
          <ac:picMkLst>
            <pc:docMk/>
            <pc:sldMk cId="978260341" sldId="265"/>
            <ac:picMk id="7" creationId="{067A2DC2-6087-FEC4-10C2-CAACF868BED8}"/>
          </ac:picMkLst>
        </pc:picChg>
        <pc:picChg chg="add del mod">
          <ac:chgData name="Leonie Smith" userId="fed1330f33f5650e" providerId="LiveId" clId="{4113CDD3-7166-415D-AB8E-5EC608F62048}" dt="2023-01-27T05:48:16.237" v="84"/>
          <ac:picMkLst>
            <pc:docMk/>
            <pc:sldMk cId="978260341" sldId="265"/>
            <ac:picMk id="10" creationId="{931FE885-166D-1CB4-D1E3-B5C0B419AC83}"/>
          </ac:picMkLst>
        </pc:picChg>
        <pc:picChg chg="add del mod">
          <ac:chgData name="Leonie Smith" userId="fed1330f33f5650e" providerId="LiveId" clId="{4113CDD3-7166-415D-AB8E-5EC608F62048}" dt="2023-01-27T05:48:18.318" v="86"/>
          <ac:picMkLst>
            <pc:docMk/>
            <pc:sldMk cId="978260341" sldId="265"/>
            <ac:picMk id="11" creationId="{7347CE2D-D4E6-419B-63CC-456CAFEF5D23}"/>
          </ac:picMkLst>
        </pc:picChg>
        <pc:picChg chg="add del mod ord">
          <ac:chgData name="Leonie Smith" userId="fed1330f33f5650e" providerId="LiveId" clId="{4113CDD3-7166-415D-AB8E-5EC608F62048}" dt="2023-01-27T05:48:36.425" v="87"/>
          <ac:picMkLst>
            <pc:docMk/>
            <pc:sldMk cId="978260341" sldId="265"/>
            <ac:picMk id="14" creationId="{55D7A13B-67FD-0859-D116-E791C5C22715}"/>
          </ac:picMkLst>
        </pc:picChg>
        <pc:picChg chg="add del mod">
          <ac:chgData name="Leonie Smith" userId="fed1330f33f5650e" providerId="LiveId" clId="{4113CDD3-7166-415D-AB8E-5EC608F62048}" dt="2023-01-27T05:48:45.911" v="89"/>
          <ac:picMkLst>
            <pc:docMk/>
            <pc:sldMk cId="978260341" sldId="265"/>
            <ac:picMk id="15" creationId="{D3745C64-664A-511B-177C-065964B7F6EB}"/>
          </ac:picMkLst>
        </pc:picChg>
        <pc:picChg chg="add del mod ord">
          <ac:chgData name="Leonie Smith" userId="fed1330f33f5650e" providerId="LiveId" clId="{4113CDD3-7166-415D-AB8E-5EC608F62048}" dt="2023-01-27T05:49:05.279" v="90"/>
          <ac:picMkLst>
            <pc:docMk/>
            <pc:sldMk cId="978260341" sldId="265"/>
            <ac:picMk id="18" creationId="{F18F303C-F94E-CE5F-BC22-EBDA5F31BA61}"/>
          </ac:picMkLst>
        </pc:picChg>
        <pc:picChg chg="add mod">
          <ac:chgData name="Leonie Smith" userId="fed1330f33f5650e" providerId="LiveId" clId="{4113CDD3-7166-415D-AB8E-5EC608F62048}" dt="2023-01-27T05:49:05.279" v="90"/>
          <ac:picMkLst>
            <pc:docMk/>
            <pc:sldMk cId="978260341" sldId="265"/>
            <ac:picMk id="19" creationId="{64386282-180D-41AD-C589-7A16D552AD1A}"/>
          </ac:picMkLst>
        </pc:picChg>
      </pc:sldChg>
      <pc:sldChg chg="addSp modSp">
        <pc:chgData name="Leonie Smith" userId="fed1330f33f5650e" providerId="LiveId" clId="{4113CDD3-7166-415D-AB8E-5EC608F62048}" dt="2023-01-27T05:51:23.145" v="91"/>
        <pc:sldMkLst>
          <pc:docMk/>
          <pc:sldMk cId="3575870363" sldId="266"/>
        </pc:sldMkLst>
        <pc:picChg chg="add mod">
          <ac:chgData name="Leonie Smith" userId="fed1330f33f5650e" providerId="LiveId" clId="{4113CDD3-7166-415D-AB8E-5EC608F62048}" dt="2023-01-27T05:51:23.145" v="91"/>
          <ac:picMkLst>
            <pc:docMk/>
            <pc:sldMk cId="3575870363" sldId="266"/>
            <ac:picMk id="8" creationId="{DE144AB2-1110-B4DF-3CD3-D30302451F67}"/>
          </ac:picMkLst>
        </pc:picChg>
      </pc:sldChg>
      <pc:sldChg chg="addSp delSp modSp mod modTransition modAnim">
        <pc:chgData name="Leonie Smith" userId="fed1330f33f5650e" providerId="LiveId" clId="{4113CDD3-7166-415D-AB8E-5EC608F62048}" dt="2023-01-27T05:56:28.644" v="104"/>
        <pc:sldMkLst>
          <pc:docMk/>
          <pc:sldMk cId="4017137865" sldId="267"/>
        </pc:sldMkLst>
        <pc:picChg chg="add del mod">
          <ac:chgData name="Leonie Smith" userId="fed1330f33f5650e" providerId="LiveId" clId="{4113CDD3-7166-415D-AB8E-5EC608F62048}" dt="2023-01-27T05:54:36.313" v="94"/>
          <ac:picMkLst>
            <pc:docMk/>
            <pc:sldMk cId="4017137865" sldId="267"/>
            <ac:picMk id="8" creationId="{21604BCE-8482-FAD3-FB71-509B1016DC80}"/>
          </ac:picMkLst>
        </pc:picChg>
        <pc:picChg chg="add del mod">
          <ac:chgData name="Leonie Smith" userId="fed1330f33f5650e" providerId="LiveId" clId="{4113CDD3-7166-415D-AB8E-5EC608F62048}" dt="2023-01-27T05:54:44.472" v="95"/>
          <ac:picMkLst>
            <pc:docMk/>
            <pc:sldMk cId="4017137865" sldId="267"/>
            <ac:picMk id="11" creationId="{FCA8BBA1-643F-7D19-9F5F-1EC532C58670}"/>
          </ac:picMkLst>
        </pc:picChg>
        <pc:picChg chg="add del mod">
          <ac:chgData name="Leonie Smith" userId="fed1330f33f5650e" providerId="LiveId" clId="{4113CDD3-7166-415D-AB8E-5EC608F62048}" dt="2023-01-27T05:54:52.982" v="97"/>
          <ac:picMkLst>
            <pc:docMk/>
            <pc:sldMk cId="4017137865" sldId="267"/>
            <ac:picMk id="12" creationId="{422AB855-D8FC-6C85-9C4E-AE0C8F5EDD85}"/>
          </ac:picMkLst>
        </pc:picChg>
        <pc:picChg chg="add del mod ord">
          <ac:chgData name="Leonie Smith" userId="fed1330f33f5650e" providerId="LiveId" clId="{4113CDD3-7166-415D-AB8E-5EC608F62048}" dt="2023-01-27T05:55:03.654" v="98"/>
          <ac:picMkLst>
            <pc:docMk/>
            <pc:sldMk cId="4017137865" sldId="267"/>
            <ac:picMk id="15" creationId="{6149BB7C-7731-B4B9-8C5B-887712044AD0}"/>
          </ac:picMkLst>
        </pc:picChg>
        <pc:picChg chg="add del mod">
          <ac:chgData name="Leonie Smith" userId="fed1330f33f5650e" providerId="LiveId" clId="{4113CDD3-7166-415D-AB8E-5EC608F62048}" dt="2023-01-27T05:55:07.209" v="100"/>
          <ac:picMkLst>
            <pc:docMk/>
            <pc:sldMk cId="4017137865" sldId="267"/>
            <ac:picMk id="16" creationId="{F1D8BF7A-2B9D-AAE9-0B73-77C4AD8EBD41}"/>
          </ac:picMkLst>
        </pc:picChg>
        <pc:picChg chg="add del mod ord">
          <ac:chgData name="Leonie Smith" userId="fed1330f33f5650e" providerId="LiveId" clId="{4113CDD3-7166-415D-AB8E-5EC608F62048}" dt="2023-01-27T05:55:23.329" v="101"/>
          <ac:picMkLst>
            <pc:docMk/>
            <pc:sldMk cId="4017137865" sldId="267"/>
            <ac:picMk id="19" creationId="{B2F8C1D5-3537-FA02-7DCB-FAC13CA6F305}"/>
          </ac:picMkLst>
        </pc:picChg>
        <pc:picChg chg="add del mod">
          <ac:chgData name="Leonie Smith" userId="fed1330f33f5650e" providerId="LiveId" clId="{4113CDD3-7166-415D-AB8E-5EC608F62048}" dt="2023-01-27T05:56:11.243" v="103"/>
          <ac:picMkLst>
            <pc:docMk/>
            <pc:sldMk cId="4017137865" sldId="267"/>
            <ac:picMk id="20" creationId="{31CB36E2-93E4-C215-550D-E861410CD41C}"/>
          </ac:picMkLst>
        </pc:picChg>
        <pc:picChg chg="add del mod ord">
          <ac:chgData name="Leonie Smith" userId="fed1330f33f5650e" providerId="LiveId" clId="{4113CDD3-7166-415D-AB8E-5EC608F62048}" dt="2023-01-27T05:56:28.644" v="104"/>
          <ac:picMkLst>
            <pc:docMk/>
            <pc:sldMk cId="4017137865" sldId="267"/>
            <ac:picMk id="26" creationId="{00BAEBA1-9B28-C21D-0E43-526ED5580B21}"/>
          </ac:picMkLst>
        </pc:picChg>
        <pc:picChg chg="add mod">
          <ac:chgData name="Leonie Smith" userId="fed1330f33f5650e" providerId="LiveId" clId="{4113CDD3-7166-415D-AB8E-5EC608F62048}" dt="2023-01-27T05:56:28.644" v="104"/>
          <ac:picMkLst>
            <pc:docMk/>
            <pc:sldMk cId="4017137865" sldId="267"/>
            <ac:picMk id="27" creationId="{9C3DFFD3-9685-DB85-E282-2C546099A29A}"/>
          </ac:picMkLst>
        </pc:picChg>
      </pc:sldChg>
      <pc:sldChg chg="addSp delSp modSp mod modTransition modAnim">
        <pc:chgData name="Leonie Smith" userId="fed1330f33f5650e" providerId="LiveId" clId="{4113CDD3-7166-415D-AB8E-5EC608F62048}" dt="2023-01-27T06:00:22.664" v="120"/>
        <pc:sldMkLst>
          <pc:docMk/>
          <pc:sldMk cId="3137811553" sldId="268"/>
        </pc:sldMkLst>
        <pc:picChg chg="add del mod">
          <ac:chgData name="Leonie Smith" userId="fed1330f33f5650e" providerId="LiveId" clId="{4113CDD3-7166-415D-AB8E-5EC608F62048}" dt="2023-01-27T05:58:48.373" v="107"/>
          <ac:picMkLst>
            <pc:docMk/>
            <pc:sldMk cId="3137811553" sldId="268"/>
            <ac:picMk id="7" creationId="{2EB19F95-A9D4-24C2-25A4-2E76CC081CBA}"/>
          </ac:picMkLst>
        </pc:picChg>
        <pc:picChg chg="add del mod">
          <ac:chgData name="Leonie Smith" userId="fed1330f33f5650e" providerId="LiveId" clId="{4113CDD3-7166-415D-AB8E-5EC608F62048}" dt="2023-01-27T05:58:55.187" v="108"/>
          <ac:picMkLst>
            <pc:docMk/>
            <pc:sldMk cId="3137811553" sldId="268"/>
            <ac:picMk id="10" creationId="{3FE49046-E35D-5930-F15D-5459CDFC4681}"/>
          </ac:picMkLst>
        </pc:picChg>
        <pc:picChg chg="add del mod">
          <ac:chgData name="Leonie Smith" userId="fed1330f33f5650e" providerId="LiveId" clId="{4113CDD3-7166-415D-AB8E-5EC608F62048}" dt="2023-01-27T05:59:05.958" v="110"/>
          <ac:picMkLst>
            <pc:docMk/>
            <pc:sldMk cId="3137811553" sldId="268"/>
            <ac:picMk id="11" creationId="{AC54F433-20AE-FBB3-D6A9-D5FA77F23903}"/>
          </ac:picMkLst>
        </pc:picChg>
        <pc:picChg chg="add del mod ord">
          <ac:chgData name="Leonie Smith" userId="fed1330f33f5650e" providerId="LiveId" clId="{4113CDD3-7166-415D-AB8E-5EC608F62048}" dt="2023-01-27T05:59:12.715" v="111"/>
          <ac:picMkLst>
            <pc:docMk/>
            <pc:sldMk cId="3137811553" sldId="268"/>
            <ac:picMk id="14" creationId="{D8D38BB4-E74E-03F6-CADD-C6E5541E864C}"/>
          </ac:picMkLst>
        </pc:picChg>
        <pc:picChg chg="add del mod">
          <ac:chgData name="Leonie Smith" userId="fed1330f33f5650e" providerId="LiveId" clId="{4113CDD3-7166-415D-AB8E-5EC608F62048}" dt="2023-01-27T05:59:14.519" v="113"/>
          <ac:picMkLst>
            <pc:docMk/>
            <pc:sldMk cId="3137811553" sldId="268"/>
            <ac:picMk id="15" creationId="{54D70E73-CF3B-E623-D283-F7F999D7003D}"/>
          </ac:picMkLst>
        </pc:picChg>
        <pc:picChg chg="add del mod ord">
          <ac:chgData name="Leonie Smith" userId="fed1330f33f5650e" providerId="LiveId" clId="{4113CDD3-7166-415D-AB8E-5EC608F62048}" dt="2023-01-27T05:59:32.844" v="114"/>
          <ac:picMkLst>
            <pc:docMk/>
            <pc:sldMk cId="3137811553" sldId="268"/>
            <ac:picMk id="18" creationId="{E249B854-9B72-1BC4-8427-DC06E455E189}"/>
          </ac:picMkLst>
        </pc:picChg>
        <pc:picChg chg="add del mod">
          <ac:chgData name="Leonie Smith" userId="fed1330f33f5650e" providerId="LiveId" clId="{4113CDD3-7166-415D-AB8E-5EC608F62048}" dt="2023-01-27T05:59:41.803" v="116"/>
          <ac:picMkLst>
            <pc:docMk/>
            <pc:sldMk cId="3137811553" sldId="268"/>
            <ac:picMk id="19" creationId="{3F23C3C2-9985-1D25-66F4-04E6BE27514F}"/>
          </ac:picMkLst>
        </pc:picChg>
        <pc:picChg chg="add del mod ord">
          <ac:chgData name="Leonie Smith" userId="fed1330f33f5650e" providerId="LiveId" clId="{4113CDD3-7166-415D-AB8E-5EC608F62048}" dt="2023-01-27T06:00:06.056" v="117"/>
          <ac:picMkLst>
            <pc:docMk/>
            <pc:sldMk cId="3137811553" sldId="268"/>
            <ac:picMk id="22" creationId="{75D95A0B-7604-EF42-EBAD-B64B9A32EB95}"/>
          </ac:picMkLst>
        </pc:picChg>
        <pc:picChg chg="add del mod">
          <ac:chgData name="Leonie Smith" userId="fed1330f33f5650e" providerId="LiveId" clId="{4113CDD3-7166-415D-AB8E-5EC608F62048}" dt="2023-01-27T06:00:08.643" v="119"/>
          <ac:picMkLst>
            <pc:docMk/>
            <pc:sldMk cId="3137811553" sldId="268"/>
            <ac:picMk id="23" creationId="{5FBB8CDB-A3AF-4CB0-BB15-0D3F31DC87A0}"/>
          </ac:picMkLst>
        </pc:picChg>
        <pc:picChg chg="add del mod ord">
          <ac:chgData name="Leonie Smith" userId="fed1330f33f5650e" providerId="LiveId" clId="{4113CDD3-7166-415D-AB8E-5EC608F62048}" dt="2023-01-27T06:00:22.664" v="120"/>
          <ac:picMkLst>
            <pc:docMk/>
            <pc:sldMk cId="3137811553" sldId="268"/>
            <ac:picMk id="26" creationId="{1DBEF37B-26E5-6E44-EF52-06CB8971BD06}"/>
          </ac:picMkLst>
        </pc:picChg>
        <pc:picChg chg="add mod">
          <ac:chgData name="Leonie Smith" userId="fed1330f33f5650e" providerId="LiveId" clId="{4113CDD3-7166-415D-AB8E-5EC608F62048}" dt="2023-01-27T06:00:22.664" v="120"/>
          <ac:picMkLst>
            <pc:docMk/>
            <pc:sldMk cId="3137811553" sldId="268"/>
            <ac:picMk id="27" creationId="{6BDBDE63-EBA6-FF63-0730-A4CB666DF9A4}"/>
          </ac:picMkLst>
        </pc:picChg>
      </pc:sldChg>
      <pc:sldChg chg="addSp modSp">
        <pc:chgData name="Leonie Smith" userId="fed1330f33f5650e" providerId="LiveId" clId="{4113CDD3-7166-415D-AB8E-5EC608F62048}" dt="2023-01-27T06:02:57.113" v="121"/>
        <pc:sldMkLst>
          <pc:docMk/>
          <pc:sldMk cId="100491716" sldId="269"/>
        </pc:sldMkLst>
        <pc:picChg chg="add mod">
          <ac:chgData name="Leonie Smith" userId="fed1330f33f5650e" providerId="LiveId" clId="{4113CDD3-7166-415D-AB8E-5EC608F62048}" dt="2023-01-27T06:02:57.113" v="121"/>
          <ac:picMkLst>
            <pc:docMk/>
            <pc:sldMk cId="100491716" sldId="269"/>
            <ac:picMk id="7" creationId="{6D731DD0-28E8-A4F8-089A-3BC97735C2C6}"/>
          </ac:picMkLst>
        </pc:picChg>
      </pc:sldChg>
      <pc:sldChg chg="addSp modSp">
        <pc:chgData name="Leonie Smith" userId="fed1330f33f5650e" providerId="LiveId" clId="{4113CDD3-7166-415D-AB8E-5EC608F62048}" dt="2023-01-30T11:32:26.196" v="176"/>
        <pc:sldMkLst>
          <pc:docMk/>
          <pc:sldMk cId="4120481681" sldId="270"/>
        </pc:sldMkLst>
        <pc:spChg chg="add mod">
          <ac:chgData name="Leonie Smith" userId="fed1330f33f5650e" providerId="LiveId" clId="{4113CDD3-7166-415D-AB8E-5EC608F62048}" dt="2023-01-30T11:32:26.196" v="176"/>
          <ac:spMkLst>
            <pc:docMk/>
            <pc:sldMk cId="4120481681" sldId="270"/>
            <ac:spMk id="14" creationId="{78E03F32-E662-1BA3-61B8-58EB3C033356}"/>
          </ac:spMkLst>
        </pc:spChg>
      </pc:sldChg>
      <pc:sldChg chg="addSp modSp mod">
        <pc:chgData name="Leonie Smith" userId="fed1330f33f5650e" providerId="LiveId" clId="{4113CDD3-7166-415D-AB8E-5EC608F62048}" dt="2023-01-30T11:33:37.219" v="195" actId="20577"/>
        <pc:sldMkLst>
          <pc:docMk/>
          <pc:sldMk cId="939110669" sldId="271"/>
        </pc:sldMkLst>
        <pc:spChg chg="add mod">
          <ac:chgData name="Leonie Smith" userId="fed1330f33f5650e" providerId="LiveId" clId="{4113CDD3-7166-415D-AB8E-5EC608F62048}" dt="2023-01-30T11:33:37.219" v="195" actId="20577"/>
          <ac:spMkLst>
            <pc:docMk/>
            <pc:sldMk cId="939110669" sldId="271"/>
            <ac:spMk id="12" creationId="{71628908-D711-D706-12D6-CB7EFDF63D79}"/>
          </ac:spMkLst>
        </pc:spChg>
      </pc:sldChg>
      <pc:sldChg chg="addSp modSp mod">
        <pc:chgData name="Leonie Smith" userId="fed1330f33f5650e" providerId="LiveId" clId="{4113CDD3-7166-415D-AB8E-5EC608F62048}" dt="2023-01-30T11:33:43.782" v="196" actId="20577"/>
        <pc:sldMkLst>
          <pc:docMk/>
          <pc:sldMk cId="4024569785" sldId="272"/>
        </pc:sldMkLst>
        <pc:spChg chg="add mod">
          <ac:chgData name="Leonie Smith" userId="fed1330f33f5650e" providerId="LiveId" clId="{4113CDD3-7166-415D-AB8E-5EC608F62048}" dt="2023-01-30T11:33:43.782" v="196" actId="20577"/>
          <ac:spMkLst>
            <pc:docMk/>
            <pc:sldMk cId="4024569785" sldId="272"/>
            <ac:spMk id="20" creationId="{860A1E9E-BF8B-452F-AC6D-380675CB1DC4}"/>
          </ac:spMkLst>
        </pc:spChg>
      </pc:sldChg>
      <pc:sldChg chg="addSp modSp mod">
        <pc:chgData name="Leonie Smith" userId="fed1330f33f5650e" providerId="LiveId" clId="{4113CDD3-7166-415D-AB8E-5EC608F62048}" dt="2023-01-30T11:33:51.045" v="199" actId="20577"/>
        <pc:sldMkLst>
          <pc:docMk/>
          <pc:sldMk cId="487179600" sldId="273"/>
        </pc:sldMkLst>
        <pc:spChg chg="add mod">
          <ac:chgData name="Leonie Smith" userId="fed1330f33f5650e" providerId="LiveId" clId="{4113CDD3-7166-415D-AB8E-5EC608F62048}" dt="2023-01-30T11:33:51.045" v="199" actId="20577"/>
          <ac:spMkLst>
            <pc:docMk/>
            <pc:sldMk cId="487179600" sldId="273"/>
            <ac:spMk id="10" creationId="{D27B5D72-F477-AA23-0B96-D6A181E557D0}"/>
          </ac:spMkLst>
        </pc:spChg>
      </pc:sldChg>
      <pc:sldChg chg="addSp modSp mod">
        <pc:chgData name="Leonie Smith" userId="fed1330f33f5650e" providerId="LiveId" clId="{4113CDD3-7166-415D-AB8E-5EC608F62048}" dt="2023-01-30T11:34:03.023" v="202" actId="20577"/>
        <pc:sldMkLst>
          <pc:docMk/>
          <pc:sldMk cId="2168401200" sldId="274"/>
        </pc:sldMkLst>
        <pc:spChg chg="add mod">
          <ac:chgData name="Leonie Smith" userId="fed1330f33f5650e" providerId="LiveId" clId="{4113CDD3-7166-415D-AB8E-5EC608F62048}" dt="2023-01-30T11:34:03.023" v="202" actId="20577"/>
          <ac:spMkLst>
            <pc:docMk/>
            <pc:sldMk cId="2168401200" sldId="274"/>
            <ac:spMk id="10" creationId="{C2209399-8A92-0B85-F7CE-283D268C424D}"/>
          </ac:spMkLst>
        </pc:spChg>
      </pc:sldChg>
      <pc:sldChg chg="addSp modSp mod">
        <pc:chgData name="Leonie Smith" userId="fed1330f33f5650e" providerId="LiveId" clId="{4113CDD3-7166-415D-AB8E-5EC608F62048}" dt="2023-01-30T11:34:17.922" v="205" actId="1076"/>
        <pc:sldMkLst>
          <pc:docMk/>
          <pc:sldMk cId="2996969115" sldId="275"/>
        </pc:sldMkLst>
        <pc:spChg chg="add mod">
          <ac:chgData name="Leonie Smith" userId="fed1330f33f5650e" providerId="LiveId" clId="{4113CDD3-7166-415D-AB8E-5EC608F62048}" dt="2023-01-30T11:34:17.922" v="205" actId="1076"/>
          <ac:spMkLst>
            <pc:docMk/>
            <pc:sldMk cId="2996969115" sldId="275"/>
            <ac:spMk id="10" creationId="{2400D000-A502-E823-A9A3-83A090ADB507}"/>
          </ac:spMkLst>
        </pc:spChg>
      </pc:sldChg>
      <pc:sldChg chg="addSp modSp mod">
        <pc:chgData name="Leonie Smith" userId="fed1330f33f5650e" providerId="LiveId" clId="{4113CDD3-7166-415D-AB8E-5EC608F62048}" dt="2023-01-30T11:34:35.172" v="214" actId="20577"/>
        <pc:sldMkLst>
          <pc:docMk/>
          <pc:sldMk cId="2390376940" sldId="276"/>
        </pc:sldMkLst>
        <pc:spChg chg="add mod">
          <ac:chgData name="Leonie Smith" userId="fed1330f33f5650e" providerId="LiveId" clId="{4113CDD3-7166-415D-AB8E-5EC608F62048}" dt="2023-01-30T11:34:35.172" v="214" actId="20577"/>
          <ac:spMkLst>
            <pc:docMk/>
            <pc:sldMk cId="2390376940" sldId="276"/>
            <ac:spMk id="10" creationId="{D00CB99D-6A94-DBC8-2BF5-6CDF7DB684DD}"/>
          </ac:spMkLst>
        </pc:spChg>
      </pc:sldChg>
      <pc:sldChg chg="addSp modSp mod">
        <pc:chgData name="Leonie Smith" userId="fed1330f33f5650e" providerId="LiveId" clId="{4113CDD3-7166-415D-AB8E-5EC608F62048}" dt="2023-01-30T11:34:43.796" v="216" actId="20577"/>
        <pc:sldMkLst>
          <pc:docMk/>
          <pc:sldMk cId="4265919077" sldId="277"/>
        </pc:sldMkLst>
        <pc:spChg chg="add mod">
          <ac:chgData name="Leonie Smith" userId="fed1330f33f5650e" providerId="LiveId" clId="{4113CDD3-7166-415D-AB8E-5EC608F62048}" dt="2023-01-30T11:34:43.796" v="216" actId="20577"/>
          <ac:spMkLst>
            <pc:docMk/>
            <pc:sldMk cId="4265919077" sldId="277"/>
            <ac:spMk id="11" creationId="{B5A8D22A-1484-E746-17C8-A70BEE488972}"/>
          </ac:spMkLst>
        </pc:spChg>
      </pc:sldChg>
      <pc:sldChg chg="addSp modSp mod">
        <pc:chgData name="Leonie Smith" userId="fed1330f33f5650e" providerId="LiveId" clId="{4113CDD3-7166-415D-AB8E-5EC608F62048}" dt="2023-01-30T11:34:54.062" v="218" actId="20577"/>
        <pc:sldMkLst>
          <pc:docMk/>
          <pc:sldMk cId="210266664" sldId="278"/>
        </pc:sldMkLst>
        <pc:spChg chg="add mod">
          <ac:chgData name="Leonie Smith" userId="fed1330f33f5650e" providerId="LiveId" clId="{4113CDD3-7166-415D-AB8E-5EC608F62048}" dt="2023-01-30T11:34:54.062" v="218" actId="20577"/>
          <ac:spMkLst>
            <pc:docMk/>
            <pc:sldMk cId="210266664" sldId="278"/>
            <ac:spMk id="11" creationId="{D63219FD-4046-EC55-CCDF-EAFDDB04D4B9}"/>
          </ac:spMkLst>
        </pc:spChg>
      </pc:sldChg>
      <pc:sldChg chg="addSp modSp mod">
        <pc:chgData name="Leonie Smith" userId="fed1330f33f5650e" providerId="LiveId" clId="{4113CDD3-7166-415D-AB8E-5EC608F62048}" dt="2023-01-30T11:35:01.199" v="220" actId="20577"/>
        <pc:sldMkLst>
          <pc:docMk/>
          <pc:sldMk cId="888433145" sldId="279"/>
        </pc:sldMkLst>
        <pc:spChg chg="add mod">
          <ac:chgData name="Leonie Smith" userId="fed1330f33f5650e" providerId="LiveId" clId="{4113CDD3-7166-415D-AB8E-5EC608F62048}" dt="2023-01-30T11:35:01.199" v="220" actId="20577"/>
          <ac:spMkLst>
            <pc:docMk/>
            <pc:sldMk cId="888433145" sldId="279"/>
            <ac:spMk id="7" creationId="{EF7666B9-6A87-5B9A-42B9-79AA344BA378}"/>
          </ac:spMkLst>
        </pc:spChg>
      </pc:sldChg>
      <pc:sldChg chg="addSp modSp mod">
        <pc:chgData name="Leonie Smith" userId="fed1330f33f5650e" providerId="LiveId" clId="{4113CDD3-7166-415D-AB8E-5EC608F62048}" dt="2023-01-30T11:35:08.982" v="225" actId="20577"/>
        <pc:sldMkLst>
          <pc:docMk/>
          <pc:sldMk cId="791300187" sldId="280"/>
        </pc:sldMkLst>
        <pc:spChg chg="add mod">
          <ac:chgData name="Leonie Smith" userId="fed1330f33f5650e" providerId="LiveId" clId="{4113CDD3-7166-415D-AB8E-5EC608F62048}" dt="2023-01-30T11:35:08.982" v="225" actId="20577"/>
          <ac:spMkLst>
            <pc:docMk/>
            <pc:sldMk cId="791300187" sldId="280"/>
            <ac:spMk id="7" creationId="{B68C94FB-F96A-894F-18FC-A24413CBE8AA}"/>
          </ac:spMkLst>
        </pc:spChg>
      </pc:sldChg>
      <pc:sldChg chg="addSp delSp modSp mod modTransition modAnim">
        <pc:chgData name="Leonie Smith" userId="fed1330f33f5650e" providerId="LiveId" clId="{4113CDD3-7166-415D-AB8E-5EC608F62048}" dt="2023-01-27T06:07:48.289" v="136"/>
        <pc:sldMkLst>
          <pc:docMk/>
          <pc:sldMk cId="1922139011" sldId="281"/>
        </pc:sldMkLst>
        <pc:spChg chg="mod">
          <ac:chgData name="Leonie Smith" userId="fed1330f33f5650e" providerId="LiveId" clId="{4113CDD3-7166-415D-AB8E-5EC608F62048}" dt="2023-01-27T06:04:47.297" v="124" actId="21"/>
          <ac:spMkLst>
            <pc:docMk/>
            <pc:sldMk cId="1922139011" sldId="281"/>
            <ac:spMk id="3" creationId="{A58184BD-88F1-BA02-40C1-D8403D0EEC0D}"/>
          </ac:spMkLst>
        </pc:spChg>
        <pc:spChg chg="mod">
          <ac:chgData name="Leonie Smith" userId="fed1330f33f5650e" providerId="LiveId" clId="{4113CDD3-7166-415D-AB8E-5EC608F62048}" dt="2023-01-27T06:04:43.064" v="123" actId="21"/>
          <ac:spMkLst>
            <pc:docMk/>
            <pc:sldMk cId="1922139011" sldId="281"/>
            <ac:spMk id="4" creationId="{EE2AC625-9141-A801-F431-DD5F79396320}"/>
          </ac:spMkLst>
        </pc:spChg>
        <pc:picChg chg="add del mod">
          <ac:chgData name="Leonie Smith" userId="fed1330f33f5650e" providerId="LiveId" clId="{4113CDD3-7166-415D-AB8E-5EC608F62048}" dt="2023-01-27T06:07:29.769" v="135"/>
          <ac:picMkLst>
            <pc:docMk/>
            <pc:sldMk cId="1922139011" sldId="281"/>
            <ac:picMk id="9" creationId="{9F8B42BB-9A90-FA45-2DE1-3D4491B234C1}"/>
          </ac:picMkLst>
        </pc:picChg>
        <pc:picChg chg="add del mod">
          <ac:chgData name="Leonie Smith" userId="fed1330f33f5650e" providerId="LiveId" clId="{4113CDD3-7166-415D-AB8E-5EC608F62048}" dt="2023-01-27T06:07:48.289" v="136"/>
          <ac:picMkLst>
            <pc:docMk/>
            <pc:sldMk cId="1922139011" sldId="281"/>
            <ac:picMk id="12" creationId="{EA4A8A38-478E-5F4C-C92C-70D4D27FCB70}"/>
          </ac:picMkLst>
        </pc:picChg>
        <pc:picChg chg="add mod">
          <ac:chgData name="Leonie Smith" userId="fed1330f33f5650e" providerId="LiveId" clId="{4113CDD3-7166-415D-AB8E-5EC608F62048}" dt="2023-01-27T06:07:48.289" v="136"/>
          <ac:picMkLst>
            <pc:docMk/>
            <pc:sldMk cId="1922139011" sldId="281"/>
            <ac:picMk id="13" creationId="{9787F35C-A7D7-7534-F553-F74BF56233C1}"/>
          </ac:picMkLst>
        </pc:picChg>
      </pc:sldChg>
      <pc:sldChg chg="addSp modSp mod">
        <pc:chgData name="Leonie Smith" userId="fed1330f33f5650e" providerId="LiveId" clId="{4113CDD3-7166-415D-AB8E-5EC608F62048}" dt="2023-01-30T11:35:25.641" v="229" actId="20577"/>
        <pc:sldMkLst>
          <pc:docMk/>
          <pc:sldMk cId="1126511635" sldId="282"/>
        </pc:sldMkLst>
        <pc:spChg chg="add mod">
          <ac:chgData name="Leonie Smith" userId="fed1330f33f5650e" providerId="LiveId" clId="{4113CDD3-7166-415D-AB8E-5EC608F62048}" dt="2023-01-30T11:35:25.641" v="229" actId="20577"/>
          <ac:spMkLst>
            <pc:docMk/>
            <pc:sldMk cId="1126511635" sldId="282"/>
            <ac:spMk id="8" creationId="{B5E6DF46-B272-98F6-6F37-3DE63B4D53FA}"/>
          </ac:spMkLst>
        </pc:spChg>
      </pc:sldChg>
      <pc:sldChg chg="addSp delSp modSp mod modTransition modAnim">
        <pc:chgData name="Leonie Smith" userId="fed1330f33f5650e" providerId="LiveId" clId="{4113CDD3-7166-415D-AB8E-5EC608F62048}" dt="2023-01-27T06:15:53.001" v="165"/>
        <pc:sldMkLst>
          <pc:docMk/>
          <pc:sldMk cId="3166251957" sldId="283"/>
        </pc:sldMkLst>
        <pc:picChg chg="add del mod">
          <ac:chgData name="Leonie Smith" userId="fed1330f33f5650e" providerId="LiveId" clId="{4113CDD3-7166-415D-AB8E-5EC608F62048}" dt="2023-01-27T06:10:01.132" v="140"/>
          <ac:picMkLst>
            <pc:docMk/>
            <pc:sldMk cId="3166251957" sldId="283"/>
            <ac:picMk id="8" creationId="{F3AD53B2-C510-CD1A-2A6D-E594F4EA6C09}"/>
          </ac:picMkLst>
        </pc:picChg>
        <pc:picChg chg="add del mod">
          <ac:chgData name="Leonie Smith" userId="fed1330f33f5650e" providerId="LiveId" clId="{4113CDD3-7166-415D-AB8E-5EC608F62048}" dt="2023-01-27T06:10:07.269" v="141"/>
          <ac:picMkLst>
            <pc:docMk/>
            <pc:sldMk cId="3166251957" sldId="283"/>
            <ac:picMk id="11" creationId="{2DCC9000-B823-B1F7-380D-1F88AA065FF7}"/>
          </ac:picMkLst>
        </pc:picChg>
        <pc:picChg chg="add del mod">
          <ac:chgData name="Leonie Smith" userId="fed1330f33f5650e" providerId="LiveId" clId="{4113CDD3-7166-415D-AB8E-5EC608F62048}" dt="2023-01-27T06:10:12.928" v="143"/>
          <ac:picMkLst>
            <pc:docMk/>
            <pc:sldMk cId="3166251957" sldId="283"/>
            <ac:picMk id="12" creationId="{C147B334-BDB9-ECED-200B-FDC21298F8DF}"/>
          </ac:picMkLst>
        </pc:picChg>
        <pc:picChg chg="add del mod ord">
          <ac:chgData name="Leonie Smith" userId="fed1330f33f5650e" providerId="LiveId" clId="{4113CDD3-7166-415D-AB8E-5EC608F62048}" dt="2023-01-27T06:10:25.062" v="144"/>
          <ac:picMkLst>
            <pc:docMk/>
            <pc:sldMk cId="3166251957" sldId="283"/>
            <ac:picMk id="15" creationId="{C0912B9D-BBD3-3B43-8096-A6E92EB10D60}"/>
          </ac:picMkLst>
        </pc:picChg>
        <pc:picChg chg="add del mod">
          <ac:chgData name="Leonie Smith" userId="fed1330f33f5650e" providerId="LiveId" clId="{4113CDD3-7166-415D-AB8E-5EC608F62048}" dt="2023-01-27T06:10:32.099" v="146"/>
          <ac:picMkLst>
            <pc:docMk/>
            <pc:sldMk cId="3166251957" sldId="283"/>
            <ac:picMk id="16" creationId="{EB08AB8B-E8B9-4315-79BC-2DEEC6B7E741}"/>
          </ac:picMkLst>
        </pc:picChg>
        <pc:picChg chg="add del mod ord">
          <ac:chgData name="Leonie Smith" userId="fed1330f33f5650e" providerId="LiveId" clId="{4113CDD3-7166-415D-AB8E-5EC608F62048}" dt="2023-01-27T06:10:55.835" v="147"/>
          <ac:picMkLst>
            <pc:docMk/>
            <pc:sldMk cId="3166251957" sldId="283"/>
            <ac:picMk id="19" creationId="{DC467EB0-8913-310C-3755-1A126D44F894}"/>
          </ac:picMkLst>
        </pc:picChg>
        <pc:picChg chg="add del mod">
          <ac:chgData name="Leonie Smith" userId="fed1330f33f5650e" providerId="LiveId" clId="{4113CDD3-7166-415D-AB8E-5EC608F62048}" dt="2023-01-27T06:12:24.458" v="149"/>
          <ac:picMkLst>
            <pc:docMk/>
            <pc:sldMk cId="3166251957" sldId="283"/>
            <ac:picMk id="20" creationId="{0C503A3E-394A-B77B-0317-CEEB3B34C586}"/>
          </ac:picMkLst>
        </pc:picChg>
        <pc:picChg chg="add del mod ord">
          <ac:chgData name="Leonie Smith" userId="fed1330f33f5650e" providerId="LiveId" clId="{4113CDD3-7166-415D-AB8E-5EC608F62048}" dt="2023-01-27T06:12:47.125" v="150"/>
          <ac:picMkLst>
            <pc:docMk/>
            <pc:sldMk cId="3166251957" sldId="283"/>
            <ac:picMk id="23" creationId="{A0879614-D668-9CFB-97C4-2AE0980B8A21}"/>
          </ac:picMkLst>
        </pc:picChg>
        <pc:picChg chg="add del mod">
          <ac:chgData name="Leonie Smith" userId="fed1330f33f5650e" providerId="LiveId" clId="{4113CDD3-7166-415D-AB8E-5EC608F62048}" dt="2023-01-27T06:14:05.731" v="152"/>
          <ac:picMkLst>
            <pc:docMk/>
            <pc:sldMk cId="3166251957" sldId="283"/>
            <ac:picMk id="24" creationId="{55EB0900-17D6-CEA5-853C-A9F3AE509861}"/>
          </ac:picMkLst>
        </pc:picChg>
        <pc:picChg chg="add del mod ord">
          <ac:chgData name="Leonie Smith" userId="fed1330f33f5650e" providerId="LiveId" clId="{4113CDD3-7166-415D-AB8E-5EC608F62048}" dt="2023-01-27T06:14:18.404" v="153"/>
          <ac:picMkLst>
            <pc:docMk/>
            <pc:sldMk cId="3166251957" sldId="283"/>
            <ac:picMk id="27" creationId="{1A3F0ED9-FB9C-00A3-C1E6-75B466FE8AB7}"/>
          </ac:picMkLst>
        </pc:picChg>
        <pc:picChg chg="add del mod">
          <ac:chgData name="Leonie Smith" userId="fed1330f33f5650e" providerId="LiveId" clId="{4113CDD3-7166-415D-AB8E-5EC608F62048}" dt="2023-01-27T06:14:23.584" v="155"/>
          <ac:picMkLst>
            <pc:docMk/>
            <pc:sldMk cId="3166251957" sldId="283"/>
            <ac:picMk id="28" creationId="{77B2ED40-A52F-A1B0-D197-A4A44F9A6E73}"/>
          </ac:picMkLst>
        </pc:picChg>
        <pc:picChg chg="add del mod ord">
          <ac:chgData name="Leonie Smith" userId="fed1330f33f5650e" providerId="LiveId" clId="{4113CDD3-7166-415D-AB8E-5EC608F62048}" dt="2023-01-27T06:14:29.050" v="156"/>
          <ac:picMkLst>
            <pc:docMk/>
            <pc:sldMk cId="3166251957" sldId="283"/>
            <ac:picMk id="31" creationId="{ACC9B3FB-2317-C83D-844C-0BFF11BDFC51}"/>
          </ac:picMkLst>
        </pc:picChg>
        <pc:picChg chg="add del mod">
          <ac:chgData name="Leonie Smith" userId="fed1330f33f5650e" providerId="LiveId" clId="{4113CDD3-7166-415D-AB8E-5EC608F62048}" dt="2023-01-27T06:14:34.395" v="158"/>
          <ac:picMkLst>
            <pc:docMk/>
            <pc:sldMk cId="3166251957" sldId="283"/>
            <ac:picMk id="32" creationId="{345C8859-156D-AF05-B988-78240130E8E9}"/>
          </ac:picMkLst>
        </pc:picChg>
        <pc:picChg chg="add del mod ord">
          <ac:chgData name="Leonie Smith" userId="fed1330f33f5650e" providerId="LiveId" clId="{4113CDD3-7166-415D-AB8E-5EC608F62048}" dt="2023-01-27T06:14:54.225" v="159"/>
          <ac:picMkLst>
            <pc:docMk/>
            <pc:sldMk cId="3166251957" sldId="283"/>
            <ac:picMk id="35" creationId="{10E7EDCC-D4ED-3281-4ADD-839329B7BB93}"/>
          </ac:picMkLst>
        </pc:picChg>
        <pc:picChg chg="add del mod">
          <ac:chgData name="Leonie Smith" userId="fed1330f33f5650e" providerId="LiveId" clId="{4113CDD3-7166-415D-AB8E-5EC608F62048}" dt="2023-01-27T06:14:57.142" v="161"/>
          <ac:picMkLst>
            <pc:docMk/>
            <pc:sldMk cId="3166251957" sldId="283"/>
            <ac:picMk id="36" creationId="{7B74F0DB-84FC-ADBA-5240-0A41106F3D2A}"/>
          </ac:picMkLst>
        </pc:picChg>
        <pc:picChg chg="add del mod ord">
          <ac:chgData name="Leonie Smith" userId="fed1330f33f5650e" providerId="LiveId" clId="{4113CDD3-7166-415D-AB8E-5EC608F62048}" dt="2023-01-27T06:15:12.315" v="162"/>
          <ac:picMkLst>
            <pc:docMk/>
            <pc:sldMk cId="3166251957" sldId="283"/>
            <ac:picMk id="39" creationId="{E598FF85-A3F1-79D2-904B-01C6EF8B7C90}"/>
          </ac:picMkLst>
        </pc:picChg>
        <pc:picChg chg="add del mod">
          <ac:chgData name="Leonie Smith" userId="fed1330f33f5650e" providerId="LiveId" clId="{4113CDD3-7166-415D-AB8E-5EC608F62048}" dt="2023-01-27T06:15:31.038" v="164"/>
          <ac:picMkLst>
            <pc:docMk/>
            <pc:sldMk cId="3166251957" sldId="283"/>
            <ac:picMk id="40" creationId="{CE4B3C6C-907A-3ED7-9F35-6E8319AE4F5E}"/>
          </ac:picMkLst>
        </pc:picChg>
        <pc:picChg chg="add del mod ord">
          <ac:chgData name="Leonie Smith" userId="fed1330f33f5650e" providerId="LiveId" clId="{4113CDD3-7166-415D-AB8E-5EC608F62048}" dt="2023-01-27T06:15:53.001" v="165"/>
          <ac:picMkLst>
            <pc:docMk/>
            <pc:sldMk cId="3166251957" sldId="283"/>
            <ac:picMk id="43" creationId="{C45B2F82-E6E5-CCA4-E130-F77F94D3ADB8}"/>
          </ac:picMkLst>
        </pc:picChg>
        <pc:picChg chg="add mod">
          <ac:chgData name="Leonie Smith" userId="fed1330f33f5650e" providerId="LiveId" clId="{4113CDD3-7166-415D-AB8E-5EC608F62048}" dt="2023-01-27T06:15:53.001" v="165"/>
          <ac:picMkLst>
            <pc:docMk/>
            <pc:sldMk cId="3166251957" sldId="283"/>
            <ac:picMk id="44" creationId="{E745DAF6-BFA3-6D3A-1EAB-380ACE9BDBD9}"/>
          </ac:picMkLst>
        </pc:picChg>
      </pc:sldChg>
      <pc:sldChg chg="addSp modSp mod">
        <pc:chgData name="Leonie Smith" userId="fed1330f33f5650e" providerId="LiveId" clId="{4113CDD3-7166-415D-AB8E-5EC608F62048}" dt="2023-01-30T11:35:34.913" v="231" actId="20577"/>
        <pc:sldMkLst>
          <pc:docMk/>
          <pc:sldMk cId="3922583308" sldId="284"/>
        </pc:sldMkLst>
        <pc:spChg chg="add mod">
          <ac:chgData name="Leonie Smith" userId="fed1330f33f5650e" providerId="LiveId" clId="{4113CDD3-7166-415D-AB8E-5EC608F62048}" dt="2023-01-30T11:35:34.913" v="231" actId="20577"/>
          <ac:spMkLst>
            <pc:docMk/>
            <pc:sldMk cId="3922583308" sldId="284"/>
            <ac:spMk id="7" creationId="{35C1CA54-32D5-9992-9D27-2662CDD9BCAD}"/>
          </ac:spMkLst>
        </pc:spChg>
      </pc:sldChg>
      <pc:sldChg chg="addSp modSp">
        <pc:chgData name="Leonie Smith" userId="fed1330f33f5650e" providerId="LiveId" clId="{4113CDD3-7166-415D-AB8E-5EC608F62048}" dt="2023-01-27T06:18:26.824" v="166"/>
        <pc:sldMkLst>
          <pc:docMk/>
          <pc:sldMk cId="1522780631" sldId="285"/>
        </pc:sldMkLst>
        <pc:picChg chg="add mod">
          <ac:chgData name="Leonie Smith" userId="fed1330f33f5650e" providerId="LiveId" clId="{4113CDD3-7166-415D-AB8E-5EC608F62048}" dt="2023-01-27T06:18:26.824" v="166"/>
          <ac:picMkLst>
            <pc:docMk/>
            <pc:sldMk cId="1522780631" sldId="285"/>
            <ac:picMk id="7" creationId="{3DDBEAF4-5B1E-2707-CFCA-A3CD7DFB9EFC}"/>
          </ac:picMkLst>
        </pc:picChg>
      </pc:sldChg>
      <pc:sldChg chg="addSp modSp mod">
        <pc:chgData name="Leonie Smith" userId="fed1330f33f5650e" providerId="LiveId" clId="{4113CDD3-7166-415D-AB8E-5EC608F62048}" dt="2023-01-30T11:35:43.504" v="236" actId="20577"/>
        <pc:sldMkLst>
          <pc:docMk/>
          <pc:sldMk cId="1850742486" sldId="286"/>
        </pc:sldMkLst>
        <pc:spChg chg="add mod">
          <ac:chgData name="Leonie Smith" userId="fed1330f33f5650e" providerId="LiveId" clId="{4113CDD3-7166-415D-AB8E-5EC608F62048}" dt="2023-01-30T11:35:43.504" v="236" actId="20577"/>
          <ac:spMkLst>
            <pc:docMk/>
            <pc:sldMk cId="1850742486" sldId="286"/>
            <ac:spMk id="7" creationId="{9BCF62FE-E410-1288-CD74-05D13FFD4378}"/>
          </ac:spMkLst>
        </pc:spChg>
      </pc:sldChg>
      <pc:sldChg chg="addSp modSp add mod">
        <pc:chgData name="Leonie Smith" userId="fed1330f33f5650e" providerId="LiveId" clId="{4113CDD3-7166-415D-AB8E-5EC608F62048}" dt="2023-01-27T06:08:48.439" v="137"/>
        <pc:sldMkLst>
          <pc:docMk/>
          <pc:sldMk cId="877415207" sldId="287"/>
        </pc:sldMkLst>
        <pc:spChg chg="mod">
          <ac:chgData name="Leonie Smith" userId="fed1330f33f5650e" providerId="LiveId" clId="{4113CDD3-7166-415D-AB8E-5EC608F62048}" dt="2023-01-27T06:04:55.628" v="126" actId="21"/>
          <ac:spMkLst>
            <pc:docMk/>
            <pc:sldMk cId="877415207" sldId="287"/>
            <ac:spMk id="3" creationId="{A58184BD-88F1-BA02-40C1-D8403D0EEC0D}"/>
          </ac:spMkLst>
        </pc:spChg>
        <pc:spChg chg="mod">
          <ac:chgData name="Leonie Smith" userId="fed1330f33f5650e" providerId="LiveId" clId="{4113CDD3-7166-415D-AB8E-5EC608F62048}" dt="2023-01-27T06:04:51.963" v="125" actId="21"/>
          <ac:spMkLst>
            <pc:docMk/>
            <pc:sldMk cId="877415207" sldId="287"/>
            <ac:spMk id="4" creationId="{EE2AC625-9141-A801-F431-DD5F79396320}"/>
          </ac:spMkLst>
        </pc:spChg>
        <pc:picChg chg="add mod">
          <ac:chgData name="Leonie Smith" userId="fed1330f33f5650e" providerId="LiveId" clId="{4113CDD3-7166-415D-AB8E-5EC608F62048}" dt="2023-01-27T06:08:48.439" v="137"/>
          <ac:picMkLst>
            <pc:docMk/>
            <pc:sldMk cId="877415207" sldId="287"/>
            <ac:picMk id="7" creationId="{5A051AD4-79F8-54BC-EA56-FEF595BCB2B5}"/>
          </ac:picMkLst>
        </pc:picChg>
      </pc:sldChg>
      <pc:sldChg chg="addSp modSp add mod ord">
        <pc:chgData name="Leonie Smith" userId="fed1330f33f5650e" providerId="LiveId" clId="{4113CDD3-7166-415D-AB8E-5EC608F62048}" dt="2023-01-30T11:35:18.656" v="227" actId="20577"/>
        <pc:sldMkLst>
          <pc:docMk/>
          <pc:sldMk cId="485935046" sldId="288"/>
        </pc:sldMkLst>
        <pc:spChg chg="add mod">
          <ac:chgData name="Leonie Smith" userId="fed1330f33f5650e" providerId="LiveId" clId="{4113CDD3-7166-415D-AB8E-5EC608F62048}" dt="2023-01-30T11:35:18.656" v="227" actId="20577"/>
          <ac:spMkLst>
            <pc:docMk/>
            <pc:sldMk cId="485935046" sldId="288"/>
            <ac:spMk id="8" creationId="{C5C86076-C368-9E7D-928C-437363B0B6DD}"/>
          </ac:spMkLst>
        </pc:spChg>
        <pc:picChg chg="mod">
          <ac:chgData name="Leonie Smith" userId="fed1330f33f5650e" providerId="LiveId" clId="{4113CDD3-7166-415D-AB8E-5EC608F62048}" dt="2023-01-27T06:05:51.094" v="132" actId="14100"/>
          <ac:picMkLst>
            <pc:docMk/>
            <pc:sldMk cId="485935046" sldId="288"/>
            <ac:picMk id="3" creationId="{EBB572BC-FB93-9513-B6CF-73038AB375B6}"/>
          </ac:picMkLst>
        </pc:picChg>
      </pc:sldChg>
      <pc:sldChg chg="add del">
        <pc:chgData name="Leonie Smith" userId="fed1330f33f5650e" providerId="LiveId" clId="{4113CDD3-7166-415D-AB8E-5EC608F62048}" dt="2023-01-27T06:05:14.772" v="128" actId="2696"/>
        <pc:sldMkLst>
          <pc:docMk/>
          <pc:sldMk cId="3353596008" sldId="288"/>
        </pc:sldMkLst>
      </pc:sldChg>
    </pc:docChg>
  </pc:docChgLst>
  <pc:docChgLst>
    <pc:chgData name="Leonie Smith" userId="fed1330f33f5650e" providerId="LiveId" clId="{FECFBFDF-5AA5-4161-8C98-616CEDC0382C}"/>
    <pc:docChg chg="modSld">
      <pc:chgData name="Leonie Smith" userId="fed1330f33f5650e" providerId="LiveId" clId="{FECFBFDF-5AA5-4161-8C98-616CEDC0382C}" dt="2024-01-15T04:43:12.896" v="66" actId="20577"/>
      <pc:docMkLst>
        <pc:docMk/>
      </pc:docMkLst>
      <pc:sldChg chg="addSp delSp modSp mod modTransition modAnim modNotesTx">
        <pc:chgData name="Leonie Smith" userId="fed1330f33f5650e" providerId="LiveId" clId="{FECFBFDF-5AA5-4161-8C98-616CEDC0382C}" dt="2024-01-15T04:43:12.896" v="66" actId="20577"/>
        <pc:sldMkLst>
          <pc:docMk/>
          <pc:sldMk cId="1499918570" sldId="257"/>
        </pc:sldMkLst>
        <pc:picChg chg="add del mod">
          <ac:chgData name="Leonie Smith" userId="fed1330f33f5650e" providerId="LiveId" clId="{FECFBFDF-5AA5-4161-8C98-616CEDC0382C}" dt="2024-01-12T03:25:48.953" v="2"/>
          <ac:picMkLst>
            <pc:docMk/>
            <pc:sldMk cId="1499918570" sldId="257"/>
            <ac:picMk id="6" creationId="{7907640E-CA56-2210-FB77-4C39FBFA6754}"/>
          </ac:picMkLst>
        </pc:picChg>
        <pc:picChg chg="add mod">
          <ac:chgData name="Leonie Smith" userId="fed1330f33f5650e" providerId="LiveId" clId="{FECFBFDF-5AA5-4161-8C98-616CEDC0382C}" dt="2024-01-12T03:25:48.953" v="2"/>
          <ac:picMkLst>
            <pc:docMk/>
            <pc:sldMk cId="1499918570" sldId="257"/>
            <ac:picMk id="7" creationId="{A4093E47-0466-C736-19A8-811EBE9F1361}"/>
          </ac:picMkLst>
        </pc:picChg>
        <pc:picChg chg="del">
          <ac:chgData name="Leonie Smith" userId="fed1330f33f5650e" providerId="LiveId" clId="{FECFBFDF-5AA5-4161-8C98-616CEDC0382C}" dt="2024-01-12T03:25:42.028" v="1"/>
          <ac:picMkLst>
            <pc:docMk/>
            <pc:sldMk cId="1499918570" sldId="257"/>
            <ac:picMk id="9" creationId="{C51C1D87-9A58-82C1-7ADD-822FD70B6EB2}"/>
          </ac:picMkLst>
        </pc:picChg>
      </pc:sldChg>
      <pc:sldChg chg="addSp delSp modSp mod modTransition modAnim">
        <pc:chgData name="Leonie Smith" userId="fed1330f33f5650e" providerId="LiveId" clId="{FECFBFDF-5AA5-4161-8C98-616CEDC0382C}" dt="2024-01-12T03:26:09.088" v="5"/>
        <pc:sldMkLst>
          <pc:docMk/>
          <pc:sldMk cId="454763615" sldId="259"/>
        </pc:sldMkLst>
        <pc:picChg chg="add del mod ord">
          <ac:chgData name="Leonie Smith" userId="fed1330f33f5650e" providerId="LiveId" clId="{FECFBFDF-5AA5-4161-8C98-616CEDC0382C}" dt="2024-01-12T03:26:09.088" v="5"/>
          <ac:picMkLst>
            <pc:docMk/>
            <pc:sldMk cId="454763615" sldId="259"/>
            <ac:picMk id="5" creationId="{542B8E1B-5454-5977-7CF1-7A3A99ED5AD7}"/>
          </ac:picMkLst>
        </pc:picChg>
        <pc:picChg chg="add mod">
          <ac:chgData name="Leonie Smith" userId="fed1330f33f5650e" providerId="LiveId" clId="{FECFBFDF-5AA5-4161-8C98-616CEDC0382C}" dt="2024-01-12T03:26:09.088" v="5"/>
          <ac:picMkLst>
            <pc:docMk/>
            <pc:sldMk cId="454763615" sldId="259"/>
            <ac:picMk id="6" creationId="{85620C36-9159-45A1-0AD6-000E075BB79D}"/>
          </ac:picMkLst>
        </pc:picChg>
        <pc:picChg chg="del">
          <ac:chgData name="Leonie Smith" userId="fed1330f33f5650e" providerId="LiveId" clId="{FECFBFDF-5AA5-4161-8C98-616CEDC0382C}" dt="2024-01-12T03:26:02.101" v="4"/>
          <ac:picMkLst>
            <pc:docMk/>
            <pc:sldMk cId="454763615" sldId="259"/>
            <ac:picMk id="17" creationId="{9499799D-8C16-625F-2D86-940BCE46BCF6}"/>
          </ac:picMkLst>
        </pc:picChg>
      </pc:sldChg>
      <pc:sldChg chg="addSp delSp modSp mod modTransition modAnim">
        <pc:chgData name="Leonie Smith" userId="fed1330f33f5650e" providerId="LiveId" clId="{FECFBFDF-5AA5-4161-8C98-616CEDC0382C}" dt="2024-01-12T03:26:26.198" v="8"/>
        <pc:sldMkLst>
          <pc:docMk/>
          <pc:sldMk cId="2346136586" sldId="260"/>
        </pc:sldMkLst>
        <pc:picChg chg="add del mod ord">
          <ac:chgData name="Leonie Smith" userId="fed1330f33f5650e" providerId="LiveId" clId="{FECFBFDF-5AA5-4161-8C98-616CEDC0382C}" dt="2024-01-12T03:26:26.198" v="8"/>
          <ac:picMkLst>
            <pc:docMk/>
            <pc:sldMk cId="2346136586" sldId="260"/>
            <ac:picMk id="5" creationId="{095410AC-6EBD-7784-CC9A-D5EB6F9CDB13}"/>
          </ac:picMkLst>
        </pc:picChg>
        <pc:picChg chg="add mod">
          <ac:chgData name="Leonie Smith" userId="fed1330f33f5650e" providerId="LiveId" clId="{FECFBFDF-5AA5-4161-8C98-616CEDC0382C}" dt="2024-01-12T03:26:26.198" v="8"/>
          <ac:picMkLst>
            <pc:docMk/>
            <pc:sldMk cId="2346136586" sldId="260"/>
            <ac:picMk id="6" creationId="{654FC2B4-B261-AEA3-3012-074240F44D2B}"/>
          </ac:picMkLst>
        </pc:picChg>
        <pc:picChg chg="del">
          <ac:chgData name="Leonie Smith" userId="fed1330f33f5650e" providerId="LiveId" clId="{FECFBFDF-5AA5-4161-8C98-616CEDC0382C}" dt="2024-01-12T03:26:14.669" v="7"/>
          <ac:picMkLst>
            <pc:docMk/>
            <pc:sldMk cId="2346136586" sldId="260"/>
            <ac:picMk id="13" creationId="{0731D902-44B7-55F3-1B9A-C323B9358842}"/>
          </ac:picMkLst>
        </pc:picChg>
      </pc:sldChg>
      <pc:sldChg chg="addSp delSp modSp mod modTransition modAnim">
        <pc:chgData name="Leonie Smith" userId="fed1330f33f5650e" providerId="LiveId" clId="{FECFBFDF-5AA5-4161-8C98-616CEDC0382C}" dt="2024-01-12T03:26:50.782" v="11"/>
        <pc:sldMkLst>
          <pc:docMk/>
          <pc:sldMk cId="4037329247" sldId="261"/>
        </pc:sldMkLst>
        <pc:picChg chg="add del mod ord">
          <ac:chgData name="Leonie Smith" userId="fed1330f33f5650e" providerId="LiveId" clId="{FECFBFDF-5AA5-4161-8C98-616CEDC0382C}" dt="2024-01-12T03:26:50.782" v="11"/>
          <ac:picMkLst>
            <pc:docMk/>
            <pc:sldMk cId="4037329247" sldId="261"/>
            <ac:picMk id="5" creationId="{DDBEC1E6-B21F-8DC8-5650-78AE9ED2C685}"/>
          </ac:picMkLst>
        </pc:picChg>
        <pc:picChg chg="add mod">
          <ac:chgData name="Leonie Smith" userId="fed1330f33f5650e" providerId="LiveId" clId="{FECFBFDF-5AA5-4161-8C98-616CEDC0382C}" dt="2024-01-12T03:26:50.782" v="11"/>
          <ac:picMkLst>
            <pc:docMk/>
            <pc:sldMk cId="4037329247" sldId="261"/>
            <ac:picMk id="6" creationId="{7A14264C-51FF-084A-07CB-6FCA752A8D57}"/>
          </ac:picMkLst>
        </pc:picChg>
        <pc:picChg chg="del">
          <ac:chgData name="Leonie Smith" userId="fed1330f33f5650e" providerId="LiveId" clId="{FECFBFDF-5AA5-4161-8C98-616CEDC0382C}" dt="2024-01-12T03:26:30.029" v="10"/>
          <ac:picMkLst>
            <pc:docMk/>
            <pc:sldMk cId="4037329247" sldId="261"/>
            <ac:picMk id="60" creationId="{BCF6A251-B286-A419-006B-F6432623E70B}"/>
          </ac:picMkLst>
        </pc:picChg>
      </pc:sldChg>
      <pc:sldChg chg="addSp delSp modSp mod modTransition modAnim">
        <pc:chgData name="Leonie Smith" userId="fed1330f33f5650e" providerId="LiveId" clId="{FECFBFDF-5AA5-4161-8C98-616CEDC0382C}" dt="2024-01-12T03:27:17.381" v="14"/>
        <pc:sldMkLst>
          <pc:docMk/>
          <pc:sldMk cId="1909638311" sldId="262"/>
        </pc:sldMkLst>
        <pc:picChg chg="add del mod">
          <ac:chgData name="Leonie Smith" userId="fed1330f33f5650e" providerId="LiveId" clId="{FECFBFDF-5AA5-4161-8C98-616CEDC0382C}" dt="2024-01-12T03:27:17.381" v="14"/>
          <ac:picMkLst>
            <pc:docMk/>
            <pc:sldMk cId="1909638311" sldId="262"/>
            <ac:picMk id="5" creationId="{9042F8A2-4724-07B5-DF33-E53531BCB0A1}"/>
          </ac:picMkLst>
        </pc:picChg>
        <pc:picChg chg="add mod">
          <ac:chgData name="Leonie Smith" userId="fed1330f33f5650e" providerId="LiveId" clId="{FECFBFDF-5AA5-4161-8C98-616CEDC0382C}" dt="2024-01-12T03:27:17.381" v="14"/>
          <ac:picMkLst>
            <pc:docMk/>
            <pc:sldMk cId="1909638311" sldId="262"/>
            <ac:picMk id="6" creationId="{EB9E7ED0-506B-9931-71DB-84DB57DD3B85}"/>
          </ac:picMkLst>
        </pc:picChg>
        <pc:picChg chg="del">
          <ac:chgData name="Leonie Smith" userId="fed1330f33f5650e" providerId="LiveId" clId="{FECFBFDF-5AA5-4161-8C98-616CEDC0382C}" dt="2024-01-12T03:26:54.776" v="13"/>
          <ac:picMkLst>
            <pc:docMk/>
            <pc:sldMk cId="1909638311" sldId="262"/>
            <ac:picMk id="8" creationId="{39373574-3E60-6BC2-7F8E-7ADE9BD7A1C4}"/>
          </ac:picMkLst>
        </pc:picChg>
      </pc:sldChg>
      <pc:sldChg chg="addSp delSp modSp mod modTransition modAnim">
        <pc:chgData name="Leonie Smith" userId="fed1330f33f5650e" providerId="LiveId" clId="{FECFBFDF-5AA5-4161-8C98-616CEDC0382C}" dt="2024-01-12T03:27:47.983" v="17"/>
        <pc:sldMkLst>
          <pc:docMk/>
          <pc:sldMk cId="641208035" sldId="263"/>
        </pc:sldMkLst>
        <pc:picChg chg="add del mod ord">
          <ac:chgData name="Leonie Smith" userId="fed1330f33f5650e" providerId="LiveId" clId="{FECFBFDF-5AA5-4161-8C98-616CEDC0382C}" dt="2024-01-12T03:27:47.983" v="17"/>
          <ac:picMkLst>
            <pc:docMk/>
            <pc:sldMk cId="641208035" sldId="263"/>
            <ac:picMk id="5" creationId="{8DC28008-4997-880D-9C83-3BECF11DB69C}"/>
          </ac:picMkLst>
        </pc:picChg>
        <pc:picChg chg="add mod">
          <ac:chgData name="Leonie Smith" userId="fed1330f33f5650e" providerId="LiveId" clId="{FECFBFDF-5AA5-4161-8C98-616CEDC0382C}" dt="2024-01-12T03:27:47.983" v="17"/>
          <ac:picMkLst>
            <pc:docMk/>
            <pc:sldMk cId="641208035" sldId="263"/>
            <ac:picMk id="6" creationId="{214C7E8D-F185-E950-C2FB-B1A3C2F16AF3}"/>
          </ac:picMkLst>
        </pc:picChg>
        <pc:picChg chg="del">
          <ac:chgData name="Leonie Smith" userId="fed1330f33f5650e" providerId="LiveId" clId="{FECFBFDF-5AA5-4161-8C98-616CEDC0382C}" dt="2024-01-12T03:27:28.018" v="16"/>
          <ac:picMkLst>
            <pc:docMk/>
            <pc:sldMk cId="641208035" sldId="263"/>
            <ac:picMk id="27" creationId="{138A7072-A9AF-6366-8B25-790FF388FAD4}"/>
          </ac:picMkLst>
        </pc:picChg>
      </pc:sldChg>
      <pc:sldChg chg="addSp delSp modSp mod modTransition modAnim">
        <pc:chgData name="Leonie Smith" userId="fed1330f33f5650e" providerId="LiveId" clId="{FECFBFDF-5AA5-4161-8C98-616CEDC0382C}" dt="2024-01-12T03:28:06.736" v="20"/>
        <pc:sldMkLst>
          <pc:docMk/>
          <pc:sldMk cId="4044745628" sldId="264"/>
        </pc:sldMkLst>
        <pc:picChg chg="add del mod ord">
          <ac:chgData name="Leonie Smith" userId="fed1330f33f5650e" providerId="LiveId" clId="{FECFBFDF-5AA5-4161-8C98-616CEDC0382C}" dt="2024-01-12T03:28:06.736" v="20"/>
          <ac:picMkLst>
            <pc:docMk/>
            <pc:sldMk cId="4044745628" sldId="264"/>
            <ac:picMk id="5" creationId="{392795BC-A7C0-1C8B-25C1-CA20205A49F8}"/>
          </ac:picMkLst>
        </pc:picChg>
        <pc:picChg chg="add mod">
          <ac:chgData name="Leonie Smith" userId="fed1330f33f5650e" providerId="LiveId" clId="{FECFBFDF-5AA5-4161-8C98-616CEDC0382C}" dt="2024-01-12T03:28:06.736" v="20"/>
          <ac:picMkLst>
            <pc:docMk/>
            <pc:sldMk cId="4044745628" sldId="264"/>
            <ac:picMk id="6" creationId="{83CC82D2-A631-241B-9DD9-1731B54A49FD}"/>
          </ac:picMkLst>
        </pc:picChg>
        <pc:picChg chg="del">
          <ac:chgData name="Leonie Smith" userId="fed1330f33f5650e" providerId="LiveId" clId="{FECFBFDF-5AA5-4161-8C98-616CEDC0382C}" dt="2024-01-12T03:27:57.145" v="19"/>
          <ac:picMkLst>
            <pc:docMk/>
            <pc:sldMk cId="4044745628" sldId="264"/>
            <ac:picMk id="22" creationId="{D5B921AD-01BF-7328-5DDE-B8734480EBFF}"/>
          </ac:picMkLst>
        </pc:picChg>
      </pc:sldChg>
      <pc:sldChg chg="addSp delSp modSp mod modTransition modAnim">
        <pc:chgData name="Leonie Smith" userId="fed1330f33f5650e" providerId="LiveId" clId="{FECFBFDF-5AA5-4161-8C98-616CEDC0382C}" dt="2024-01-12T03:28:29.469" v="23"/>
        <pc:sldMkLst>
          <pc:docMk/>
          <pc:sldMk cId="978260341" sldId="265"/>
        </pc:sldMkLst>
        <pc:picChg chg="add del mod ord">
          <ac:chgData name="Leonie Smith" userId="fed1330f33f5650e" providerId="LiveId" clId="{FECFBFDF-5AA5-4161-8C98-616CEDC0382C}" dt="2024-01-12T03:28:29.469" v="23"/>
          <ac:picMkLst>
            <pc:docMk/>
            <pc:sldMk cId="978260341" sldId="265"/>
            <ac:picMk id="5" creationId="{8EFDD73D-1F06-E2D5-8073-9955708E1BE4}"/>
          </ac:picMkLst>
        </pc:picChg>
        <pc:picChg chg="add mod">
          <ac:chgData name="Leonie Smith" userId="fed1330f33f5650e" providerId="LiveId" clId="{FECFBFDF-5AA5-4161-8C98-616CEDC0382C}" dt="2024-01-12T03:28:29.469" v="23"/>
          <ac:picMkLst>
            <pc:docMk/>
            <pc:sldMk cId="978260341" sldId="265"/>
            <ac:picMk id="6" creationId="{190F0446-074A-6726-4837-0BEEA744F46D}"/>
          </ac:picMkLst>
        </pc:picChg>
        <pc:picChg chg="del">
          <ac:chgData name="Leonie Smith" userId="fed1330f33f5650e" providerId="LiveId" clId="{FECFBFDF-5AA5-4161-8C98-616CEDC0382C}" dt="2024-01-12T03:28:11.180" v="22"/>
          <ac:picMkLst>
            <pc:docMk/>
            <pc:sldMk cId="978260341" sldId="265"/>
            <ac:picMk id="19" creationId="{64386282-180D-41AD-C589-7A16D552AD1A}"/>
          </ac:picMkLst>
        </pc:picChg>
      </pc:sldChg>
      <pc:sldChg chg="addSp delSp modSp mod modTransition modAnim">
        <pc:chgData name="Leonie Smith" userId="fed1330f33f5650e" providerId="LiveId" clId="{FECFBFDF-5AA5-4161-8C98-616CEDC0382C}" dt="2024-01-12T03:28:52.721" v="26"/>
        <pc:sldMkLst>
          <pc:docMk/>
          <pc:sldMk cId="3575870363" sldId="266"/>
        </pc:sldMkLst>
        <pc:picChg chg="add del mod">
          <ac:chgData name="Leonie Smith" userId="fed1330f33f5650e" providerId="LiveId" clId="{FECFBFDF-5AA5-4161-8C98-616CEDC0382C}" dt="2024-01-12T03:28:52.721" v="26"/>
          <ac:picMkLst>
            <pc:docMk/>
            <pc:sldMk cId="3575870363" sldId="266"/>
            <ac:picMk id="5" creationId="{895FB18E-270D-6F8E-1407-033298B753A4}"/>
          </ac:picMkLst>
        </pc:picChg>
        <pc:picChg chg="add mod">
          <ac:chgData name="Leonie Smith" userId="fed1330f33f5650e" providerId="LiveId" clId="{FECFBFDF-5AA5-4161-8C98-616CEDC0382C}" dt="2024-01-12T03:28:52.721" v="26"/>
          <ac:picMkLst>
            <pc:docMk/>
            <pc:sldMk cId="3575870363" sldId="266"/>
            <ac:picMk id="6" creationId="{C350AAA4-AA9E-503C-83A0-03FD61FB9D36}"/>
          </ac:picMkLst>
        </pc:picChg>
        <pc:picChg chg="del">
          <ac:chgData name="Leonie Smith" userId="fed1330f33f5650e" providerId="LiveId" clId="{FECFBFDF-5AA5-4161-8C98-616CEDC0382C}" dt="2024-01-12T03:28:33.566" v="25"/>
          <ac:picMkLst>
            <pc:docMk/>
            <pc:sldMk cId="3575870363" sldId="266"/>
            <ac:picMk id="8" creationId="{DE144AB2-1110-B4DF-3CD3-D30302451F67}"/>
          </ac:picMkLst>
        </pc:picChg>
      </pc:sldChg>
      <pc:sldChg chg="addSp delSp modSp mod modTransition modAnim">
        <pc:chgData name="Leonie Smith" userId="fed1330f33f5650e" providerId="LiveId" clId="{FECFBFDF-5AA5-4161-8C98-616CEDC0382C}" dt="2024-01-12T03:29:15.550" v="29"/>
        <pc:sldMkLst>
          <pc:docMk/>
          <pc:sldMk cId="4017137865" sldId="267"/>
        </pc:sldMkLst>
        <pc:picChg chg="add del mod ord">
          <ac:chgData name="Leonie Smith" userId="fed1330f33f5650e" providerId="LiveId" clId="{FECFBFDF-5AA5-4161-8C98-616CEDC0382C}" dt="2024-01-12T03:29:15.550" v="29"/>
          <ac:picMkLst>
            <pc:docMk/>
            <pc:sldMk cId="4017137865" sldId="267"/>
            <ac:picMk id="5" creationId="{573B8B19-6413-2ACE-6752-E92334B53083}"/>
          </ac:picMkLst>
        </pc:picChg>
        <pc:picChg chg="add mod">
          <ac:chgData name="Leonie Smith" userId="fed1330f33f5650e" providerId="LiveId" clId="{FECFBFDF-5AA5-4161-8C98-616CEDC0382C}" dt="2024-01-12T03:29:15.550" v="29"/>
          <ac:picMkLst>
            <pc:docMk/>
            <pc:sldMk cId="4017137865" sldId="267"/>
            <ac:picMk id="6" creationId="{55616630-4BEB-40B6-B86D-9D19CF5D07F2}"/>
          </ac:picMkLst>
        </pc:picChg>
        <pc:picChg chg="del">
          <ac:chgData name="Leonie Smith" userId="fed1330f33f5650e" providerId="LiveId" clId="{FECFBFDF-5AA5-4161-8C98-616CEDC0382C}" dt="2024-01-12T03:28:57.602" v="28"/>
          <ac:picMkLst>
            <pc:docMk/>
            <pc:sldMk cId="4017137865" sldId="267"/>
            <ac:picMk id="27" creationId="{9C3DFFD3-9685-DB85-E282-2C546099A29A}"/>
          </ac:picMkLst>
        </pc:picChg>
      </pc:sldChg>
      <pc:sldChg chg="addSp delSp modSp mod modTransition modAnim">
        <pc:chgData name="Leonie Smith" userId="fed1330f33f5650e" providerId="LiveId" clId="{FECFBFDF-5AA5-4161-8C98-616CEDC0382C}" dt="2024-01-12T03:29:51.195" v="35"/>
        <pc:sldMkLst>
          <pc:docMk/>
          <pc:sldMk cId="3137811553" sldId="268"/>
        </pc:sldMkLst>
        <pc:picChg chg="add del mod ord">
          <ac:chgData name="Leonie Smith" userId="fed1330f33f5650e" providerId="LiveId" clId="{FECFBFDF-5AA5-4161-8C98-616CEDC0382C}" dt="2024-01-12T03:29:31.916" v="32"/>
          <ac:picMkLst>
            <pc:docMk/>
            <pc:sldMk cId="3137811553" sldId="268"/>
            <ac:picMk id="5" creationId="{C5A33592-B508-0230-F90A-8596AB683935}"/>
          </ac:picMkLst>
        </pc:picChg>
        <pc:picChg chg="add del mod">
          <ac:chgData name="Leonie Smith" userId="fed1330f33f5650e" providerId="LiveId" clId="{FECFBFDF-5AA5-4161-8C98-616CEDC0382C}" dt="2024-01-12T03:29:37.012" v="34"/>
          <ac:picMkLst>
            <pc:docMk/>
            <pc:sldMk cId="3137811553" sldId="268"/>
            <ac:picMk id="6" creationId="{68BE39FD-3CEF-03E9-334C-4445748FCBFD}"/>
          </ac:picMkLst>
        </pc:picChg>
        <pc:picChg chg="add del mod ord">
          <ac:chgData name="Leonie Smith" userId="fed1330f33f5650e" providerId="LiveId" clId="{FECFBFDF-5AA5-4161-8C98-616CEDC0382C}" dt="2024-01-12T03:29:51.195" v="35"/>
          <ac:picMkLst>
            <pc:docMk/>
            <pc:sldMk cId="3137811553" sldId="268"/>
            <ac:picMk id="9" creationId="{F6123B26-4357-A7BB-7424-F8371C240583}"/>
          </ac:picMkLst>
        </pc:picChg>
        <pc:picChg chg="add mod">
          <ac:chgData name="Leonie Smith" userId="fed1330f33f5650e" providerId="LiveId" clId="{FECFBFDF-5AA5-4161-8C98-616CEDC0382C}" dt="2024-01-12T03:29:51.195" v="35"/>
          <ac:picMkLst>
            <pc:docMk/>
            <pc:sldMk cId="3137811553" sldId="268"/>
            <ac:picMk id="10" creationId="{1E889EE7-97C7-8031-9F98-A0D75AA6130D}"/>
          </ac:picMkLst>
        </pc:picChg>
        <pc:picChg chg="del">
          <ac:chgData name="Leonie Smith" userId="fed1330f33f5650e" providerId="LiveId" clId="{FECFBFDF-5AA5-4161-8C98-616CEDC0382C}" dt="2024-01-12T03:29:19.164" v="31"/>
          <ac:picMkLst>
            <pc:docMk/>
            <pc:sldMk cId="3137811553" sldId="268"/>
            <ac:picMk id="27" creationId="{6BDBDE63-EBA6-FF63-0730-A4CB666DF9A4}"/>
          </ac:picMkLst>
        </pc:picChg>
      </pc:sldChg>
      <pc:sldChg chg="addSp delSp modSp mod modTransition modAnim">
        <pc:chgData name="Leonie Smith" userId="fed1330f33f5650e" providerId="LiveId" clId="{FECFBFDF-5AA5-4161-8C98-616CEDC0382C}" dt="2024-01-12T03:30:40.377" v="41"/>
        <pc:sldMkLst>
          <pc:docMk/>
          <pc:sldMk cId="100491716" sldId="269"/>
        </pc:sldMkLst>
        <pc:picChg chg="add del mod">
          <ac:chgData name="Leonie Smith" userId="fed1330f33f5650e" providerId="LiveId" clId="{FECFBFDF-5AA5-4161-8C98-616CEDC0382C}" dt="2024-01-12T03:30:14.094" v="38"/>
          <ac:picMkLst>
            <pc:docMk/>
            <pc:sldMk cId="100491716" sldId="269"/>
            <ac:picMk id="5" creationId="{71B920E3-2DCA-F7F9-75DB-1FCBDF2B3918}"/>
          </ac:picMkLst>
        </pc:picChg>
        <pc:picChg chg="add del mod">
          <ac:chgData name="Leonie Smith" userId="fed1330f33f5650e" providerId="LiveId" clId="{FECFBFDF-5AA5-4161-8C98-616CEDC0382C}" dt="2024-01-12T03:30:17.347" v="40"/>
          <ac:picMkLst>
            <pc:docMk/>
            <pc:sldMk cId="100491716" sldId="269"/>
            <ac:picMk id="6" creationId="{1FF0B7C7-729D-1295-595F-B39D3C58C73F}"/>
          </ac:picMkLst>
        </pc:picChg>
        <pc:picChg chg="del">
          <ac:chgData name="Leonie Smith" userId="fed1330f33f5650e" providerId="LiveId" clId="{FECFBFDF-5AA5-4161-8C98-616CEDC0382C}" dt="2024-01-12T03:29:55.531" v="37"/>
          <ac:picMkLst>
            <pc:docMk/>
            <pc:sldMk cId="100491716" sldId="269"/>
            <ac:picMk id="7" creationId="{6D731DD0-28E8-A4F8-089A-3BC97735C2C6}"/>
          </ac:picMkLst>
        </pc:picChg>
        <pc:picChg chg="add del mod ord">
          <ac:chgData name="Leonie Smith" userId="fed1330f33f5650e" providerId="LiveId" clId="{FECFBFDF-5AA5-4161-8C98-616CEDC0382C}" dt="2024-01-12T03:30:40.377" v="41"/>
          <ac:picMkLst>
            <pc:docMk/>
            <pc:sldMk cId="100491716" sldId="269"/>
            <ac:picMk id="10" creationId="{D09D37F7-BCAF-840B-F317-C43C38911A2B}"/>
          </ac:picMkLst>
        </pc:picChg>
        <pc:picChg chg="add mod">
          <ac:chgData name="Leonie Smith" userId="fed1330f33f5650e" providerId="LiveId" clId="{FECFBFDF-5AA5-4161-8C98-616CEDC0382C}" dt="2024-01-12T03:30:40.377" v="41"/>
          <ac:picMkLst>
            <pc:docMk/>
            <pc:sldMk cId="100491716" sldId="269"/>
            <ac:picMk id="11" creationId="{744045AD-BAA1-A54B-49E1-CAB94363E149}"/>
          </ac:picMkLst>
        </pc:picChg>
      </pc:sldChg>
      <pc:sldChg chg="addSp delSp modSp mod modTransition modAnim">
        <pc:chgData name="Leonie Smith" userId="fed1330f33f5650e" providerId="LiveId" clId="{FECFBFDF-5AA5-4161-8C98-616CEDC0382C}" dt="2024-01-12T03:31:01.885" v="44"/>
        <pc:sldMkLst>
          <pc:docMk/>
          <pc:sldMk cId="1922139011" sldId="281"/>
        </pc:sldMkLst>
        <pc:picChg chg="add del mod ord">
          <ac:chgData name="Leonie Smith" userId="fed1330f33f5650e" providerId="LiveId" clId="{FECFBFDF-5AA5-4161-8C98-616CEDC0382C}" dt="2024-01-12T03:31:01.885" v="44"/>
          <ac:picMkLst>
            <pc:docMk/>
            <pc:sldMk cId="1922139011" sldId="281"/>
            <ac:picMk id="5" creationId="{7FF7F3AB-A49F-9DC0-522B-BBA9904B53F1}"/>
          </ac:picMkLst>
        </pc:picChg>
        <pc:picChg chg="add mod">
          <ac:chgData name="Leonie Smith" userId="fed1330f33f5650e" providerId="LiveId" clId="{FECFBFDF-5AA5-4161-8C98-616CEDC0382C}" dt="2024-01-12T03:31:01.885" v="44"/>
          <ac:picMkLst>
            <pc:docMk/>
            <pc:sldMk cId="1922139011" sldId="281"/>
            <ac:picMk id="6" creationId="{3C3280DE-953B-6685-2E4F-8FC45277CD97}"/>
          </ac:picMkLst>
        </pc:picChg>
        <pc:picChg chg="del">
          <ac:chgData name="Leonie Smith" userId="fed1330f33f5650e" providerId="LiveId" clId="{FECFBFDF-5AA5-4161-8C98-616CEDC0382C}" dt="2024-01-12T03:30:45.505" v="43"/>
          <ac:picMkLst>
            <pc:docMk/>
            <pc:sldMk cId="1922139011" sldId="281"/>
            <ac:picMk id="13" creationId="{9787F35C-A7D7-7534-F553-F74BF56233C1}"/>
          </ac:picMkLst>
        </pc:picChg>
      </pc:sldChg>
      <pc:sldChg chg="addSp delSp modSp mod modTransition modAnim">
        <pc:chgData name="Leonie Smith" userId="fed1330f33f5650e" providerId="LiveId" clId="{FECFBFDF-5AA5-4161-8C98-616CEDC0382C}" dt="2024-01-12T03:31:47.753" v="50"/>
        <pc:sldMkLst>
          <pc:docMk/>
          <pc:sldMk cId="3166251957" sldId="283"/>
        </pc:sldMkLst>
        <pc:picChg chg="add del mod ord">
          <ac:chgData name="Leonie Smith" userId="fed1330f33f5650e" providerId="LiveId" clId="{FECFBFDF-5AA5-4161-8C98-616CEDC0382C}" dt="2024-01-12T03:31:47.753" v="50"/>
          <ac:picMkLst>
            <pc:docMk/>
            <pc:sldMk cId="3166251957" sldId="283"/>
            <ac:picMk id="5" creationId="{2314C7F9-2791-8BC8-61DF-0922EE84415C}"/>
          </ac:picMkLst>
        </pc:picChg>
        <pc:picChg chg="add mod">
          <ac:chgData name="Leonie Smith" userId="fed1330f33f5650e" providerId="LiveId" clId="{FECFBFDF-5AA5-4161-8C98-616CEDC0382C}" dt="2024-01-12T03:31:47.753" v="50"/>
          <ac:picMkLst>
            <pc:docMk/>
            <pc:sldMk cId="3166251957" sldId="283"/>
            <ac:picMk id="6" creationId="{65A76893-A305-2CB8-0F8F-484EFAA04796}"/>
          </ac:picMkLst>
        </pc:picChg>
        <pc:picChg chg="del">
          <ac:chgData name="Leonie Smith" userId="fed1330f33f5650e" providerId="LiveId" clId="{FECFBFDF-5AA5-4161-8C98-616CEDC0382C}" dt="2024-01-12T03:31:22.255" v="49"/>
          <ac:picMkLst>
            <pc:docMk/>
            <pc:sldMk cId="3166251957" sldId="283"/>
            <ac:picMk id="44" creationId="{E745DAF6-BFA3-6D3A-1EAB-380ACE9BDBD9}"/>
          </ac:picMkLst>
        </pc:picChg>
      </pc:sldChg>
      <pc:sldChg chg="addSp delSp modSp mod modTransition modAnim">
        <pc:chgData name="Leonie Smith" userId="fed1330f33f5650e" providerId="LiveId" clId="{FECFBFDF-5AA5-4161-8C98-616CEDC0382C}" dt="2024-01-12T03:32:09.215" v="53"/>
        <pc:sldMkLst>
          <pc:docMk/>
          <pc:sldMk cId="1522780631" sldId="285"/>
        </pc:sldMkLst>
        <pc:picChg chg="add del mod">
          <ac:chgData name="Leonie Smith" userId="fed1330f33f5650e" providerId="LiveId" clId="{FECFBFDF-5AA5-4161-8C98-616CEDC0382C}" dt="2024-01-12T03:32:09.215" v="53"/>
          <ac:picMkLst>
            <pc:docMk/>
            <pc:sldMk cId="1522780631" sldId="285"/>
            <ac:picMk id="5" creationId="{15CA730F-3CF8-433A-D089-ED0E433C5BDA}"/>
          </ac:picMkLst>
        </pc:picChg>
        <pc:picChg chg="add mod">
          <ac:chgData name="Leonie Smith" userId="fed1330f33f5650e" providerId="LiveId" clId="{FECFBFDF-5AA5-4161-8C98-616CEDC0382C}" dt="2024-01-12T03:32:09.215" v="53"/>
          <ac:picMkLst>
            <pc:docMk/>
            <pc:sldMk cId="1522780631" sldId="285"/>
            <ac:picMk id="6" creationId="{77F6210E-86C7-4C1B-8987-937B2950BCC3}"/>
          </ac:picMkLst>
        </pc:picChg>
        <pc:picChg chg="del">
          <ac:chgData name="Leonie Smith" userId="fed1330f33f5650e" providerId="LiveId" clId="{FECFBFDF-5AA5-4161-8C98-616CEDC0382C}" dt="2024-01-12T03:31:52.666" v="52"/>
          <ac:picMkLst>
            <pc:docMk/>
            <pc:sldMk cId="1522780631" sldId="285"/>
            <ac:picMk id="7" creationId="{3DDBEAF4-5B1E-2707-CFCA-A3CD7DFB9EFC}"/>
          </ac:picMkLst>
        </pc:picChg>
      </pc:sldChg>
      <pc:sldChg chg="addSp delSp modSp mod modTransition modAnim">
        <pc:chgData name="Leonie Smith" userId="fed1330f33f5650e" providerId="LiveId" clId="{FECFBFDF-5AA5-4161-8C98-616CEDC0382C}" dt="2024-01-12T03:31:18.262" v="47"/>
        <pc:sldMkLst>
          <pc:docMk/>
          <pc:sldMk cId="877415207" sldId="287"/>
        </pc:sldMkLst>
        <pc:picChg chg="add del mod">
          <ac:chgData name="Leonie Smith" userId="fed1330f33f5650e" providerId="LiveId" clId="{FECFBFDF-5AA5-4161-8C98-616CEDC0382C}" dt="2024-01-12T03:31:18.262" v="47"/>
          <ac:picMkLst>
            <pc:docMk/>
            <pc:sldMk cId="877415207" sldId="287"/>
            <ac:picMk id="5" creationId="{13940777-70CE-FC47-388A-E04D7354AF48}"/>
          </ac:picMkLst>
        </pc:picChg>
        <pc:picChg chg="add mod">
          <ac:chgData name="Leonie Smith" userId="fed1330f33f5650e" providerId="LiveId" clId="{FECFBFDF-5AA5-4161-8C98-616CEDC0382C}" dt="2024-01-12T03:31:18.262" v="47"/>
          <ac:picMkLst>
            <pc:docMk/>
            <pc:sldMk cId="877415207" sldId="287"/>
            <ac:picMk id="6" creationId="{97FC9FF9-11F1-65DE-0F2E-855F5F4A543E}"/>
          </ac:picMkLst>
        </pc:picChg>
        <pc:picChg chg="del">
          <ac:chgData name="Leonie Smith" userId="fed1330f33f5650e" providerId="LiveId" clId="{FECFBFDF-5AA5-4161-8C98-616CEDC0382C}" dt="2024-01-12T03:31:06.425" v="46"/>
          <ac:picMkLst>
            <pc:docMk/>
            <pc:sldMk cId="877415207" sldId="287"/>
            <ac:picMk id="7" creationId="{5A051AD4-79F8-54BC-EA56-FEF595BCB2B5}"/>
          </ac:picMkLst>
        </pc:picChg>
      </pc:sldChg>
    </pc:docChg>
  </pc:docChgLst>
  <pc:docChgLst>
    <pc:chgData name="Alfred Smith" userId="3c60a3631c0db8ad" providerId="LiveId" clId="{0DA33D99-1724-4714-A965-63DF6BB50199}"/>
    <pc:docChg chg="custSel modSld">
      <pc:chgData name="Alfred Smith" userId="3c60a3631c0db8ad" providerId="LiveId" clId="{0DA33D99-1724-4714-A965-63DF6BB50199}" dt="2024-07-24T08:31:31.103" v="35" actId="5793"/>
      <pc:docMkLst>
        <pc:docMk/>
      </pc:docMkLst>
      <pc:sldChg chg="addSp delSp modSp mod">
        <pc:chgData name="Alfred Smith" userId="3c60a3631c0db8ad" providerId="LiveId" clId="{0DA33D99-1724-4714-A965-63DF6BB50199}" dt="2024-07-24T07:36:27.176" v="2"/>
        <pc:sldMkLst>
          <pc:docMk/>
          <pc:sldMk cId="1499918570" sldId="257"/>
        </pc:sldMkLst>
        <pc:spChg chg="del">
          <ac:chgData name="Alfred Smith" userId="3c60a3631c0db8ad" providerId="LiveId" clId="{0DA33D99-1724-4714-A965-63DF6BB50199}" dt="2024-07-24T07:36:23.104" v="0" actId="478"/>
          <ac:spMkLst>
            <pc:docMk/>
            <pc:sldMk cId="1499918570" sldId="257"/>
            <ac:spMk id="3" creationId="{0228937D-0D81-2DA1-1C55-FD99B23FE1AE}"/>
          </ac:spMkLst>
        </pc:spChg>
        <pc:spChg chg="add del mod">
          <ac:chgData name="Alfred Smith" userId="3c60a3631c0db8ad" providerId="LiveId" clId="{0DA33D99-1724-4714-A965-63DF6BB50199}" dt="2024-07-24T07:36:26.487" v="1" actId="478"/>
          <ac:spMkLst>
            <pc:docMk/>
            <pc:sldMk cId="1499918570" sldId="257"/>
            <ac:spMk id="5" creationId="{BB24DF24-8965-331E-1526-500E21D422AD}"/>
          </ac:spMkLst>
        </pc:spChg>
        <pc:spChg chg="add mod">
          <ac:chgData name="Alfred Smith" userId="3c60a3631c0db8ad" providerId="LiveId" clId="{0DA33D99-1724-4714-A965-63DF6BB50199}" dt="2024-07-24T07:36:27.176" v="2"/>
          <ac:spMkLst>
            <pc:docMk/>
            <pc:sldMk cId="1499918570" sldId="257"/>
            <ac:spMk id="6" creationId="{FDEC6745-826F-9EF8-38EC-DDA94BE23316}"/>
          </ac:spMkLst>
        </pc:spChg>
      </pc:sldChg>
      <pc:sldChg chg="modSp mod">
        <pc:chgData name="Alfred Smith" userId="3c60a3631c0db8ad" providerId="LiveId" clId="{0DA33D99-1724-4714-A965-63DF6BB50199}" dt="2024-07-24T08:27:12.461" v="5"/>
        <pc:sldMkLst>
          <pc:docMk/>
          <pc:sldMk cId="2346136586" sldId="260"/>
        </pc:sldMkLst>
        <pc:spChg chg="mod">
          <ac:chgData name="Alfred Smith" userId="3c60a3631c0db8ad" providerId="LiveId" clId="{0DA33D99-1724-4714-A965-63DF6BB50199}" dt="2024-07-24T08:27:12.461" v="5"/>
          <ac:spMkLst>
            <pc:docMk/>
            <pc:sldMk cId="2346136586" sldId="260"/>
            <ac:spMk id="4" creationId="{EE2AC625-9141-A801-F431-DD5F79396320}"/>
          </ac:spMkLst>
        </pc:spChg>
      </pc:sldChg>
      <pc:sldChg chg="modSp mod">
        <pc:chgData name="Alfred Smith" userId="3c60a3631c0db8ad" providerId="LiveId" clId="{0DA33D99-1724-4714-A965-63DF6BB50199}" dt="2024-07-24T08:27:33.974" v="9"/>
        <pc:sldMkLst>
          <pc:docMk/>
          <pc:sldMk cId="4037329247" sldId="261"/>
        </pc:sldMkLst>
        <pc:spChg chg="mod">
          <ac:chgData name="Alfred Smith" userId="3c60a3631c0db8ad" providerId="LiveId" clId="{0DA33D99-1724-4714-A965-63DF6BB50199}" dt="2024-07-24T08:27:33.974" v="9"/>
          <ac:spMkLst>
            <pc:docMk/>
            <pc:sldMk cId="4037329247" sldId="261"/>
            <ac:spMk id="4" creationId="{EE2AC625-9141-A801-F431-DD5F79396320}"/>
          </ac:spMkLst>
        </pc:spChg>
      </pc:sldChg>
      <pc:sldChg chg="modSp mod">
        <pc:chgData name="Alfred Smith" userId="3c60a3631c0db8ad" providerId="LiveId" clId="{0DA33D99-1724-4714-A965-63DF6BB50199}" dt="2024-07-24T08:27:52.178" v="11"/>
        <pc:sldMkLst>
          <pc:docMk/>
          <pc:sldMk cId="1909638311" sldId="262"/>
        </pc:sldMkLst>
        <pc:spChg chg="mod">
          <ac:chgData name="Alfred Smith" userId="3c60a3631c0db8ad" providerId="LiveId" clId="{0DA33D99-1724-4714-A965-63DF6BB50199}" dt="2024-07-24T08:27:52.178" v="11"/>
          <ac:spMkLst>
            <pc:docMk/>
            <pc:sldMk cId="1909638311" sldId="262"/>
            <ac:spMk id="4" creationId="{EE2AC625-9141-A801-F431-DD5F79396320}"/>
          </ac:spMkLst>
        </pc:spChg>
      </pc:sldChg>
      <pc:sldChg chg="modSp mod">
        <pc:chgData name="Alfred Smith" userId="3c60a3631c0db8ad" providerId="LiveId" clId="{0DA33D99-1724-4714-A965-63DF6BB50199}" dt="2024-07-24T08:28:17.665" v="13"/>
        <pc:sldMkLst>
          <pc:docMk/>
          <pc:sldMk cId="641208035" sldId="263"/>
        </pc:sldMkLst>
        <pc:spChg chg="mod">
          <ac:chgData name="Alfred Smith" userId="3c60a3631c0db8ad" providerId="LiveId" clId="{0DA33D99-1724-4714-A965-63DF6BB50199}" dt="2024-07-24T08:28:17.665" v="13"/>
          <ac:spMkLst>
            <pc:docMk/>
            <pc:sldMk cId="641208035" sldId="263"/>
            <ac:spMk id="4" creationId="{EE2AC625-9141-A801-F431-DD5F79396320}"/>
          </ac:spMkLst>
        </pc:spChg>
      </pc:sldChg>
      <pc:sldChg chg="modSp mod">
        <pc:chgData name="Alfred Smith" userId="3c60a3631c0db8ad" providerId="LiveId" clId="{0DA33D99-1724-4714-A965-63DF6BB50199}" dt="2024-07-24T08:28:31.951" v="15"/>
        <pc:sldMkLst>
          <pc:docMk/>
          <pc:sldMk cId="4044745628" sldId="264"/>
        </pc:sldMkLst>
        <pc:spChg chg="mod">
          <ac:chgData name="Alfred Smith" userId="3c60a3631c0db8ad" providerId="LiveId" clId="{0DA33D99-1724-4714-A965-63DF6BB50199}" dt="2024-07-24T08:28:31.951" v="15"/>
          <ac:spMkLst>
            <pc:docMk/>
            <pc:sldMk cId="4044745628" sldId="264"/>
            <ac:spMk id="4" creationId="{EE2AC625-9141-A801-F431-DD5F79396320}"/>
          </ac:spMkLst>
        </pc:spChg>
      </pc:sldChg>
      <pc:sldChg chg="modSp mod">
        <pc:chgData name="Alfred Smith" userId="3c60a3631c0db8ad" providerId="LiveId" clId="{0DA33D99-1724-4714-A965-63DF6BB50199}" dt="2024-07-24T08:28:58.883" v="17"/>
        <pc:sldMkLst>
          <pc:docMk/>
          <pc:sldMk cId="978260341" sldId="265"/>
        </pc:sldMkLst>
        <pc:spChg chg="mod">
          <ac:chgData name="Alfred Smith" userId="3c60a3631c0db8ad" providerId="LiveId" clId="{0DA33D99-1724-4714-A965-63DF6BB50199}" dt="2024-07-24T08:28:58.883" v="17"/>
          <ac:spMkLst>
            <pc:docMk/>
            <pc:sldMk cId="978260341" sldId="265"/>
            <ac:spMk id="4" creationId="{EE2AC625-9141-A801-F431-DD5F79396320}"/>
          </ac:spMkLst>
        </pc:spChg>
      </pc:sldChg>
      <pc:sldChg chg="modSp mod">
        <pc:chgData name="Alfred Smith" userId="3c60a3631c0db8ad" providerId="LiveId" clId="{0DA33D99-1724-4714-A965-63DF6BB50199}" dt="2024-07-24T08:29:21.010" v="19"/>
        <pc:sldMkLst>
          <pc:docMk/>
          <pc:sldMk cId="3575870363" sldId="266"/>
        </pc:sldMkLst>
        <pc:spChg chg="mod">
          <ac:chgData name="Alfred Smith" userId="3c60a3631c0db8ad" providerId="LiveId" clId="{0DA33D99-1724-4714-A965-63DF6BB50199}" dt="2024-07-24T08:29:21.010" v="19"/>
          <ac:spMkLst>
            <pc:docMk/>
            <pc:sldMk cId="3575870363" sldId="266"/>
            <ac:spMk id="4" creationId="{EE2AC625-9141-A801-F431-DD5F79396320}"/>
          </ac:spMkLst>
        </pc:spChg>
      </pc:sldChg>
      <pc:sldChg chg="modSp mod">
        <pc:chgData name="Alfred Smith" userId="3c60a3631c0db8ad" providerId="LiveId" clId="{0DA33D99-1724-4714-A965-63DF6BB50199}" dt="2024-07-24T08:29:42.082" v="21"/>
        <pc:sldMkLst>
          <pc:docMk/>
          <pc:sldMk cId="4017137865" sldId="267"/>
        </pc:sldMkLst>
        <pc:spChg chg="mod">
          <ac:chgData name="Alfred Smith" userId="3c60a3631c0db8ad" providerId="LiveId" clId="{0DA33D99-1724-4714-A965-63DF6BB50199}" dt="2024-07-24T08:29:42.082" v="21"/>
          <ac:spMkLst>
            <pc:docMk/>
            <pc:sldMk cId="4017137865" sldId="267"/>
            <ac:spMk id="4" creationId="{EE2AC625-9141-A801-F431-DD5F79396320}"/>
          </ac:spMkLst>
        </pc:spChg>
      </pc:sldChg>
      <pc:sldChg chg="modSp mod">
        <pc:chgData name="Alfred Smith" userId="3c60a3631c0db8ad" providerId="LiveId" clId="{0DA33D99-1724-4714-A965-63DF6BB50199}" dt="2024-07-24T08:29:59.486" v="23"/>
        <pc:sldMkLst>
          <pc:docMk/>
          <pc:sldMk cId="3137811553" sldId="268"/>
        </pc:sldMkLst>
        <pc:spChg chg="mod">
          <ac:chgData name="Alfred Smith" userId="3c60a3631c0db8ad" providerId="LiveId" clId="{0DA33D99-1724-4714-A965-63DF6BB50199}" dt="2024-07-24T08:29:59.486" v="23"/>
          <ac:spMkLst>
            <pc:docMk/>
            <pc:sldMk cId="3137811553" sldId="268"/>
            <ac:spMk id="4" creationId="{EE2AC625-9141-A801-F431-DD5F79396320}"/>
          </ac:spMkLst>
        </pc:spChg>
      </pc:sldChg>
      <pc:sldChg chg="modSp mod">
        <pc:chgData name="Alfred Smith" userId="3c60a3631c0db8ad" providerId="LiveId" clId="{0DA33D99-1724-4714-A965-63DF6BB50199}" dt="2024-07-24T08:30:16.280" v="25"/>
        <pc:sldMkLst>
          <pc:docMk/>
          <pc:sldMk cId="100491716" sldId="269"/>
        </pc:sldMkLst>
        <pc:spChg chg="mod">
          <ac:chgData name="Alfred Smith" userId="3c60a3631c0db8ad" providerId="LiveId" clId="{0DA33D99-1724-4714-A965-63DF6BB50199}" dt="2024-07-24T08:30:16.280" v="25"/>
          <ac:spMkLst>
            <pc:docMk/>
            <pc:sldMk cId="100491716" sldId="269"/>
            <ac:spMk id="4" creationId="{EE2AC625-9141-A801-F431-DD5F79396320}"/>
          </ac:spMkLst>
        </pc:spChg>
      </pc:sldChg>
      <pc:sldChg chg="addSp modSp">
        <pc:chgData name="Alfred Smith" userId="3c60a3631c0db8ad" providerId="LiveId" clId="{0DA33D99-1724-4714-A965-63DF6BB50199}" dt="2024-07-24T07:37:17.750" v="3"/>
        <pc:sldMkLst>
          <pc:docMk/>
          <pc:sldMk cId="4120481681" sldId="270"/>
        </pc:sldMkLst>
        <pc:spChg chg="add mod">
          <ac:chgData name="Alfred Smith" userId="3c60a3631c0db8ad" providerId="LiveId" clId="{0DA33D99-1724-4714-A965-63DF6BB50199}" dt="2024-07-24T07:37:17.750" v="3"/>
          <ac:spMkLst>
            <pc:docMk/>
            <pc:sldMk cId="4120481681" sldId="270"/>
            <ac:spMk id="3" creationId="{DCE13370-4264-D261-AC05-D4C381DDAE29}"/>
          </ac:spMkLst>
        </pc:spChg>
      </pc:sldChg>
      <pc:sldChg chg="modSp mod">
        <pc:chgData name="Alfred Smith" userId="3c60a3631c0db8ad" providerId="LiveId" clId="{0DA33D99-1724-4714-A965-63DF6BB50199}" dt="2024-07-24T08:30:37.814" v="26"/>
        <pc:sldMkLst>
          <pc:docMk/>
          <pc:sldMk cId="1922139011" sldId="281"/>
        </pc:sldMkLst>
        <pc:spChg chg="mod">
          <ac:chgData name="Alfred Smith" userId="3c60a3631c0db8ad" providerId="LiveId" clId="{0DA33D99-1724-4714-A965-63DF6BB50199}" dt="2024-07-24T08:30:37.814" v="26"/>
          <ac:spMkLst>
            <pc:docMk/>
            <pc:sldMk cId="1922139011" sldId="281"/>
            <ac:spMk id="4" creationId="{EE2AC625-9141-A801-F431-DD5F79396320}"/>
          </ac:spMkLst>
        </pc:spChg>
      </pc:sldChg>
      <pc:sldChg chg="modSp mod">
        <pc:chgData name="Alfred Smith" userId="3c60a3631c0db8ad" providerId="LiveId" clId="{0DA33D99-1724-4714-A965-63DF6BB50199}" dt="2024-07-24T08:31:05.057" v="29"/>
        <pc:sldMkLst>
          <pc:docMk/>
          <pc:sldMk cId="3166251957" sldId="283"/>
        </pc:sldMkLst>
        <pc:spChg chg="mod">
          <ac:chgData name="Alfred Smith" userId="3c60a3631c0db8ad" providerId="LiveId" clId="{0DA33D99-1724-4714-A965-63DF6BB50199}" dt="2024-07-24T08:31:05.057" v="29"/>
          <ac:spMkLst>
            <pc:docMk/>
            <pc:sldMk cId="3166251957" sldId="283"/>
            <ac:spMk id="4" creationId="{EE2AC625-9141-A801-F431-DD5F79396320}"/>
          </ac:spMkLst>
        </pc:spChg>
      </pc:sldChg>
      <pc:sldChg chg="modSp mod">
        <pc:chgData name="Alfred Smith" userId="3c60a3631c0db8ad" providerId="LiveId" clId="{0DA33D99-1724-4714-A965-63DF6BB50199}" dt="2024-07-24T08:31:31.103" v="35" actId="5793"/>
        <pc:sldMkLst>
          <pc:docMk/>
          <pc:sldMk cId="1522780631" sldId="285"/>
        </pc:sldMkLst>
        <pc:spChg chg="mod">
          <ac:chgData name="Alfred Smith" userId="3c60a3631c0db8ad" providerId="LiveId" clId="{0DA33D99-1724-4714-A965-63DF6BB50199}" dt="2024-07-24T08:31:31.103" v="35" actId="5793"/>
          <ac:spMkLst>
            <pc:docMk/>
            <pc:sldMk cId="1522780631" sldId="285"/>
            <ac:spMk id="4" creationId="{EE2AC625-9141-A801-F431-DD5F79396320}"/>
          </ac:spMkLst>
        </pc:spChg>
      </pc:sldChg>
      <pc:sldChg chg="modSp mod">
        <pc:chgData name="Alfred Smith" userId="3c60a3631c0db8ad" providerId="LiveId" clId="{0DA33D99-1724-4714-A965-63DF6BB50199}" dt="2024-07-24T08:30:51.736" v="27"/>
        <pc:sldMkLst>
          <pc:docMk/>
          <pc:sldMk cId="877415207" sldId="287"/>
        </pc:sldMkLst>
        <pc:spChg chg="mod">
          <ac:chgData name="Alfred Smith" userId="3c60a3631c0db8ad" providerId="LiveId" clId="{0DA33D99-1724-4714-A965-63DF6BB50199}" dt="2024-07-24T08:30:51.736" v="27"/>
          <ac:spMkLst>
            <pc:docMk/>
            <pc:sldMk cId="877415207" sldId="287"/>
            <ac:spMk id="4" creationId="{EE2AC625-9141-A801-F431-DD5F7939632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24-07-2024</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Checked Kham</a:t>
            </a:r>
          </a:p>
          <a:p>
            <a:pPr algn="l"/>
            <a:r>
              <a:rPr lang="en-IN" sz="1200" b="1" i="0" u="none" strike="noStrike" baseline="0" dirty="0">
                <a:latin typeface="TimesNewRomanPS-BoldMT"/>
              </a:rPr>
              <a:t>48 Persecution</a:t>
            </a:r>
          </a:p>
          <a:p>
            <a:pPr algn="l"/>
            <a:r>
              <a:rPr lang="en-US" sz="1200" b="0" i="0" u="none" strike="noStrike" baseline="0" dirty="0">
                <a:latin typeface="TimesNewRomanPSMT"/>
              </a:rPr>
              <a:t>1. Deacons appointed – Acts 6:1-7 (Left Top)</a:t>
            </a:r>
          </a:p>
          <a:p>
            <a:pPr algn="l"/>
            <a:r>
              <a:rPr lang="en-US" sz="1200" b="0" i="0" u="none" strike="noStrike" baseline="0" dirty="0">
                <a:latin typeface="TimesNewRomanPSMT"/>
              </a:rPr>
              <a:t>2. Stephen – Acts 6:8 – 8:4 (Right Top)</a:t>
            </a:r>
          </a:p>
          <a:p>
            <a:pPr algn="l"/>
            <a:r>
              <a:rPr lang="en-US" sz="1200" b="0" i="0" u="none" strike="noStrike" baseline="0" dirty="0">
                <a:latin typeface="TimesNewRomanPSMT"/>
              </a:rPr>
              <a:t>3. Philip, Peter and John in Samaria – Acts 8:4-25 (Right Bottom)</a:t>
            </a:r>
          </a:p>
          <a:p>
            <a:pPr algn="l"/>
            <a:r>
              <a:rPr lang="en-US" sz="1200" b="0" i="0" u="none" strike="noStrike" baseline="0" dirty="0">
                <a:latin typeface="TimesNewRomanPSMT"/>
              </a:rPr>
              <a:t>4. Philip and the Ethiopian – Acts 8:25-40 (Left Bottom)</a:t>
            </a:r>
          </a:p>
          <a:p>
            <a:pPr algn="l"/>
            <a:r>
              <a:rPr lang="en-IN" sz="1200" b="0" i="0" u="none" strike="noStrike" baseline="0" dirty="0">
                <a:latin typeface="TimesNewRomanPSMT"/>
              </a:rPr>
              <a:t>5. Saul’s Conversion – Acts 9:1-9 (Left </a:t>
            </a:r>
            <a:r>
              <a:rPr lang="en-IN" sz="1200" b="0" i="0" u="none" strike="noStrike" baseline="0" dirty="0" err="1">
                <a:latin typeface="TimesNewRomanPSMT"/>
              </a:rPr>
              <a:t>Center</a:t>
            </a:r>
            <a:r>
              <a:rPr lang="en-IN" sz="1200" b="0" i="0" u="none" strike="noStrike" baseline="0" dirty="0">
                <a:latin typeface="TimesNewRomanPSMT"/>
              </a:rPr>
              <a:t>)</a:t>
            </a:r>
          </a:p>
          <a:p>
            <a:pPr algn="l"/>
            <a:r>
              <a:rPr lang="en-US" sz="1200" b="0" i="0" u="none" strike="noStrike" baseline="0" dirty="0">
                <a:latin typeface="TimesNewRomanPSMT"/>
              </a:rPr>
              <a:t>6. Ananias prays for Saul– Acts 9:10-19a (Center Lower)</a:t>
            </a:r>
          </a:p>
          <a:p>
            <a:pPr algn="l"/>
            <a:r>
              <a:rPr lang="en-US" sz="1200" b="0" i="0" u="none" strike="noStrike" baseline="0" dirty="0">
                <a:latin typeface="TimesNewRomanPSMT"/>
              </a:rPr>
              <a:t>7. Saul’s Escape – Acts 9:19b-31 (Center Upper)</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24-07-2024</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24-07-2024</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24-07-2024</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24-07-2024</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24-07-2024</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24-07-2024</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24-07-2024</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24-07-2024</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24-07-2024</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24-07-2024</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24-07-2024</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24-07-2024</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48-5</a:t>
            </a:r>
          </a:p>
        </p:txBody>
      </p:sp>
      <p:pic>
        <p:nvPicPr>
          <p:cNvPr id="7" name="Audio 6">
            <a:hlinkClick r:id="" action="ppaction://media"/>
            <a:extLst>
              <a:ext uri="{FF2B5EF4-FFF2-40B4-BE49-F238E27FC236}">
                <a16:creationId xmlns:a16="http://schemas.microsoft.com/office/drawing/2014/main" id="{A4093E47-0466-C736-19A8-811EBE9F136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
        <p:nvSpPr>
          <p:cNvPr id="6" name="Content Placeholder 2">
            <a:extLst>
              <a:ext uri="{FF2B5EF4-FFF2-40B4-BE49-F238E27FC236}">
                <a16:creationId xmlns:a16="http://schemas.microsoft.com/office/drawing/2014/main" id="{FDEC6745-826F-9EF8-38EC-DDA94BE23316}"/>
              </a:ext>
            </a:extLst>
          </p:cNvPr>
          <p:cNvSpPr>
            <a:spLocks noGrp="1"/>
          </p:cNvSpPr>
          <p:nvPr>
            <p:ph idx="1"/>
          </p:nvPr>
        </p:nvSpPr>
        <p:spPr>
          <a:xfrm>
            <a:off x="838200" y="1825625"/>
            <a:ext cx="10515600" cy="4351338"/>
          </a:xfrm>
        </p:spPr>
        <p:txBody>
          <a:bodyPr>
            <a:normAutofit fontScale="77500" lnSpcReduction="20000"/>
          </a:bodyPr>
          <a:lstStyle/>
          <a:p>
            <a:pPr marL="0" indent="0">
              <a:buNone/>
            </a:pPr>
            <a:r>
              <a:rPr lang="en-US" dirty="0"/>
              <a:t>These materials are by the Kongki Ka Project and are made available to you under the terms of the Creative Commons Attribution </a:t>
            </a:r>
            <a:r>
              <a:rPr lang="en-US" dirty="0" err="1"/>
              <a:t>ShareAlike</a:t>
            </a:r>
            <a:r>
              <a:rPr lang="en-US" dirty="0"/>
              <a:t> license 4.0.</a:t>
            </a:r>
          </a:p>
          <a:p>
            <a:pPr marL="0" indent="0">
              <a:buNone/>
            </a:pPr>
            <a:r>
              <a:rPr lang="en-US" dirty="0"/>
              <a:t>You have permission to share and redistribute these materials in any format and to make reasonable revisions and adaptations of this translation, provided that:</a:t>
            </a:r>
          </a:p>
          <a:p>
            <a:pPr marL="0" indent="0">
              <a:buNone/>
            </a:pPr>
            <a:r>
              <a:rPr lang="en-US" dirty="0"/>
              <a:t>•	You include the above </a:t>
            </a:r>
            <a:r>
              <a:rPr lang="en-US" dirty="0" err="1"/>
              <a:t>licence</a:t>
            </a:r>
            <a:r>
              <a:rPr lang="en-US" dirty="0"/>
              <a:t> and source information.</a:t>
            </a:r>
          </a:p>
          <a:p>
            <a:pPr marL="0" indent="0">
              <a:buNone/>
            </a:pPr>
            <a:r>
              <a:rPr lang="en-US" dirty="0"/>
              <a:t>•	If you redistribute these materials or create derivatives, you must distribute your contributions under the same license as the original.</a:t>
            </a:r>
          </a:p>
          <a:p>
            <a:pPr marL="0" indent="0">
              <a:buNone/>
            </a:pPr>
            <a:endParaRPr lang="en-US" dirty="0"/>
          </a:p>
          <a:p>
            <a:pPr marL="0" indent="0">
              <a:buNone/>
            </a:pPr>
            <a:r>
              <a:rPr lang="en-US" dirty="0"/>
              <a:t>The Holy Bible, Berean Standard Bible, BSB is produced in cooperation with Bible Hub, Discovery Bible, OpenBible.com, and the Berean Bible Translation Committee. This text of God's Word has been dedicated to the public domain.</a:t>
            </a:r>
          </a:p>
          <a:p>
            <a:pPr marL="0" indent="0">
              <a:buNone/>
            </a:pPr>
            <a:endParaRPr lang="en-US" dirty="0"/>
          </a:p>
          <a:p>
            <a:pPr marL="0" indent="0">
              <a:buNone/>
            </a:pPr>
            <a:r>
              <a:rPr lang="en-US" dirty="0"/>
              <a:t>Tibetan text is from the Central Tibetan Bible translation by Central Asia Publishing. Used by permission.</a:t>
            </a:r>
          </a:p>
          <a:p>
            <a:pPr marL="0" indent="0">
              <a:buNone/>
            </a:pPr>
            <a:endParaRPr lang="en-IN" dirty="0"/>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3606"/>
    </mc:Choice>
    <mc:Fallback xmlns="">
      <p:transition spd="slow" advTm="36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A93CA39-E538-6289-3DB4-3CBF08102D47}"/>
              </a:ext>
            </a:extLst>
          </p:cNvPr>
          <p:cNvPicPr>
            <a:picLocks noChangeAspect="1"/>
          </p:cNvPicPr>
          <p:nvPr/>
        </p:nvPicPr>
        <p:blipFill>
          <a:blip r:embed="rId2"/>
          <a:stretch>
            <a:fillRect/>
          </a:stretch>
        </p:blipFill>
        <p:spPr>
          <a:xfrm>
            <a:off x="0" y="0"/>
            <a:ext cx="12192000" cy="7214742"/>
          </a:xfrm>
          <a:prstGeom prst="rect">
            <a:avLst/>
          </a:prstGeom>
        </p:spPr>
      </p:pic>
      <p:sp>
        <p:nvSpPr>
          <p:cNvPr id="10" name="TextBox 9">
            <a:extLst>
              <a:ext uri="{FF2B5EF4-FFF2-40B4-BE49-F238E27FC236}">
                <a16:creationId xmlns:a16="http://schemas.microsoft.com/office/drawing/2014/main" id="{D27B5D72-F477-AA23-0B96-D6A181E557D0}"/>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9:3,4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5</a:t>
            </a:r>
            <a:r>
              <a:rPr lang="bo-CN" sz="6000" dirty="0">
                <a:solidFill>
                  <a:srgbClr val="121212"/>
                </a:solidFill>
                <a:latin typeface="Arial" panose="020B0604020202020204" pitchFamily="34" charset="0"/>
              </a:rPr>
              <a:t>ཁོས་“གཙོ་བོ་ལགས། ཁྱེད་སུ་ཡིན་”ཞེས་བཤད་པས་ཁོང་གིས་“ང་ནི་ཁྱོད་ཀྱིས་གནོད་སྐྱེལ་བཞིན་པའི་ཡེ་ཤུ་ཡིན་ནོ། </a:t>
            </a:r>
            <a:r>
              <a:rPr lang="bo-CN" sz="6000" dirty="0">
                <a:solidFill>
                  <a:srgbClr val="777A7B"/>
                </a:solidFill>
                <a:latin typeface="Arial" panose="020B0604020202020204" pitchFamily="34" charset="0"/>
              </a:rPr>
              <a:t>6</a:t>
            </a:r>
            <a:r>
              <a:rPr lang="bo-CN" sz="6000" dirty="0">
                <a:solidFill>
                  <a:srgbClr val="121212"/>
                </a:solidFill>
                <a:latin typeface="Arial" panose="020B0604020202020204" pitchFamily="34" charset="0"/>
              </a:rPr>
              <a:t>ད་ཡར་ལོངས་ལ་གྲོང་ཁྱེར་དུ་སོང་ཞིག ཁྱོད་ཀྱིས་གང་བྱེད་དགོས་པ་དེ་ཁྱོད་ལ་སྨྲ་བར་འགྱུར་”ཞེས་གསུངས།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5“Who are You, Lord?” Saul asked.</a:t>
            </a:r>
          </a:p>
          <a:p>
            <a:r>
              <a:rPr lang="en-US" sz="4400" dirty="0">
                <a:solidFill>
                  <a:srgbClr val="777A7B"/>
                </a:solidFill>
                <a:latin typeface="Arial" panose="020B0604020202020204" pitchFamily="34" charset="0"/>
              </a:rPr>
              <a:t>“I am Jesus, whom you are persecuting,” He replied. 6“Now get up and go into the city, and you will be told what you must do.”</a:t>
            </a:r>
            <a:endParaRPr lang="en-IN" dirty="0"/>
          </a:p>
        </p:txBody>
      </p:sp>
      <p:pic>
        <p:nvPicPr>
          <p:cNvPr id="6" name="Audio 5">
            <a:hlinkClick r:id="" action="ppaction://media"/>
            <a:extLst>
              <a:ext uri="{FF2B5EF4-FFF2-40B4-BE49-F238E27FC236}">
                <a16:creationId xmlns:a16="http://schemas.microsoft.com/office/drawing/2014/main" id="{214C7E8D-F185-E950-C2FB-B1A3C2F16AF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16634"/>
    </mc:Choice>
    <mc:Fallback xmlns="">
      <p:transition spd="slow" advTm="166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B49320D-2DFE-4AB0-B5CD-E7336D2E3471}"/>
              </a:ext>
            </a:extLst>
          </p:cNvPr>
          <p:cNvPicPr>
            <a:picLocks noChangeAspect="1"/>
          </p:cNvPicPr>
          <p:nvPr/>
        </p:nvPicPr>
        <p:blipFill>
          <a:blip r:embed="rId2"/>
          <a:stretch>
            <a:fillRect/>
          </a:stretch>
        </p:blipFill>
        <p:spPr>
          <a:xfrm>
            <a:off x="0" y="-471934"/>
            <a:ext cx="12192000" cy="7329934"/>
          </a:xfrm>
          <a:prstGeom prst="rect">
            <a:avLst/>
          </a:prstGeom>
        </p:spPr>
      </p:pic>
      <p:sp>
        <p:nvSpPr>
          <p:cNvPr id="10" name="TextBox 9">
            <a:extLst>
              <a:ext uri="{FF2B5EF4-FFF2-40B4-BE49-F238E27FC236}">
                <a16:creationId xmlns:a16="http://schemas.microsoft.com/office/drawing/2014/main" id="{C2209399-8A92-0B85-F7CE-283D268C424D}"/>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9:5,6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8401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sz="6000" dirty="0"/>
              <a:t> </a:t>
            </a:r>
            <a:r>
              <a:rPr lang="bo-CN" sz="6000" dirty="0">
                <a:solidFill>
                  <a:srgbClr val="777A7B"/>
                </a:solidFill>
                <a:latin typeface="Arial" panose="020B0604020202020204" pitchFamily="34" charset="0"/>
              </a:rPr>
              <a:t>7</a:t>
            </a:r>
            <a:r>
              <a:rPr lang="bo-CN" sz="6000" dirty="0">
                <a:solidFill>
                  <a:srgbClr val="121212"/>
                </a:solidFill>
                <a:latin typeface="Arial" panose="020B0604020202020204" pitchFamily="34" charset="0"/>
              </a:rPr>
              <a:t>སྒྲ་དེ་ཐོས་ཀྱང་སུ་ཞིག་ཡིན་པ་མ་མཐོང་བས་ཤ་ཨུལ་གྱི་ལམ་གྲོགས་རྣམས་ཁ་རོག་བསྡད། </a:t>
            </a:r>
            <a:endParaRPr lang="en-IN" sz="6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7The men traveling with Saul stood there speechless. They heard the voice but did not see anyone.</a:t>
            </a:r>
            <a:endParaRPr lang="en-IN" dirty="0"/>
          </a:p>
        </p:txBody>
      </p:sp>
      <p:pic>
        <p:nvPicPr>
          <p:cNvPr id="6" name="Audio 5">
            <a:hlinkClick r:id="" action="ppaction://media"/>
            <a:extLst>
              <a:ext uri="{FF2B5EF4-FFF2-40B4-BE49-F238E27FC236}">
                <a16:creationId xmlns:a16="http://schemas.microsoft.com/office/drawing/2014/main" id="{83CC82D2-A631-241B-9DD9-1731B54A49F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6394"/>
    </mc:Choice>
    <mc:Fallback xmlns="">
      <p:transition spd="slow" advTm="63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0752711-D2BA-6070-F4C1-ECB1735DCAE1}"/>
              </a:ext>
            </a:extLst>
          </p:cNvPr>
          <p:cNvPicPr>
            <a:picLocks noChangeAspect="1"/>
          </p:cNvPicPr>
          <p:nvPr/>
        </p:nvPicPr>
        <p:blipFill>
          <a:blip r:embed="rId2"/>
          <a:stretch>
            <a:fillRect/>
          </a:stretch>
        </p:blipFill>
        <p:spPr>
          <a:xfrm>
            <a:off x="0" y="-140099"/>
            <a:ext cx="12192000" cy="6998099"/>
          </a:xfrm>
          <a:prstGeom prst="rect">
            <a:avLst/>
          </a:prstGeom>
        </p:spPr>
      </p:pic>
      <p:sp>
        <p:nvSpPr>
          <p:cNvPr id="10" name="TextBox 9">
            <a:extLst>
              <a:ext uri="{FF2B5EF4-FFF2-40B4-BE49-F238E27FC236}">
                <a16:creationId xmlns:a16="http://schemas.microsoft.com/office/drawing/2014/main" id="{2400D000-A502-E823-A9A3-83A090ADB507}"/>
              </a:ext>
            </a:extLst>
          </p:cNvPr>
          <p:cNvSpPr txBox="1"/>
          <p:nvPr/>
        </p:nvSpPr>
        <p:spPr>
          <a:xfrm>
            <a:off x="9580017" y="178558"/>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96969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8</a:t>
            </a:r>
            <a:r>
              <a:rPr lang="bo-CN" sz="6000" dirty="0">
                <a:solidFill>
                  <a:srgbClr val="121212"/>
                </a:solidFill>
                <a:latin typeface="Arial" panose="020B0604020202020204" pitchFamily="34" charset="0"/>
              </a:rPr>
              <a:t>ཤ་ཨུལ་ས་ནས་ལངས་ཏེ་མིག་གདངས་ཀྱང་ཅི་ཡང་མཐོང་མ་ཐུབ། ལམ་གྲོགས་ཀྱིས་ཁོའི་ལག་པ་ནས་འཇུས་ཏེ་དཱ་མེ་སེག་ལ་འཁྲིད། </a:t>
            </a:r>
            <a:r>
              <a:rPr lang="bo-CN" sz="6000" dirty="0">
                <a:solidFill>
                  <a:srgbClr val="777A7B"/>
                </a:solidFill>
                <a:latin typeface="Arial" panose="020B0604020202020204" pitchFamily="34" charset="0"/>
              </a:rPr>
              <a:t>9</a:t>
            </a:r>
            <a:r>
              <a:rPr lang="bo-CN" sz="6000" dirty="0">
                <a:solidFill>
                  <a:srgbClr val="121212"/>
                </a:solidFill>
                <a:latin typeface="Arial" panose="020B0604020202020204" pitchFamily="34" charset="0"/>
              </a:rPr>
              <a:t>ཡང་ཉིན་གསུམ་གྱི་རིང་ལ་མིག་གིས་མི་མཐོང་བ་དང་ཁོས་ཟ་འཐུང་ཅི་ཡང་མ་བྱས།</a:t>
            </a:r>
            <a:br>
              <a:rPr lang="bo-CN" sz="6000" dirty="0"/>
            </a:b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8Saul got up from the ground, but when he opened his eyes he could not see a thing. So they led him by the hand into Damascus. 9For three days he was without sight, and he did not eat or drink anything.</a:t>
            </a:r>
            <a:endParaRPr lang="en-IN" dirty="0"/>
          </a:p>
        </p:txBody>
      </p:sp>
      <p:pic>
        <p:nvPicPr>
          <p:cNvPr id="6" name="Audio 5">
            <a:hlinkClick r:id="" action="ppaction://media"/>
            <a:extLst>
              <a:ext uri="{FF2B5EF4-FFF2-40B4-BE49-F238E27FC236}">
                <a16:creationId xmlns:a16="http://schemas.microsoft.com/office/drawing/2014/main" id="{190F0446-074A-6726-4837-0BEEA744F46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14975"/>
    </mc:Choice>
    <mc:Fallback xmlns="">
      <p:transition spd="slow" advTm="149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8B09020-D469-B8F5-DD39-94CF46920377}"/>
              </a:ext>
            </a:extLst>
          </p:cNvPr>
          <p:cNvPicPr>
            <a:picLocks noChangeAspect="1"/>
          </p:cNvPicPr>
          <p:nvPr/>
        </p:nvPicPr>
        <p:blipFill>
          <a:blip r:embed="rId2"/>
          <a:stretch>
            <a:fillRect/>
          </a:stretch>
        </p:blipFill>
        <p:spPr>
          <a:xfrm>
            <a:off x="0" y="0"/>
            <a:ext cx="12192000" cy="8267178"/>
          </a:xfrm>
          <a:prstGeom prst="rect">
            <a:avLst/>
          </a:prstGeom>
        </p:spPr>
      </p:pic>
      <p:sp>
        <p:nvSpPr>
          <p:cNvPr id="10" name="TextBox 9">
            <a:extLst>
              <a:ext uri="{FF2B5EF4-FFF2-40B4-BE49-F238E27FC236}">
                <a16:creationId xmlns:a16="http://schemas.microsoft.com/office/drawing/2014/main" id="{D00CB99D-6A94-DBC8-2BF5-6CDF7DB684DD}"/>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9:8,9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90376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10</a:t>
            </a:r>
            <a:r>
              <a:rPr lang="bo-CN" sz="6000" dirty="0">
                <a:solidFill>
                  <a:srgbClr val="121212"/>
                </a:solidFill>
                <a:latin typeface="Arial" panose="020B0604020202020204" pitchFamily="34" charset="0"/>
              </a:rPr>
              <a:t>དེའི་དུས་སུ་དཱ་མེ་སེག་ལ་ཨ་ནན་ཡཱ་ཞེས་ཟེར་བའི་ཉེ་གནས་ཤིག་ཡོད་ཅིང༌། གཙོ་བོས་ཁོ་ལ་ཞལ་གཟིགས་གནང་ནས་“ཨ་ནན་ཡཱ་”ཞེས་གསུངས་པས་ཁོས་“གཙོ་བོ་ལགས། ང་འདིར་ཡོད་”ཅེས་བཤད།</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10In Damascus there was a disciple named Ananias. The Lord spoke to him in a vision, “Ananias!”</a:t>
            </a:r>
          </a:p>
          <a:p>
            <a:r>
              <a:rPr lang="en-US" sz="4400" dirty="0">
                <a:solidFill>
                  <a:srgbClr val="777A7B"/>
                </a:solidFill>
                <a:latin typeface="Arial" panose="020B0604020202020204" pitchFamily="34" charset="0"/>
              </a:rPr>
              <a:t>“Here I am, Lord,” he answered.</a:t>
            </a:r>
            <a:endParaRPr lang="en-IN" dirty="0"/>
          </a:p>
        </p:txBody>
      </p:sp>
      <p:pic>
        <p:nvPicPr>
          <p:cNvPr id="6" name="Audio 5">
            <a:hlinkClick r:id="" action="ppaction://media"/>
            <a:extLst>
              <a:ext uri="{FF2B5EF4-FFF2-40B4-BE49-F238E27FC236}">
                <a16:creationId xmlns:a16="http://schemas.microsoft.com/office/drawing/2014/main" id="{C350AAA4-AA9E-503C-83A0-03FD61FB9D3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15860"/>
    </mc:Choice>
    <mc:Fallback xmlns="">
      <p:transition spd="slow" advTm="158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1EE3E16-8D7E-49C1-B01C-60EE8E74DC0A}"/>
              </a:ext>
            </a:extLst>
          </p:cNvPr>
          <p:cNvPicPr>
            <a:picLocks noChangeAspect="1"/>
          </p:cNvPicPr>
          <p:nvPr/>
        </p:nvPicPr>
        <p:blipFill>
          <a:blip r:embed="rId2"/>
          <a:stretch>
            <a:fillRect/>
          </a:stretch>
        </p:blipFill>
        <p:spPr>
          <a:xfrm>
            <a:off x="0" y="-1593273"/>
            <a:ext cx="12192000" cy="8451273"/>
          </a:xfrm>
          <a:prstGeom prst="rect">
            <a:avLst/>
          </a:prstGeom>
        </p:spPr>
      </p:pic>
      <p:sp>
        <p:nvSpPr>
          <p:cNvPr id="11" name="TextBox 10">
            <a:extLst>
              <a:ext uri="{FF2B5EF4-FFF2-40B4-BE49-F238E27FC236}">
                <a16:creationId xmlns:a16="http://schemas.microsoft.com/office/drawing/2014/main" id="{B5A8D22A-1484-E746-17C8-A70BEE488972}"/>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9:10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659190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11</a:t>
            </a:r>
            <a:r>
              <a:rPr lang="bo-CN" sz="6000" dirty="0">
                <a:solidFill>
                  <a:srgbClr val="121212"/>
                </a:solidFill>
                <a:latin typeface="Arial" panose="020B0604020202020204" pitchFamily="34" charset="0"/>
              </a:rPr>
              <a:t>གཙོ་བོས་ཁོ་ལ་“ལོངས་ལ་དྲང་པོ་ཟེར་བའི་སྲང་ལམ་ལ་སོང་ནས་ཡུ་དཱ་ཞེས་བྱ་བའི་ཁང་པར་ཊར་སཱུ་གྲོང་ཁྱེར་ནས་ཡིན་པའི་ཤ་ཨུལ་ཚོལ་ཞིག ད་ལྟ་ཁོས་སྨོན་ལམ་འདེབས་བཞིན་ཡོད་ཅིང༌།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11“Get up!” the Lord told him. “Go to the house of Judas on Straight Street and ask for a man from Tarsus named Saul, for he is praying.</a:t>
            </a:r>
            <a:endParaRPr lang="en-IN" dirty="0"/>
          </a:p>
        </p:txBody>
      </p:sp>
      <p:pic>
        <p:nvPicPr>
          <p:cNvPr id="6" name="Audio 5">
            <a:hlinkClick r:id="" action="ppaction://media"/>
            <a:extLst>
              <a:ext uri="{FF2B5EF4-FFF2-40B4-BE49-F238E27FC236}">
                <a16:creationId xmlns:a16="http://schemas.microsoft.com/office/drawing/2014/main" id="{55616630-4BEB-40B6-B86D-9D19CF5D07F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14613"/>
    </mc:Choice>
    <mc:Fallback xmlns="">
      <p:transition spd="slow" advTm="146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E9BA657-44B8-2CD5-E314-ACD91567A11B}"/>
              </a:ext>
            </a:extLst>
          </p:cNvPr>
          <p:cNvPicPr>
            <a:picLocks noChangeAspect="1"/>
          </p:cNvPicPr>
          <p:nvPr/>
        </p:nvPicPr>
        <p:blipFill>
          <a:blip r:embed="rId2"/>
          <a:stretch>
            <a:fillRect/>
          </a:stretch>
        </p:blipFill>
        <p:spPr>
          <a:xfrm>
            <a:off x="0" y="-7353"/>
            <a:ext cx="12288982" cy="6865353"/>
          </a:xfrm>
          <a:prstGeom prst="rect">
            <a:avLst/>
          </a:prstGeom>
        </p:spPr>
      </p:pic>
      <p:sp>
        <p:nvSpPr>
          <p:cNvPr id="12" name="TextBox 11">
            <a:extLst>
              <a:ext uri="{FF2B5EF4-FFF2-40B4-BE49-F238E27FC236}">
                <a16:creationId xmlns:a16="http://schemas.microsoft.com/office/drawing/2014/main" id="{CC611FFC-5AA2-DC1B-659C-4F7E50BF1E77}"/>
              </a:ext>
            </a:extLst>
          </p:cNvPr>
          <p:cNvSpPr txBox="1"/>
          <p:nvPr/>
        </p:nvSpPr>
        <p:spPr>
          <a:xfrm>
            <a:off x="90153" y="0"/>
            <a:ext cx="9646276" cy="2962141"/>
          </a:xfrm>
          <a:prstGeom prst="rect">
            <a:avLst/>
          </a:prstGeom>
          <a:noFill/>
        </p:spPr>
        <p:txBody>
          <a:bodyPr wrap="square" rtlCol="0">
            <a:noAutofit/>
          </a:bodyPr>
          <a:lstStyle/>
          <a:p>
            <a:pPr algn="ctr"/>
            <a:r>
              <a:rPr lang="en-IN" sz="8000"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 </a:t>
            </a:r>
            <a:r>
              <a:rPr lang="bo-CN" sz="80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མཛད་པ། 9</a:t>
            </a:r>
          </a:p>
          <a:p>
            <a:r>
              <a:rPr lang="bo-CN" sz="8000" b="1"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ཤ་ཨུལ་གཙོ་བོ་ཡེ་ཤུར་དད་པ་སྐྱེས་པའི་སྐོར།</a:t>
            </a:r>
          </a:p>
          <a:p>
            <a:endParaRPr lang="en-IN" dirty="0"/>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A8EB7F2-04E7-C7C9-A3BF-547CD3F1EEE1}"/>
              </a:ext>
            </a:extLst>
          </p:cNvPr>
          <p:cNvPicPr>
            <a:picLocks noChangeAspect="1"/>
          </p:cNvPicPr>
          <p:nvPr/>
        </p:nvPicPr>
        <p:blipFill>
          <a:blip r:embed="rId2"/>
          <a:stretch>
            <a:fillRect/>
          </a:stretch>
        </p:blipFill>
        <p:spPr>
          <a:xfrm>
            <a:off x="0" y="0"/>
            <a:ext cx="12192000" cy="6846627"/>
          </a:xfrm>
          <a:prstGeom prst="rect">
            <a:avLst/>
          </a:prstGeom>
        </p:spPr>
      </p:pic>
      <p:sp>
        <p:nvSpPr>
          <p:cNvPr id="11" name="TextBox 10">
            <a:extLst>
              <a:ext uri="{FF2B5EF4-FFF2-40B4-BE49-F238E27FC236}">
                <a16:creationId xmlns:a16="http://schemas.microsoft.com/office/drawing/2014/main" id="{D63219FD-4046-EC55-CCDF-EAFDDB04D4B9}"/>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9:11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02666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12</a:t>
            </a:r>
            <a:r>
              <a:rPr lang="bo-CN" sz="6600" dirty="0">
                <a:solidFill>
                  <a:srgbClr val="121212"/>
                </a:solidFill>
                <a:latin typeface="Arial" panose="020B0604020202020204" pitchFamily="34" charset="0"/>
              </a:rPr>
              <a:t>ཁོས་ཨ་ནན་ཡཱ་ཟེར་མཁན་ཞིག་ནང་ལ་ཡོང་ནས་མིག་གིས་སླར་ཡང་མཐོང་ཐུབ་པའི་ཆེད་དུ་ཁོ་ལ་ཕྱག་འཇོག་པ་ཞལ་གཟིགས་ཀྱི་ནང་ནས་མཐོང་”ཞེས་གསུང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12In a vision he has seen a man named Ananias come and place his hands on him to restore his sight.”</a:t>
            </a:r>
            <a:endParaRPr lang="en-IN" dirty="0"/>
          </a:p>
        </p:txBody>
      </p:sp>
      <p:pic>
        <p:nvPicPr>
          <p:cNvPr id="10" name="Audio 9">
            <a:hlinkClick r:id="" action="ppaction://media"/>
            <a:extLst>
              <a:ext uri="{FF2B5EF4-FFF2-40B4-BE49-F238E27FC236}">
                <a16:creationId xmlns:a16="http://schemas.microsoft.com/office/drawing/2014/main" id="{1E889EE7-97C7-8031-9F98-A0D75AA6130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10863"/>
    </mc:Choice>
    <mc:Fallback xmlns="">
      <p:transition spd="slow" advTm="108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400FEF7-5F27-2987-06D6-FD196C6DFFD0}"/>
              </a:ext>
            </a:extLst>
          </p:cNvPr>
          <p:cNvPicPr>
            <a:picLocks noChangeAspect="1"/>
          </p:cNvPicPr>
          <p:nvPr/>
        </p:nvPicPr>
        <p:blipFill>
          <a:blip r:embed="rId2"/>
          <a:stretch>
            <a:fillRect/>
          </a:stretch>
        </p:blipFill>
        <p:spPr>
          <a:xfrm>
            <a:off x="0" y="0"/>
            <a:ext cx="13217236" cy="6858000"/>
          </a:xfrm>
          <a:prstGeom prst="rect">
            <a:avLst/>
          </a:prstGeom>
        </p:spPr>
      </p:pic>
      <p:sp>
        <p:nvSpPr>
          <p:cNvPr id="7" name="TextBox 6">
            <a:extLst>
              <a:ext uri="{FF2B5EF4-FFF2-40B4-BE49-F238E27FC236}">
                <a16:creationId xmlns:a16="http://schemas.microsoft.com/office/drawing/2014/main" id="{EF7666B9-6A87-5B9A-42B9-79AA344BA378}"/>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9:12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884331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13</a:t>
            </a:r>
            <a:r>
              <a:rPr lang="bo-CN" sz="5400" dirty="0">
                <a:solidFill>
                  <a:srgbClr val="121212"/>
                </a:solidFill>
                <a:latin typeface="Arial" panose="020B0604020202020204" pitchFamily="34" charset="0"/>
              </a:rPr>
              <a:t>འོན་ཀྱང་ཨ་ནན་ཡཱས་“གཙོ་བོ་ལགས། ཡེ་རུ་ཤ་ལེམ་ལ་མི་འདིས་ཁྱེད་ཀྱི་དད་ལྡན་རྣམས་ལ་གནོད་པ་ཅི་ལྟར་ཆེ་བ་བཏང་བ་མི་མང་པོས་ང་ལ་བཤད་བྱུང༌། </a:t>
            </a:r>
            <a:r>
              <a:rPr lang="bo-CN" sz="5400" dirty="0">
                <a:solidFill>
                  <a:srgbClr val="777A7B"/>
                </a:solidFill>
                <a:latin typeface="Arial" panose="020B0604020202020204" pitchFamily="34" charset="0"/>
              </a:rPr>
              <a:t>14</a:t>
            </a:r>
            <a:r>
              <a:rPr lang="bo-CN" sz="5400" dirty="0">
                <a:solidFill>
                  <a:srgbClr val="121212"/>
                </a:solidFill>
                <a:latin typeface="Arial" panose="020B0604020202020204" pitchFamily="34" charset="0"/>
              </a:rPr>
              <a:t>ཡང་འདིར་ཁོ་ལ་བླ་ཆེན་རྣམས་ནས་ཁྱེད་ཀྱི་མཚན་ནས་བརྗོད་མཁན་ཐམས་ཅད་འཛིན་བཟུང་བྱེད་པའི་དབང་ཡོད་”ཅེས་སྨྲས་ཀྱང༌།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dirty="0">
                <a:solidFill>
                  <a:srgbClr val="777A7B"/>
                </a:solidFill>
                <a:latin typeface="Arial" panose="020B0604020202020204" pitchFamily="34" charset="0"/>
              </a:rPr>
              <a:t>13But Ananias answered, “Lord, many people have told me about this man and all the harm he has done to Your saints in Jerusalem. 14And now he is here with authority from the chief priests to arrest all who call on Your name.”</a:t>
            </a:r>
            <a:endParaRPr lang="en-IN" dirty="0"/>
          </a:p>
        </p:txBody>
      </p:sp>
      <p:pic>
        <p:nvPicPr>
          <p:cNvPr id="11" name="Audio 10">
            <a:hlinkClick r:id="" action="ppaction://media"/>
            <a:extLst>
              <a:ext uri="{FF2B5EF4-FFF2-40B4-BE49-F238E27FC236}">
                <a16:creationId xmlns:a16="http://schemas.microsoft.com/office/drawing/2014/main" id="{744045AD-BAA1-A54B-49E1-CAB94363E14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00491716"/>
      </p:ext>
    </p:extLst>
  </p:cSld>
  <p:clrMapOvr>
    <a:masterClrMapping/>
  </p:clrMapOvr>
  <mc:AlternateContent xmlns:mc="http://schemas.openxmlformats.org/markup-compatibility/2006" xmlns:p14="http://schemas.microsoft.com/office/powerpoint/2010/main">
    <mc:Choice Requires="p14">
      <p:transition spd="slow" p14:dur="2000" advTm="19705"/>
    </mc:Choice>
    <mc:Fallback xmlns="">
      <p:transition spd="slow" advTm="197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B572BC-FB93-9513-B6CF-73038AB375B6}"/>
              </a:ext>
            </a:extLst>
          </p:cNvPr>
          <p:cNvPicPr>
            <a:picLocks noChangeAspect="1"/>
          </p:cNvPicPr>
          <p:nvPr/>
        </p:nvPicPr>
        <p:blipFill>
          <a:blip r:embed="rId2"/>
          <a:stretch>
            <a:fillRect/>
          </a:stretch>
        </p:blipFill>
        <p:spPr>
          <a:xfrm>
            <a:off x="0" y="-108857"/>
            <a:ext cx="12192000" cy="6966857"/>
          </a:xfrm>
          <a:prstGeom prst="rect">
            <a:avLst/>
          </a:prstGeom>
        </p:spPr>
      </p:pic>
      <p:sp>
        <p:nvSpPr>
          <p:cNvPr id="7" name="TextBox 6">
            <a:extLst>
              <a:ext uri="{FF2B5EF4-FFF2-40B4-BE49-F238E27FC236}">
                <a16:creationId xmlns:a16="http://schemas.microsoft.com/office/drawing/2014/main" id="{B68C94FB-F96A-894F-18FC-A24413CBE8AA}"/>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9:13,14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913001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15</a:t>
            </a:r>
            <a:r>
              <a:rPr lang="bo-CN" sz="5400" dirty="0">
                <a:solidFill>
                  <a:srgbClr val="121212"/>
                </a:solidFill>
                <a:latin typeface="Arial" panose="020B0604020202020204" pitchFamily="34" charset="0"/>
              </a:rPr>
              <a:t>གཙོ་བོས་ཁོ་ལ་“ད་སོང་ཞིག མི་འདི་ནི་ཡ་ཧུ་དཱ་པ་མིན་པ་རྣམས་དང༌། རྒྱལ་པོ། ཡི་སི་ར་ཨེལ་གྱི་མི་རྣམས་ལ་ངའི་མིང་སྒྲོག་ཕྱིར་ངས་བདམས་པའི་སྣོད་ཡིན།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b="0" i="0" dirty="0">
                <a:solidFill>
                  <a:srgbClr val="777A7B"/>
                </a:solidFill>
                <a:effectLst/>
                <a:latin typeface="Arial" panose="020B0604020202020204" pitchFamily="34" charset="0"/>
              </a:rPr>
              <a:t>15“Go!” said the Lord. “This man is My chosen instrument to carry My name before the Gentiles and their kings, and before the people of Israel. </a:t>
            </a:r>
            <a:endParaRPr lang="en-IN" sz="4000" dirty="0"/>
          </a:p>
        </p:txBody>
      </p:sp>
      <p:pic>
        <p:nvPicPr>
          <p:cNvPr id="6" name="Audio 5">
            <a:hlinkClick r:id="" action="ppaction://media"/>
            <a:extLst>
              <a:ext uri="{FF2B5EF4-FFF2-40B4-BE49-F238E27FC236}">
                <a16:creationId xmlns:a16="http://schemas.microsoft.com/office/drawing/2014/main" id="{3C3280DE-953B-6685-2E4F-8FC45277CD9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922139011"/>
      </p:ext>
    </p:extLst>
  </p:cSld>
  <p:clrMapOvr>
    <a:masterClrMapping/>
  </p:clrMapOvr>
  <mc:AlternateContent xmlns:mc="http://schemas.openxmlformats.org/markup-compatibility/2006" xmlns:p14="http://schemas.microsoft.com/office/powerpoint/2010/main">
    <mc:Choice Requires="p14">
      <p:transition spd="slow" p14:dur="2000" advTm="13054"/>
    </mc:Choice>
    <mc:Fallback xmlns="">
      <p:transition spd="slow" advTm="130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B572BC-FB93-9513-B6CF-73038AB375B6}"/>
              </a:ext>
            </a:extLst>
          </p:cNvPr>
          <p:cNvPicPr>
            <a:picLocks noChangeAspect="1"/>
          </p:cNvPicPr>
          <p:nvPr/>
        </p:nvPicPr>
        <p:blipFill>
          <a:blip r:embed="rId2"/>
          <a:stretch>
            <a:fillRect/>
          </a:stretch>
        </p:blipFill>
        <p:spPr>
          <a:xfrm>
            <a:off x="-3118388" y="-1890793"/>
            <a:ext cx="15310388" cy="8748793"/>
          </a:xfrm>
          <a:prstGeom prst="rect">
            <a:avLst/>
          </a:prstGeom>
        </p:spPr>
      </p:pic>
      <p:sp>
        <p:nvSpPr>
          <p:cNvPr id="8" name="TextBox 7">
            <a:extLst>
              <a:ext uri="{FF2B5EF4-FFF2-40B4-BE49-F238E27FC236}">
                <a16:creationId xmlns:a16="http://schemas.microsoft.com/office/drawing/2014/main" id="{C5C86076-C368-9E7D-928C-437363B0B6DD}"/>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9:15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59350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16</a:t>
            </a:r>
            <a:r>
              <a:rPr lang="bo-CN" sz="5400" dirty="0">
                <a:solidFill>
                  <a:srgbClr val="121212"/>
                </a:solidFill>
                <a:latin typeface="Arial" panose="020B0604020202020204" pitchFamily="34" charset="0"/>
              </a:rPr>
              <a:t>ངའི་མིང་གི་དོན་དུ་སྡུག་བསྔལ་ཅི་ལྟར་ཆེ་བ་མྱོང་དགོས་པ་ང་རང་གིས་ཁོ་ལ་སྟོན་པར་བྱ་”ཞེས་གསུངས་པས།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b="0" i="0" dirty="0">
                <a:solidFill>
                  <a:srgbClr val="777A7B"/>
                </a:solidFill>
                <a:effectLst/>
                <a:latin typeface="Arial" panose="020B0604020202020204" pitchFamily="34" charset="0"/>
              </a:rPr>
              <a:t>16I will show him how much he must suffer for My name.”</a:t>
            </a:r>
            <a:endParaRPr lang="en-IN" sz="4000" dirty="0"/>
          </a:p>
        </p:txBody>
      </p:sp>
      <p:pic>
        <p:nvPicPr>
          <p:cNvPr id="6" name="Audio 5">
            <a:hlinkClick r:id="" action="ppaction://media"/>
            <a:extLst>
              <a:ext uri="{FF2B5EF4-FFF2-40B4-BE49-F238E27FC236}">
                <a16:creationId xmlns:a16="http://schemas.microsoft.com/office/drawing/2014/main" id="{97FC9FF9-11F1-65DE-0F2E-855F5F4A543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877415207"/>
      </p:ext>
    </p:extLst>
  </p:cSld>
  <p:clrMapOvr>
    <a:masterClrMapping/>
  </p:clrMapOvr>
  <mc:AlternateContent xmlns:mc="http://schemas.openxmlformats.org/markup-compatibility/2006" xmlns:p14="http://schemas.microsoft.com/office/powerpoint/2010/main">
    <mc:Choice Requires="p14">
      <p:transition spd="slow" p14:dur="2000" advTm="8515"/>
    </mc:Choice>
    <mc:Fallback xmlns="">
      <p:transition spd="slow" advTm="85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39237F7-1453-47AC-9371-89A573A33B44}"/>
              </a:ext>
            </a:extLst>
          </p:cNvPr>
          <p:cNvPicPr>
            <a:picLocks noChangeAspect="1"/>
          </p:cNvPicPr>
          <p:nvPr/>
        </p:nvPicPr>
        <p:blipFill>
          <a:blip r:embed="rId2"/>
          <a:stretch>
            <a:fillRect/>
          </a:stretch>
        </p:blipFill>
        <p:spPr>
          <a:xfrm>
            <a:off x="0" y="-205262"/>
            <a:ext cx="12192000" cy="7063262"/>
          </a:xfrm>
          <a:prstGeom prst="rect">
            <a:avLst/>
          </a:prstGeom>
        </p:spPr>
      </p:pic>
      <p:sp>
        <p:nvSpPr>
          <p:cNvPr id="8" name="TextBox 7">
            <a:extLst>
              <a:ext uri="{FF2B5EF4-FFF2-40B4-BE49-F238E27FC236}">
                <a16:creationId xmlns:a16="http://schemas.microsoft.com/office/drawing/2014/main" id="{B5E6DF46-B272-98F6-6F37-3DE63B4D53FA}"/>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9:16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1265116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4800" dirty="0">
                <a:solidFill>
                  <a:srgbClr val="777A7B"/>
                </a:solidFill>
                <a:latin typeface="Arial" panose="020B0604020202020204" pitchFamily="34" charset="0"/>
              </a:rPr>
              <a:t>17</a:t>
            </a:r>
            <a:r>
              <a:rPr lang="bo-CN" sz="4800" dirty="0">
                <a:solidFill>
                  <a:srgbClr val="121212"/>
                </a:solidFill>
                <a:latin typeface="Arial" panose="020B0604020202020204" pitchFamily="34" charset="0"/>
              </a:rPr>
              <a:t>ཨ་ནན་ཡཱ་སོང་ནས་ཁང་པ་དེའི་ནང་ལ་འཛུལ་བ་དང་ཤ་ཨུལ་ལ་ཕྱག་བཞག་ནས་ཁོ་ལ་“སྤུན་ཟླ་ཤ་ཨུལ། ལམ་བར་དུ་ཁྱེད་ལ་མངོན་པར་མཛད་མཁན་གཙོ་བོ་ཡེ་ཤུ་ཡིས་ཁྱེད་ཀྱི་མིག་གིས་སླར་ཡང་མཐོང་ཐུབ་པའི་ཆེད་དང༌། ཁྱེད་ནི་དམ་པའི་ཐུགས་ཉིད་ཀྱིས་གང་བར་འགྱུར་བའི་ཕྱིར་ང་འདིར་མངགས་”ཞེས་བཤད།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dirty="0">
                <a:solidFill>
                  <a:srgbClr val="777A7B"/>
                </a:solidFill>
                <a:latin typeface="Arial" panose="020B0604020202020204" pitchFamily="34" charset="0"/>
              </a:rPr>
              <a:t>17So Ananias went to the house, and when he arrived, he placed his hands on Saul. “Brother Saul,” he said, “the Lord Jesus, who appeared to you on the road as you were coming here, has sent me so that you may see again and be filled with the Holy Spirit.”</a:t>
            </a:r>
            <a:endParaRPr lang="en-IN" dirty="0"/>
          </a:p>
        </p:txBody>
      </p:sp>
      <p:pic>
        <p:nvPicPr>
          <p:cNvPr id="6" name="Audio 5">
            <a:hlinkClick r:id="" action="ppaction://media"/>
            <a:extLst>
              <a:ext uri="{FF2B5EF4-FFF2-40B4-BE49-F238E27FC236}">
                <a16:creationId xmlns:a16="http://schemas.microsoft.com/office/drawing/2014/main" id="{65A76893-A305-2CB8-0F8F-484EFAA0479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166251957"/>
      </p:ext>
    </p:extLst>
  </p:cSld>
  <p:clrMapOvr>
    <a:masterClrMapping/>
  </p:clrMapOvr>
  <mc:AlternateContent xmlns:mc="http://schemas.openxmlformats.org/markup-compatibility/2006" xmlns:p14="http://schemas.microsoft.com/office/powerpoint/2010/main">
    <mc:Choice Requires="p14">
      <p:transition spd="slow" p14:dur="2000" advTm="22153"/>
    </mc:Choice>
    <mc:Fallback xmlns="">
      <p:transition spd="slow" advTm="221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0"/>
            <a:ext cx="6096000" cy="6858000"/>
          </a:xfrm>
          <a:prstGeom prst="rect">
            <a:avLst/>
          </a:prstGeom>
          <a:noFill/>
        </p:spPr>
        <p:txBody>
          <a:bodyPr wrap="square" rtlCol="0">
            <a:noAutofit/>
          </a:bodyPr>
          <a:lstStyle/>
          <a:p>
            <a:pPr algn="ctr"/>
            <a:r>
              <a:rPr lang="en-IN" dirty="0"/>
              <a:t> </a:t>
            </a:r>
            <a:r>
              <a:rPr lang="bo-CN" sz="8000" b="1" cap="all" dirty="0">
                <a:solidFill>
                  <a:srgbClr val="121212"/>
                </a:solidFill>
                <a:latin typeface="ArialMT"/>
              </a:rPr>
              <a:t>མཛད་པ། 9</a:t>
            </a:r>
          </a:p>
          <a:p>
            <a:r>
              <a:rPr lang="bo-CN" sz="8000" b="1" dirty="0">
                <a:solidFill>
                  <a:srgbClr val="121212"/>
                </a:solidFill>
                <a:latin typeface="Arial" panose="020B0604020202020204" pitchFamily="34" charset="0"/>
              </a:rPr>
              <a:t>ཤ་ཨུལ་གཙོ་བོ་ཡེ་ཤུར་དད་པ་སྐྱེས་པའི་སྐོར།</a:t>
            </a:r>
          </a:p>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sz="6000" b="0" i="0" u="none" strike="noStrike" baseline="0" dirty="0">
                <a:latin typeface="TimesNewRomanPSMT"/>
              </a:rPr>
              <a:t>Saul’s Conversion – Acts 9:1-19 </a:t>
            </a:r>
            <a:endParaRPr lang="en-IN" sz="6000" dirty="0"/>
          </a:p>
        </p:txBody>
      </p:sp>
      <p:pic>
        <p:nvPicPr>
          <p:cNvPr id="6" name="Audio 5">
            <a:hlinkClick r:id="" action="ppaction://media"/>
            <a:extLst>
              <a:ext uri="{FF2B5EF4-FFF2-40B4-BE49-F238E27FC236}">
                <a16:creationId xmlns:a16="http://schemas.microsoft.com/office/drawing/2014/main" id="{85620C36-9159-45A1-0AD6-000E075BB79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3791"/>
    </mc:Choice>
    <mc:Fallback xmlns="">
      <p:transition spd="slow" advTm="37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40C3F63-CF92-6988-800D-487BFE80E20F}"/>
              </a:ext>
            </a:extLst>
          </p:cNvPr>
          <p:cNvPicPr>
            <a:picLocks noChangeAspect="1"/>
          </p:cNvPicPr>
          <p:nvPr/>
        </p:nvPicPr>
        <p:blipFill>
          <a:blip r:embed="rId2"/>
          <a:stretch>
            <a:fillRect/>
          </a:stretch>
        </p:blipFill>
        <p:spPr>
          <a:xfrm>
            <a:off x="-1" y="-1"/>
            <a:ext cx="12331809" cy="6996545"/>
          </a:xfrm>
          <a:prstGeom prst="rect">
            <a:avLst/>
          </a:prstGeom>
        </p:spPr>
      </p:pic>
      <p:sp>
        <p:nvSpPr>
          <p:cNvPr id="7" name="TextBox 6">
            <a:extLst>
              <a:ext uri="{FF2B5EF4-FFF2-40B4-BE49-F238E27FC236}">
                <a16:creationId xmlns:a16="http://schemas.microsoft.com/office/drawing/2014/main" id="{35C1CA54-32D5-9992-9D27-2662CDD9BCAD}"/>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9:17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9225833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sz="6000" dirty="0"/>
              <a:t> </a:t>
            </a:r>
            <a:r>
              <a:rPr lang="bo-CN" sz="6000" dirty="0">
                <a:solidFill>
                  <a:srgbClr val="777A7B"/>
                </a:solidFill>
                <a:latin typeface="Arial" panose="020B0604020202020204" pitchFamily="34" charset="0"/>
              </a:rPr>
              <a:t>18</a:t>
            </a:r>
            <a:r>
              <a:rPr lang="bo-CN" sz="6000" dirty="0">
                <a:solidFill>
                  <a:srgbClr val="121212"/>
                </a:solidFill>
                <a:latin typeface="Arial" panose="020B0604020202020204" pitchFamily="34" charset="0"/>
              </a:rPr>
              <a:t>དེ་ལྟར་གསུངས་མ་ཐག་ཉ་ཁྲབ་འདྲ་བ་རེ་ཁོའི་མིག་ནས་ཟགས་ཏེ་མིག་གིས་སླར་ཡང་མཐོང་བར་གྱུར། ཡར་ལངས་ནས་ཁྲུས་གསོལ་ལེན་ཞིང༌། </a:t>
            </a:r>
            <a:r>
              <a:rPr lang="bo-CN" sz="6000" dirty="0">
                <a:solidFill>
                  <a:srgbClr val="777A7B"/>
                </a:solidFill>
                <a:latin typeface="Arial" panose="020B0604020202020204" pitchFamily="34" charset="0"/>
              </a:rPr>
              <a:t> 19</a:t>
            </a:r>
            <a:r>
              <a:rPr lang="bo-CN" sz="6000" dirty="0">
                <a:solidFill>
                  <a:srgbClr val="121212"/>
                </a:solidFill>
                <a:latin typeface="Arial" panose="020B0604020202020204" pitchFamily="34" charset="0"/>
              </a:rPr>
              <a:t>ཟས་བཟས་པས་ལུས་སྟོབས་གསོས་པར་གྱུར།</a:t>
            </a:r>
            <a:endParaRPr lang="en-IN" sz="6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18At that instant, something like scales fell from Saul’s eyes, and his sight was restored. He got up and was baptized, 19and after taking some food, he regained his strength…</a:t>
            </a:r>
            <a:endParaRPr lang="en-IN" sz="4400" dirty="0"/>
          </a:p>
        </p:txBody>
      </p:sp>
      <p:pic>
        <p:nvPicPr>
          <p:cNvPr id="6" name="Audio 5">
            <a:hlinkClick r:id="" action="ppaction://media"/>
            <a:extLst>
              <a:ext uri="{FF2B5EF4-FFF2-40B4-BE49-F238E27FC236}">
                <a16:creationId xmlns:a16="http://schemas.microsoft.com/office/drawing/2014/main" id="{77F6210E-86C7-4C1B-8987-937B2950BCC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522780631"/>
      </p:ext>
    </p:extLst>
  </p:cSld>
  <p:clrMapOvr>
    <a:masterClrMapping/>
  </p:clrMapOvr>
  <mc:AlternateContent xmlns:mc="http://schemas.openxmlformats.org/markup-compatibility/2006" xmlns:p14="http://schemas.microsoft.com/office/powerpoint/2010/main">
    <mc:Choice Requires="p14">
      <p:transition spd="slow" p14:dur="2000" advTm="13249"/>
    </mc:Choice>
    <mc:Fallback xmlns="">
      <p:transition spd="slow" advTm="132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AD69E8C-800B-205E-C8E7-306774F87F91}"/>
              </a:ext>
            </a:extLst>
          </p:cNvPr>
          <p:cNvPicPr>
            <a:picLocks noChangeAspect="1"/>
          </p:cNvPicPr>
          <p:nvPr/>
        </p:nvPicPr>
        <p:blipFill>
          <a:blip r:embed="rId2"/>
          <a:stretch>
            <a:fillRect/>
          </a:stretch>
        </p:blipFill>
        <p:spPr>
          <a:xfrm>
            <a:off x="0" y="-7353"/>
            <a:ext cx="12288982" cy="6865353"/>
          </a:xfrm>
          <a:prstGeom prst="rect">
            <a:avLst/>
          </a:prstGeom>
        </p:spPr>
      </p:pic>
      <p:sp>
        <p:nvSpPr>
          <p:cNvPr id="7" name="TextBox 6">
            <a:extLst>
              <a:ext uri="{FF2B5EF4-FFF2-40B4-BE49-F238E27FC236}">
                <a16:creationId xmlns:a16="http://schemas.microsoft.com/office/drawing/2014/main" id="{9BCF62FE-E410-1288-CD74-05D13FFD4378}"/>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9:18,19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507424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B6A5028-9D66-C8E6-0B2A-3C227000F04F}"/>
              </a:ext>
            </a:extLst>
          </p:cNvPr>
          <p:cNvPicPr>
            <a:picLocks noChangeAspect="1"/>
          </p:cNvPicPr>
          <p:nvPr/>
        </p:nvPicPr>
        <p:blipFill>
          <a:blip r:embed="rId2"/>
          <a:stretch>
            <a:fillRect/>
          </a:stretch>
        </p:blipFill>
        <p:spPr>
          <a:xfrm>
            <a:off x="0" y="-7353"/>
            <a:ext cx="12288982" cy="6865353"/>
          </a:xfrm>
          <a:prstGeom prst="rect">
            <a:avLst/>
          </a:prstGeom>
        </p:spPr>
      </p:pic>
      <p:sp>
        <p:nvSpPr>
          <p:cNvPr id="14" name="TextBox 13">
            <a:extLst>
              <a:ext uri="{FF2B5EF4-FFF2-40B4-BE49-F238E27FC236}">
                <a16:creationId xmlns:a16="http://schemas.microsoft.com/office/drawing/2014/main" id="{78E03F32-E662-1BA3-61B8-58EB3C033356}"/>
              </a:ext>
            </a:extLst>
          </p:cNvPr>
          <p:cNvSpPr txBox="1"/>
          <p:nvPr/>
        </p:nvSpPr>
        <p:spPr>
          <a:xfrm>
            <a:off x="90153" y="0"/>
            <a:ext cx="9646276" cy="2962141"/>
          </a:xfrm>
          <a:prstGeom prst="rect">
            <a:avLst/>
          </a:prstGeom>
          <a:noFill/>
        </p:spPr>
        <p:txBody>
          <a:bodyPr wrap="square" rtlCol="0">
            <a:noAutofit/>
          </a:bodyPr>
          <a:lstStyle/>
          <a:p>
            <a:pPr algn="ctr"/>
            <a:r>
              <a:rPr lang="en-IN" sz="8000"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 </a:t>
            </a:r>
            <a:r>
              <a:rPr lang="bo-CN" sz="80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མཛད་པ། 9</a:t>
            </a:r>
          </a:p>
          <a:p>
            <a:r>
              <a:rPr lang="bo-CN" sz="8000" b="1"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ཤ་ཨུལ་གཙོ་བོ་ཡེ་ཤུར་དད་པ་སྐྱེས་པའི་སྐོར།</a:t>
            </a:r>
          </a:p>
          <a:p>
            <a:endParaRPr lang="en-IN" dirty="0"/>
          </a:p>
        </p:txBody>
      </p:sp>
      <p:sp>
        <p:nvSpPr>
          <p:cNvPr id="3" name="TextBox 2">
            <a:extLst>
              <a:ext uri="{FF2B5EF4-FFF2-40B4-BE49-F238E27FC236}">
                <a16:creationId xmlns:a16="http://schemas.microsoft.com/office/drawing/2014/main" id="{DCE13370-4264-D261-AC05-D4C381DDAE29}"/>
              </a:ext>
            </a:extLst>
          </p:cNvPr>
          <p:cNvSpPr txBox="1"/>
          <p:nvPr/>
        </p:nvSpPr>
        <p:spPr>
          <a:xfrm>
            <a:off x="255905" y="5601653"/>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20481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1</a:t>
            </a:r>
            <a:r>
              <a:rPr lang="bo-CN" sz="6000" dirty="0">
                <a:solidFill>
                  <a:srgbClr val="121212"/>
                </a:solidFill>
                <a:latin typeface="Arial" panose="020B0604020202020204" pitchFamily="34" charset="0"/>
              </a:rPr>
              <a:t>དེའི་དུས་སུ་ཤ་ཨུལ་གྱིས་དམར་གསོད་གཏོང་བའི་གཏམ་བཤད་དེ་གཙོ་བོའི་ཉེ་གནས་རྣམས་ལ་མུ་མཐུད་ནས་འཇིགས་སྐུལ་བྱས་ཤིང༌།</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1Meanwhile, Saul was still breathing out murderous threats against the disciples of the Lord.</a:t>
            </a:r>
            <a:endParaRPr lang="en-IN" dirty="0"/>
          </a:p>
        </p:txBody>
      </p:sp>
      <p:pic>
        <p:nvPicPr>
          <p:cNvPr id="6" name="Audio 5">
            <a:hlinkClick r:id="" action="ppaction://media"/>
            <a:extLst>
              <a:ext uri="{FF2B5EF4-FFF2-40B4-BE49-F238E27FC236}">
                <a16:creationId xmlns:a16="http://schemas.microsoft.com/office/drawing/2014/main" id="{654FC2B4-B261-AEA3-3012-074240F44D2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8204"/>
    </mc:Choice>
    <mc:Fallback xmlns="">
      <p:transition spd="slow" advTm="82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D8DE31B-62CF-9790-A581-2809C2132F38}"/>
              </a:ext>
            </a:extLst>
          </p:cNvPr>
          <p:cNvPicPr>
            <a:picLocks noChangeAspect="1"/>
          </p:cNvPicPr>
          <p:nvPr/>
        </p:nvPicPr>
        <p:blipFill>
          <a:blip r:embed="rId2"/>
          <a:stretch>
            <a:fillRect/>
          </a:stretch>
        </p:blipFill>
        <p:spPr>
          <a:xfrm>
            <a:off x="0" y="-12095"/>
            <a:ext cx="12192000" cy="6870095"/>
          </a:xfrm>
          <a:prstGeom prst="rect">
            <a:avLst/>
          </a:prstGeom>
        </p:spPr>
      </p:pic>
      <p:sp>
        <p:nvSpPr>
          <p:cNvPr id="12" name="TextBox 11">
            <a:extLst>
              <a:ext uri="{FF2B5EF4-FFF2-40B4-BE49-F238E27FC236}">
                <a16:creationId xmlns:a16="http://schemas.microsoft.com/office/drawing/2014/main" id="{71628908-D711-D706-12D6-CB7EFDF63D79}"/>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121212"/>
                </a:solidFill>
                <a:latin typeface="Arial" panose="020B0604020202020204" pitchFamily="34" charset="0"/>
              </a:rPr>
              <a:t>བླ་ཆེན་གཙོ་བོའི་དྲུང་དུ་སོང་ནས། </a:t>
            </a:r>
            <a:r>
              <a:rPr lang="bo-CN" sz="5400" dirty="0">
                <a:solidFill>
                  <a:srgbClr val="777A7B"/>
                </a:solidFill>
                <a:latin typeface="Arial" panose="020B0604020202020204" pitchFamily="34" charset="0"/>
              </a:rPr>
              <a:t>2</a:t>
            </a:r>
            <a:r>
              <a:rPr lang="bo-CN" sz="5400" dirty="0">
                <a:solidFill>
                  <a:srgbClr val="121212"/>
                </a:solidFill>
                <a:latin typeface="Arial" panose="020B0604020202020204" pitchFamily="34" charset="0"/>
              </a:rPr>
              <a:t>ཁོས་གཙོ་བོ་ཡེ་ཤུའི་ཐར་ལམ་ལ་འཛིན་མཁན་ཏེ་སྐྱེས་པའམ་བུད་མེད་རྙེད་ན་ཡེ་རུ་ཤ་ལེམ་ལ་བཅིངས་ནས་འཁྲིད་པའི་ཕྱིར། དཱ་མེ་སེག་གྲོང་ཁྱེར་དུ་ཡོད་པའི་འདུ་ཁང་གི་འགོ་ཁྲིད་རྣམས་ལ་ངོ་སྤྲོད་ཡི་གེ་གནང་རོགས་ཞུས།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121212"/>
                </a:solidFill>
                <a:latin typeface="Arial" panose="020B0604020202020204" pitchFamily="34" charset="0"/>
              </a:rPr>
              <a:t>He approached the high priest 2and requested letters to the synagogues in Damascus, so that if he found any men or women belonging to the Way, he could bring them as prisoners to Jerusalem.</a:t>
            </a:r>
            <a:endParaRPr lang="en-IN" dirty="0"/>
          </a:p>
        </p:txBody>
      </p:sp>
      <p:pic>
        <p:nvPicPr>
          <p:cNvPr id="6" name="Audio 5">
            <a:hlinkClick r:id="" action="ppaction://media"/>
            <a:extLst>
              <a:ext uri="{FF2B5EF4-FFF2-40B4-BE49-F238E27FC236}">
                <a16:creationId xmlns:a16="http://schemas.microsoft.com/office/drawing/2014/main" id="{7A14264C-51FF-084A-07CB-6FCA752A8D5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17444"/>
    </mc:Choice>
    <mc:Fallback xmlns="">
      <p:transition spd="slow" advTm="174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6790A49-40A0-1F78-5A05-C040F3835706}"/>
              </a:ext>
            </a:extLst>
          </p:cNvPr>
          <p:cNvPicPr>
            <a:picLocks noChangeAspect="1"/>
          </p:cNvPicPr>
          <p:nvPr/>
        </p:nvPicPr>
        <p:blipFill>
          <a:blip r:embed="rId2"/>
          <a:stretch>
            <a:fillRect/>
          </a:stretch>
        </p:blipFill>
        <p:spPr>
          <a:xfrm>
            <a:off x="-490603" y="0"/>
            <a:ext cx="12682603" cy="6858000"/>
          </a:xfrm>
          <a:prstGeom prst="rect">
            <a:avLst/>
          </a:prstGeom>
        </p:spPr>
      </p:pic>
      <p:sp>
        <p:nvSpPr>
          <p:cNvPr id="20" name="TextBox 19">
            <a:extLst>
              <a:ext uri="{FF2B5EF4-FFF2-40B4-BE49-F238E27FC236}">
                <a16:creationId xmlns:a16="http://schemas.microsoft.com/office/drawing/2014/main" id="{860A1E9E-BF8B-452F-AC6D-380675CB1DC4}"/>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3</a:t>
            </a:r>
            <a:r>
              <a:rPr lang="bo-CN" sz="5400" dirty="0">
                <a:solidFill>
                  <a:srgbClr val="121212"/>
                </a:solidFill>
                <a:latin typeface="Arial" panose="020B0604020202020204" pitchFamily="34" charset="0"/>
              </a:rPr>
              <a:t>ལམ་བར་དུ་ཤ་ཨུལ་དཱ་མེ་སེག་གི་ཉེ་འགྲམ་དུ་སླེབས་པའི་སྐབས་སུ། དཀོན་མཆོག་གི་ཞིང་ཁམས་ནས་འོད་ཅིག་ཁོའི་ཕྱོགས་བཞིར་གློ་བུར་དུ་འཁྱུགས་པ་དང༌། </a:t>
            </a:r>
            <a:r>
              <a:rPr lang="bo-CN" sz="5400" dirty="0">
                <a:solidFill>
                  <a:srgbClr val="777A7B"/>
                </a:solidFill>
                <a:latin typeface="Arial" panose="020B0604020202020204" pitchFamily="34" charset="0"/>
              </a:rPr>
              <a:t>4</a:t>
            </a:r>
            <a:r>
              <a:rPr lang="bo-CN" sz="5400" dirty="0">
                <a:solidFill>
                  <a:srgbClr val="121212"/>
                </a:solidFill>
                <a:latin typeface="Arial" panose="020B0604020202020204" pitchFamily="34" charset="0"/>
              </a:rPr>
              <a:t>ཤ་ཨུལ་ས་ལ་འགྱེལ། ཁོས་“ཤ་ཨུལ། ཤ་ཨུལ། ཁྱོད་ཀྱིས་ང་ལ་ཅིའི་ཕྱིར་གནོད་སྐྱེལ་”ཞེས་གསུངས་པའི་སྒྲ་ཞིག་ཐོས་ནས།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3As Saul drew near to Damascus on his journey, suddenly a light from heaven flashed around him. 4He fell to the ground and heard a voice say to him, “Saul, Saul, why do you persecute Me?”</a:t>
            </a:r>
            <a:endParaRPr lang="en-IN" dirty="0"/>
          </a:p>
        </p:txBody>
      </p:sp>
      <p:pic>
        <p:nvPicPr>
          <p:cNvPr id="6" name="Audio 5">
            <a:hlinkClick r:id="" action="ppaction://media"/>
            <a:extLst>
              <a:ext uri="{FF2B5EF4-FFF2-40B4-BE49-F238E27FC236}">
                <a16:creationId xmlns:a16="http://schemas.microsoft.com/office/drawing/2014/main" id="{EB9E7ED0-506B-9931-71DB-84DB57DD3B8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19285"/>
    </mc:Choice>
    <mc:Fallback xmlns="">
      <p:transition spd="slow" advTm="192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7364</TotalTime>
  <Words>1517</Words>
  <Application>Microsoft Office PowerPoint</Application>
  <PresentationFormat>Widescreen</PresentationFormat>
  <Paragraphs>71</Paragraphs>
  <Slides>32</Slides>
  <Notes>1</Notes>
  <HiddenSlides>0</HiddenSlides>
  <MMClips>16</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32</vt:i4>
      </vt:variant>
    </vt:vector>
  </HeadingPairs>
  <TitlesOfParts>
    <vt:vector size="41" baseType="lpstr">
      <vt:lpstr>Aptos</vt:lpstr>
      <vt:lpstr>Arial</vt:lpstr>
      <vt:lpstr>ArialMT</vt:lpstr>
      <vt:lpstr>Calibri</vt:lpstr>
      <vt:lpstr>Calibri Light</vt:lpstr>
      <vt:lpstr>Microsoft Himalaya</vt:lpstr>
      <vt:lpstr>TimesNewRomanPS-BoldMT</vt:lpstr>
      <vt:lpstr>TimesNewRomanPSMT</vt:lpstr>
      <vt:lpstr>Office Theme</vt:lpstr>
      <vt:lpstr>48-5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2024-07-24T08:31:38Z</dcterms:modified>
</cp:coreProperties>
</file>