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57" r:id="rId2"/>
    <p:sldId id="258" r:id="rId3"/>
    <p:sldId id="259" r:id="rId4"/>
    <p:sldId id="270" r:id="rId5"/>
    <p:sldId id="260" r:id="rId6"/>
    <p:sldId id="271" r:id="rId7"/>
    <p:sldId id="261" r:id="rId8"/>
    <p:sldId id="272" r:id="rId9"/>
    <p:sldId id="262" r:id="rId10"/>
    <p:sldId id="273" r:id="rId11"/>
    <p:sldId id="263" r:id="rId12"/>
    <p:sldId id="274" r:id="rId13"/>
    <p:sldId id="264" r:id="rId14"/>
    <p:sldId id="275" r:id="rId15"/>
    <p:sldId id="265" r:id="rId16"/>
    <p:sldId id="276" r:id="rId17"/>
    <p:sldId id="266" r:id="rId18"/>
    <p:sldId id="277" r:id="rId19"/>
    <p:sldId id="267" r:id="rId20"/>
    <p:sldId id="278" r:id="rId21"/>
    <p:sldId id="268" r:id="rId22"/>
    <p:sldId id="279" r:id="rId23"/>
    <p:sldId id="269" r:id="rId24"/>
    <p:sldId id="280"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A0C9C90-73B5-4BCD-B5FA-ED31510B3228}" v="1" dt="2025-05-26T07:12:17.59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0467" autoAdjust="0"/>
  </p:normalViewPr>
  <p:slideViewPr>
    <p:cSldViewPr snapToGrid="0">
      <p:cViewPr varScale="1">
        <p:scale>
          <a:sx n="48" d="100"/>
          <a:sy n="48" d="100"/>
        </p:scale>
        <p:origin x="62" y="710"/>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B45481EE-467E-4E0B-ABDC-F3ACF0B5B091}"/>
    <pc:docChg chg="undo custSel modSld">
      <pc:chgData name="Alfred Smith" userId="3c60a3631c0db8ad" providerId="LiveId" clId="{B45481EE-467E-4E0B-ABDC-F3ACF0B5B091}" dt="2024-07-24T08:50:46.428" v="43"/>
      <pc:docMkLst>
        <pc:docMk/>
      </pc:docMkLst>
      <pc:sldChg chg="addSp delSp modSp mod">
        <pc:chgData name="Alfred Smith" userId="3c60a3631c0db8ad" providerId="LiveId" clId="{B45481EE-467E-4E0B-ABDC-F3ACF0B5B091}" dt="2024-07-24T07:36:40.747" v="2"/>
        <pc:sldMkLst>
          <pc:docMk/>
          <pc:sldMk cId="1499918570" sldId="257"/>
        </pc:sldMkLst>
      </pc:sldChg>
      <pc:sldChg chg="modSp mod">
        <pc:chgData name="Alfred Smith" userId="3c60a3631c0db8ad" providerId="LiveId" clId="{B45481EE-467E-4E0B-ABDC-F3ACF0B5B091}" dt="2024-07-24T08:32:21.998" v="13" actId="20577"/>
        <pc:sldMkLst>
          <pc:docMk/>
          <pc:sldMk cId="2346136586" sldId="260"/>
        </pc:sldMkLst>
      </pc:sldChg>
      <pc:sldChg chg="modSp mod">
        <pc:chgData name="Alfred Smith" userId="3c60a3631c0db8ad" providerId="LiveId" clId="{B45481EE-467E-4E0B-ABDC-F3ACF0B5B091}" dt="2024-07-24T08:44:17.404" v="19" actId="20577"/>
        <pc:sldMkLst>
          <pc:docMk/>
          <pc:sldMk cId="4037329247" sldId="261"/>
        </pc:sldMkLst>
      </pc:sldChg>
      <pc:sldChg chg="modSp mod">
        <pc:chgData name="Alfred Smith" userId="3c60a3631c0db8ad" providerId="LiveId" clId="{B45481EE-467E-4E0B-ABDC-F3ACF0B5B091}" dt="2024-07-24T08:45:03.515" v="25" actId="6549"/>
        <pc:sldMkLst>
          <pc:docMk/>
          <pc:sldMk cId="1909638311" sldId="262"/>
        </pc:sldMkLst>
      </pc:sldChg>
      <pc:sldChg chg="modSp mod">
        <pc:chgData name="Alfred Smith" userId="3c60a3631c0db8ad" providerId="LiveId" clId="{B45481EE-467E-4E0B-ABDC-F3ACF0B5B091}" dt="2024-07-24T08:46:49.899" v="30"/>
        <pc:sldMkLst>
          <pc:docMk/>
          <pc:sldMk cId="641208035" sldId="263"/>
        </pc:sldMkLst>
      </pc:sldChg>
      <pc:sldChg chg="modSp mod">
        <pc:chgData name="Alfred Smith" userId="3c60a3631c0db8ad" providerId="LiveId" clId="{B45481EE-467E-4E0B-ABDC-F3ACF0B5B091}" dt="2024-07-24T08:47:28.188" v="32"/>
        <pc:sldMkLst>
          <pc:docMk/>
          <pc:sldMk cId="4044745628" sldId="264"/>
        </pc:sldMkLst>
      </pc:sldChg>
      <pc:sldChg chg="modSp mod">
        <pc:chgData name="Alfred Smith" userId="3c60a3631c0db8ad" providerId="LiveId" clId="{B45481EE-467E-4E0B-ABDC-F3ACF0B5B091}" dt="2024-07-24T08:47:54.368" v="35"/>
        <pc:sldMkLst>
          <pc:docMk/>
          <pc:sldMk cId="978260341" sldId="265"/>
        </pc:sldMkLst>
      </pc:sldChg>
      <pc:sldChg chg="modSp mod">
        <pc:chgData name="Alfred Smith" userId="3c60a3631c0db8ad" providerId="LiveId" clId="{B45481EE-467E-4E0B-ABDC-F3ACF0B5B091}" dt="2024-07-24T08:48:17.682" v="37"/>
        <pc:sldMkLst>
          <pc:docMk/>
          <pc:sldMk cId="3575870363" sldId="266"/>
        </pc:sldMkLst>
      </pc:sldChg>
      <pc:sldChg chg="modSp mod">
        <pc:chgData name="Alfred Smith" userId="3c60a3631c0db8ad" providerId="LiveId" clId="{B45481EE-467E-4E0B-ABDC-F3ACF0B5B091}" dt="2024-07-24T08:48:49.261" v="40" actId="6549"/>
        <pc:sldMkLst>
          <pc:docMk/>
          <pc:sldMk cId="4017137865" sldId="267"/>
        </pc:sldMkLst>
      </pc:sldChg>
      <pc:sldChg chg="modSp mod">
        <pc:chgData name="Alfred Smith" userId="3c60a3631c0db8ad" providerId="LiveId" clId="{B45481EE-467E-4E0B-ABDC-F3ACF0B5B091}" dt="2024-07-24T08:49:07.836" v="42"/>
        <pc:sldMkLst>
          <pc:docMk/>
          <pc:sldMk cId="3137811553" sldId="268"/>
        </pc:sldMkLst>
      </pc:sldChg>
      <pc:sldChg chg="modSp mod">
        <pc:chgData name="Alfred Smith" userId="3c60a3631c0db8ad" providerId="LiveId" clId="{B45481EE-467E-4E0B-ABDC-F3ACF0B5B091}" dt="2024-07-24T08:50:46.428" v="43"/>
        <pc:sldMkLst>
          <pc:docMk/>
          <pc:sldMk cId="100491716" sldId="269"/>
        </pc:sldMkLst>
      </pc:sldChg>
      <pc:sldChg chg="addSp modSp mod">
        <pc:chgData name="Alfred Smith" userId="3c60a3631c0db8ad" providerId="LiveId" clId="{B45481EE-467E-4E0B-ABDC-F3ACF0B5B091}" dt="2024-07-24T07:37:06.036" v="4" actId="1076"/>
        <pc:sldMkLst>
          <pc:docMk/>
          <pc:sldMk cId="4120481681" sldId="270"/>
        </pc:sldMkLst>
      </pc:sldChg>
    </pc:docChg>
  </pc:docChgLst>
  <pc:docChgLst>
    <pc:chgData name="Alfred Smith" userId="3c60a3631c0db8ad" providerId="LiveId" clId="{BF4B8199-2DC3-4A47-ACFE-A00E343C085A}"/>
    <pc:docChg chg="custSel modSld">
      <pc:chgData name="Alfred Smith" userId="3c60a3631c0db8ad" providerId="LiveId" clId="{BF4B8199-2DC3-4A47-ACFE-A00E343C085A}" dt="2025-05-06T08:07:14.180" v="7"/>
      <pc:docMkLst>
        <pc:docMk/>
      </pc:docMkLst>
      <pc:sldChg chg="addSp delSp modSp mod">
        <pc:chgData name="Alfred Smith" userId="3c60a3631c0db8ad" providerId="LiveId" clId="{BF4B8199-2DC3-4A47-ACFE-A00E343C085A}" dt="2025-05-06T07:58:33.862" v="5" actId="27636"/>
        <pc:sldMkLst>
          <pc:docMk/>
          <pc:sldMk cId="1499918570" sldId="257"/>
        </pc:sldMkLst>
        <pc:spChg chg="add mod">
          <ac:chgData name="Alfred Smith" userId="3c60a3631c0db8ad" providerId="LiveId" clId="{BF4B8199-2DC3-4A47-ACFE-A00E343C085A}" dt="2025-05-06T07:58:33.862" v="5" actId="27636"/>
          <ac:spMkLst>
            <pc:docMk/>
            <pc:sldMk cId="1499918570" sldId="257"/>
            <ac:spMk id="5" creationId="{24F83A03-6F20-64A6-D515-D3DB804CCD27}"/>
          </ac:spMkLst>
        </pc:spChg>
      </pc:sldChg>
      <pc:sldChg chg="modSp">
        <pc:chgData name="Alfred Smith" userId="3c60a3631c0db8ad" providerId="LiveId" clId="{BF4B8199-2DC3-4A47-ACFE-A00E343C085A}" dt="2025-05-06T08:07:14.180" v="7"/>
        <pc:sldMkLst>
          <pc:docMk/>
          <pc:sldMk cId="3788111665" sldId="258"/>
        </pc:sldMkLst>
        <pc:spChg chg="mod">
          <ac:chgData name="Alfred Smith" userId="3c60a3631c0db8ad" providerId="LiveId" clId="{BF4B8199-2DC3-4A47-ACFE-A00E343C085A}" dt="2025-05-06T08:07:14.180" v="7"/>
          <ac:spMkLst>
            <pc:docMk/>
            <pc:sldMk cId="3788111665" sldId="258"/>
            <ac:spMk id="2" creationId="{309899B7-C0B6-A352-8D0B-BD1590AB6F31}"/>
          </ac:spMkLst>
        </pc:spChg>
      </pc:sldChg>
      <pc:sldChg chg="modSp">
        <pc:chgData name="Alfred Smith" userId="3c60a3631c0db8ad" providerId="LiveId" clId="{BF4B8199-2DC3-4A47-ACFE-A00E343C085A}" dt="2025-05-06T08:07:14.180" v="7"/>
        <pc:sldMkLst>
          <pc:docMk/>
          <pc:sldMk cId="454763615" sldId="259"/>
        </pc:sldMkLst>
        <pc:spChg chg="mod">
          <ac:chgData name="Alfred Smith" userId="3c60a3631c0db8ad" providerId="LiveId" clId="{BF4B8199-2DC3-4A47-ACFE-A00E343C085A}" dt="2025-05-06T08:07:14.180" v="7"/>
          <ac:spMkLst>
            <pc:docMk/>
            <pc:sldMk cId="454763615" sldId="259"/>
            <ac:spMk id="3" creationId="{A58184BD-88F1-BA02-40C1-D8403D0EEC0D}"/>
          </ac:spMkLst>
        </pc:spChg>
      </pc:sldChg>
      <pc:sldChg chg="modSp mod">
        <pc:chgData name="Alfred Smith" userId="3c60a3631c0db8ad" providerId="LiveId" clId="{BF4B8199-2DC3-4A47-ACFE-A00E343C085A}" dt="2025-04-21T14:05:49.569" v="3" actId="1076"/>
        <pc:sldMkLst>
          <pc:docMk/>
          <pc:sldMk cId="100491716" sldId="269"/>
        </pc:sldMkLst>
        <pc:spChg chg="mod">
          <ac:chgData name="Alfred Smith" userId="3c60a3631c0db8ad" providerId="LiveId" clId="{BF4B8199-2DC3-4A47-ACFE-A00E343C085A}" dt="2025-04-21T14:05:49.569" v="3" actId="1076"/>
          <ac:spMkLst>
            <pc:docMk/>
            <pc:sldMk cId="100491716" sldId="269"/>
            <ac:spMk id="3" creationId="{A58184BD-88F1-BA02-40C1-D8403D0EEC0D}"/>
          </ac:spMkLst>
        </pc:spChg>
        <pc:spChg chg="mod">
          <ac:chgData name="Alfred Smith" userId="3c60a3631c0db8ad" providerId="LiveId" clId="{BF4B8199-2DC3-4A47-ACFE-A00E343C085A}" dt="2025-04-21T14:05:49.569" v="3" actId="1076"/>
          <ac:spMkLst>
            <pc:docMk/>
            <pc:sldMk cId="100491716" sldId="269"/>
            <ac:spMk id="4" creationId="{EE2AC625-9141-A801-F431-DD5F79396320}"/>
          </ac:spMkLst>
        </pc:spChg>
      </pc:sldChg>
      <pc:sldChg chg="modSp">
        <pc:chgData name="Alfred Smith" userId="3c60a3631c0db8ad" providerId="LiveId" clId="{BF4B8199-2DC3-4A47-ACFE-A00E343C085A}" dt="2025-05-06T08:07:14.180" v="7"/>
        <pc:sldMkLst>
          <pc:docMk/>
          <pc:sldMk cId="4120481681" sldId="270"/>
        </pc:sldMkLst>
        <pc:spChg chg="mod">
          <ac:chgData name="Alfred Smith" userId="3c60a3631c0db8ad" providerId="LiveId" clId="{BF4B8199-2DC3-4A47-ACFE-A00E343C085A}" dt="2025-05-06T08:07:14.180" v="7"/>
          <ac:spMkLst>
            <pc:docMk/>
            <pc:sldMk cId="4120481681" sldId="270"/>
            <ac:spMk id="3" creationId="{4AB2DD98-2BF3-3C30-5EE3-AE460A148CA5}"/>
          </ac:spMkLst>
        </pc:spChg>
      </pc:sldChg>
      <pc:sldChg chg="modSp">
        <pc:chgData name="Alfred Smith" userId="3c60a3631c0db8ad" providerId="LiveId" clId="{BF4B8199-2DC3-4A47-ACFE-A00E343C085A}" dt="2025-05-06T08:07:14.180" v="7"/>
        <pc:sldMkLst>
          <pc:docMk/>
          <pc:sldMk cId="939110669" sldId="271"/>
        </pc:sldMkLst>
        <pc:spChg chg="mod">
          <ac:chgData name="Alfred Smith" userId="3c60a3631c0db8ad" providerId="LiveId" clId="{BF4B8199-2DC3-4A47-ACFE-A00E343C085A}" dt="2025-05-06T08:07:14.180" v="7"/>
          <ac:spMkLst>
            <pc:docMk/>
            <pc:sldMk cId="939110669" sldId="271"/>
            <ac:spMk id="2" creationId="{DA0417DC-6DB7-199B-A9DF-924F084276A0}"/>
          </ac:spMkLst>
        </pc:spChg>
      </pc:sldChg>
      <pc:sldChg chg="modSp">
        <pc:chgData name="Alfred Smith" userId="3c60a3631c0db8ad" providerId="LiveId" clId="{BF4B8199-2DC3-4A47-ACFE-A00E343C085A}" dt="2025-05-06T08:07:14.180" v="7"/>
        <pc:sldMkLst>
          <pc:docMk/>
          <pc:sldMk cId="4024569785" sldId="272"/>
        </pc:sldMkLst>
        <pc:spChg chg="mod">
          <ac:chgData name="Alfred Smith" userId="3c60a3631c0db8ad" providerId="LiveId" clId="{BF4B8199-2DC3-4A47-ACFE-A00E343C085A}" dt="2025-05-06T08:07:14.180" v="7"/>
          <ac:spMkLst>
            <pc:docMk/>
            <pc:sldMk cId="4024569785" sldId="272"/>
            <ac:spMk id="2" creationId="{905A7599-E109-8475-1EA9-13DE729632C5}"/>
          </ac:spMkLst>
        </pc:spChg>
      </pc:sldChg>
      <pc:sldChg chg="modSp">
        <pc:chgData name="Alfred Smith" userId="3c60a3631c0db8ad" providerId="LiveId" clId="{BF4B8199-2DC3-4A47-ACFE-A00E343C085A}" dt="2025-05-06T08:07:14.180" v="7"/>
        <pc:sldMkLst>
          <pc:docMk/>
          <pc:sldMk cId="487179600" sldId="273"/>
        </pc:sldMkLst>
        <pc:spChg chg="mod">
          <ac:chgData name="Alfred Smith" userId="3c60a3631c0db8ad" providerId="LiveId" clId="{BF4B8199-2DC3-4A47-ACFE-A00E343C085A}" dt="2025-05-06T08:07:14.180" v="7"/>
          <ac:spMkLst>
            <pc:docMk/>
            <pc:sldMk cId="487179600" sldId="273"/>
            <ac:spMk id="2" creationId="{87DDB7D3-35BB-A1BD-0AEC-D876673CCB15}"/>
          </ac:spMkLst>
        </pc:spChg>
      </pc:sldChg>
      <pc:sldChg chg="modSp">
        <pc:chgData name="Alfred Smith" userId="3c60a3631c0db8ad" providerId="LiveId" clId="{BF4B8199-2DC3-4A47-ACFE-A00E343C085A}" dt="2025-05-06T08:07:14.180" v="7"/>
        <pc:sldMkLst>
          <pc:docMk/>
          <pc:sldMk cId="2168401200" sldId="274"/>
        </pc:sldMkLst>
        <pc:spChg chg="mod">
          <ac:chgData name="Alfred Smith" userId="3c60a3631c0db8ad" providerId="LiveId" clId="{BF4B8199-2DC3-4A47-ACFE-A00E343C085A}" dt="2025-05-06T08:07:14.180" v="7"/>
          <ac:spMkLst>
            <pc:docMk/>
            <pc:sldMk cId="2168401200" sldId="274"/>
            <ac:spMk id="2" creationId="{E483AAF5-B25E-63A8-2CCF-21E8C3962E61}"/>
          </ac:spMkLst>
        </pc:spChg>
      </pc:sldChg>
      <pc:sldChg chg="modSp">
        <pc:chgData name="Alfred Smith" userId="3c60a3631c0db8ad" providerId="LiveId" clId="{BF4B8199-2DC3-4A47-ACFE-A00E343C085A}" dt="2025-05-06T08:07:14.180" v="7"/>
        <pc:sldMkLst>
          <pc:docMk/>
          <pc:sldMk cId="2996969115" sldId="275"/>
        </pc:sldMkLst>
        <pc:spChg chg="mod">
          <ac:chgData name="Alfred Smith" userId="3c60a3631c0db8ad" providerId="LiveId" clId="{BF4B8199-2DC3-4A47-ACFE-A00E343C085A}" dt="2025-05-06T08:07:14.180" v="7"/>
          <ac:spMkLst>
            <pc:docMk/>
            <pc:sldMk cId="2996969115" sldId="275"/>
            <ac:spMk id="2" creationId="{6345483B-2D94-011F-995F-762ECA1F0B61}"/>
          </ac:spMkLst>
        </pc:spChg>
      </pc:sldChg>
      <pc:sldChg chg="modSp">
        <pc:chgData name="Alfred Smith" userId="3c60a3631c0db8ad" providerId="LiveId" clId="{BF4B8199-2DC3-4A47-ACFE-A00E343C085A}" dt="2025-05-06T08:07:14.180" v="7"/>
        <pc:sldMkLst>
          <pc:docMk/>
          <pc:sldMk cId="2390376940" sldId="276"/>
        </pc:sldMkLst>
        <pc:spChg chg="mod">
          <ac:chgData name="Alfred Smith" userId="3c60a3631c0db8ad" providerId="LiveId" clId="{BF4B8199-2DC3-4A47-ACFE-A00E343C085A}" dt="2025-05-06T08:07:14.180" v="7"/>
          <ac:spMkLst>
            <pc:docMk/>
            <pc:sldMk cId="2390376940" sldId="276"/>
            <ac:spMk id="2" creationId="{B3BD76DD-1AAE-9E1A-991F-8C35D8BB8FDF}"/>
          </ac:spMkLst>
        </pc:spChg>
      </pc:sldChg>
      <pc:sldChg chg="modSp">
        <pc:chgData name="Alfred Smith" userId="3c60a3631c0db8ad" providerId="LiveId" clId="{BF4B8199-2DC3-4A47-ACFE-A00E343C085A}" dt="2025-05-06T08:07:14.180" v="7"/>
        <pc:sldMkLst>
          <pc:docMk/>
          <pc:sldMk cId="4265919077" sldId="277"/>
        </pc:sldMkLst>
        <pc:spChg chg="mod">
          <ac:chgData name="Alfred Smith" userId="3c60a3631c0db8ad" providerId="LiveId" clId="{BF4B8199-2DC3-4A47-ACFE-A00E343C085A}" dt="2025-05-06T08:07:14.180" v="7"/>
          <ac:spMkLst>
            <pc:docMk/>
            <pc:sldMk cId="4265919077" sldId="277"/>
            <ac:spMk id="2" creationId="{07B57ED4-E563-CCAD-CE23-8E88DDAA9F0C}"/>
          </ac:spMkLst>
        </pc:spChg>
      </pc:sldChg>
      <pc:sldChg chg="modSp">
        <pc:chgData name="Alfred Smith" userId="3c60a3631c0db8ad" providerId="LiveId" clId="{BF4B8199-2DC3-4A47-ACFE-A00E343C085A}" dt="2025-05-06T08:07:14.180" v="7"/>
        <pc:sldMkLst>
          <pc:docMk/>
          <pc:sldMk cId="210266664" sldId="278"/>
        </pc:sldMkLst>
        <pc:spChg chg="mod">
          <ac:chgData name="Alfred Smith" userId="3c60a3631c0db8ad" providerId="LiveId" clId="{BF4B8199-2DC3-4A47-ACFE-A00E343C085A}" dt="2025-05-06T08:07:14.180" v="7"/>
          <ac:spMkLst>
            <pc:docMk/>
            <pc:sldMk cId="210266664" sldId="278"/>
            <ac:spMk id="2" creationId="{1E07315D-4FA7-8FEA-BF6F-7377AC6F197A}"/>
          </ac:spMkLst>
        </pc:spChg>
      </pc:sldChg>
      <pc:sldChg chg="modSp">
        <pc:chgData name="Alfred Smith" userId="3c60a3631c0db8ad" providerId="LiveId" clId="{BF4B8199-2DC3-4A47-ACFE-A00E343C085A}" dt="2025-05-06T08:07:14.180" v="7"/>
        <pc:sldMkLst>
          <pc:docMk/>
          <pc:sldMk cId="888433145" sldId="279"/>
        </pc:sldMkLst>
        <pc:spChg chg="mod">
          <ac:chgData name="Alfred Smith" userId="3c60a3631c0db8ad" providerId="LiveId" clId="{BF4B8199-2DC3-4A47-ACFE-A00E343C085A}" dt="2025-05-06T08:07:14.180" v="7"/>
          <ac:spMkLst>
            <pc:docMk/>
            <pc:sldMk cId="888433145" sldId="279"/>
            <ac:spMk id="2" creationId="{8F0DA485-9B2B-7873-2E5A-87FDB630026E}"/>
          </ac:spMkLst>
        </pc:spChg>
      </pc:sldChg>
      <pc:sldChg chg="modSp">
        <pc:chgData name="Alfred Smith" userId="3c60a3631c0db8ad" providerId="LiveId" clId="{BF4B8199-2DC3-4A47-ACFE-A00E343C085A}" dt="2025-05-06T08:07:14.180" v="7"/>
        <pc:sldMkLst>
          <pc:docMk/>
          <pc:sldMk cId="791300187" sldId="280"/>
        </pc:sldMkLst>
        <pc:spChg chg="mod">
          <ac:chgData name="Alfred Smith" userId="3c60a3631c0db8ad" providerId="LiveId" clId="{BF4B8199-2DC3-4A47-ACFE-A00E343C085A}" dt="2025-05-06T08:07:14.180" v="7"/>
          <ac:spMkLst>
            <pc:docMk/>
            <pc:sldMk cId="791300187" sldId="280"/>
            <ac:spMk id="3" creationId="{F5F0D8EF-B3B2-C66E-02A4-5D037B2823BB}"/>
          </ac:spMkLst>
        </pc:spChg>
      </pc:sldChg>
    </pc:docChg>
  </pc:docChgLst>
  <pc:docChgLst>
    <pc:chgData name="Leonie Smith" userId="fed1330f33f5650e" providerId="LiveId" clId="{7E3521CB-719C-422C-9B9E-DBE579EB865C}"/>
    <pc:docChg chg="modSld">
      <pc:chgData name="Leonie Smith" userId="fed1330f33f5650e" providerId="LiveId" clId="{7E3521CB-719C-422C-9B9E-DBE579EB865C}" dt="2024-01-15T04:46:31.609" v="57" actId="20577"/>
      <pc:docMkLst>
        <pc:docMk/>
      </pc:docMkLst>
      <pc:sldChg chg="addSp delSp modSp mod modTransition modAnim modNotesTx">
        <pc:chgData name="Leonie Smith" userId="fed1330f33f5650e" providerId="LiveId" clId="{7E3521CB-719C-422C-9B9E-DBE579EB865C}" dt="2024-01-15T04:46:31.609" v="57" actId="20577"/>
        <pc:sldMkLst>
          <pc:docMk/>
          <pc:sldMk cId="1499918570" sldId="257"/>
        </pc:sldMkLst>
      </pc:sldChg>
      <pc:sldChg chg="addSp delSp modSp mod modTransition modAnim">
        <pc:chgData name="Leonie Smith" userId="fed1330f33f5650e" providerId="LiveId" clId="{7E3521CB-719C-422C-9B9E-DBE579EB865C}" dt="2024-01-12T03:32:47.121" v="5"/>
        <pc:sldMkLst>
          <pc:docMk/>
          <pc:sldMk cId="454763615" sldId="259"/>
        </pc:sldMkLst>
      </pc:sldChg>
      <pc:sldChg chg="addSp delSp modSp mod modTransition modAnim">
        <pc:chgData name="Leonie Smith" userId="fed1330f33f5650e" providerId="LiveId" clId="{7E3521CB-719C-422C-9B9E-DBE579EB865C}" dt="2024-01-12T03:34:54.594" v="11"/>
        <pc:sldMkLst>
          <pc:docMk/>
          <pc:sldMk cId="2346136586" sldId="260"/>
        </pc:sldMkLst>
      </pc:sldChg>
      <pc:sldChg chg="addSp delSp modSp mod modTransition modAnim">
        <pc:chgData name="Leonie Smith" userId="fed1330f33f5650e" providerId="LiveId" clId="{7E3521CB-719C-422C-9B9E-DBE579EB865C}" dt="2024-01-12T03:35:19.081" v="14"/>
        <pc:sldMkLst>
          <pc:docMk/>
          <pc:sldMk cId="4037329247" sldId="261"/>
        </pc:sldMkLst>
      </pc:sldChg>
      <pc:sldChg chg="addSp delSp modSp mod modTransition modAnim">
        <pc:chgData name="Leonie Smith" userId="fed1330f33f5650e" providerId="LiveId" clId="{7E3521CB-719C-422C-9B9E-DBE579EB865C}" dt="2024-01-12T03:35:40.756" v="17"/>
        <pc:sldMkLst>
          <pc:docMk/>
          <pc:sldMk cId="1909638311" sldId="262"/>
        </pc:sldMkLst>
      </pc:sldChg>
      <pc:sldChg chg="addSp delSp modSp mod modTransition modAnim">
        <pc:chgData name="Leonie Smith" userId="fed1330f33f5650e" providerId="LiveId" clId="{7E3521CB-719C-422C-9B9E-DBE579EB865C}" dt="2024-01-12T03:36:04.387" v="20"/>
        <pc:sldMkLst>
          <pc:docMk/>
          <pc:sldMk cId="641208035" sldId="263"/>
        </pc:sldMkLst>
      </pc:sldChg>
      <pc:sldChg chg="addSp delSp modSp mod modTransition modAnim">
        <pc:chgData name="Leonie Smith" userId="fed1330f33f5650e" providerId="LiveId" clId="{7E3521CB-719C-422C-9B9E-DBE579EB865C}" dt="2024-01-12T03:36:22.177" v="23"/>
        <pc:sldMkLst>
          <pc:docMk/>
          <pc:sldMk cId="4044745628" sldId="264"/>
        </pc:sldMkLst>
      </pc:sldChg>
      <pc:sldChg chg="addSp delSp modSp mod modTransition modAnim">
        <pc:chgData name="Leonie Smith" userId="fed1330f33f5650e" providerId="LiveId" clId="{7E3521CB-719C-422C-9B9E-DBE579EB865C}" dt="2024-01-12T03:36:40.994" v="26"/>
        <pc:sldMkLst>
          <pc:docMk/>
          <pc:sldMk cId="978260341" sldId="265"/>
        </pc:sldMkLst>
      </pc:sldChg>
      <pc:sldChg chg="addSp delSp modSp mod modTransition modAnim">
        <pc:chgData name="Leonie Smith" userId="fed1330f33f5650e" providerId="LiveId" clId="{7E3521CB-719C-422C-9B9E-DBE579EB865C}" dt="2024-01-12T03:37:25.901" v="32"/>
        <pc:sldMkLst>
          <pc:docMk/>
          <pc:sldMk cId="3575870363" sldId="266"/>
        </pc:sldMkLst>
      </pc:sldChg>
      <pc:sldChg chg="addSp delSp modSp mod modTransition modAnim">
        <pc:chgData name="Leonie Smith" userId="fed1330f33f5650e" providerId="LiveId" clId="{7E3521CB-719C-422C-9B9E-DBE579EB865C}" dt="2024-01-12T03:37:41.632" v="35"/>
        <pc:sldMkLst>
          <pc:docMk/>
          <pc:sldMk cId="4017137865" sldId="267"/>
        </pc:sldMkLst>
      </pc:sldChg>
      <pc:sldChg chg="addSp delSp modSp mod modTransition modAnim">
        <pc:chgData name="Leonie Smith" userId="fed1330f33f5650e" providerId="LiveId" clId="{7E3521CB-719C-422C-9B9E-DBE579EB865C}" dt="2024-01-12T03:38:09.760" v="38"/>
        <pc:sldMkLst>
          <pc:docMk/>
          <pc:sldMk cId="3137811553" sldId="268"/>
        </pc:sldMkLst>
      </pc:sldChg>
      <pc:sldChg chg="addSp delSp modSp mod modTransition modAnim">
        <pc:chgData name="Leonie Smith" userId="fed1330f33f5650e" providerId="LiveId" clId="{7E3521CB-719C-422C-9B9E-DBE579EB865C}" dt="2024-01-12T03:39:15.293" v="44"/>
        <pc:sldMkLst>
          <pc:docMk/>
          <pc:sldMk cId="100491716" sldId="269"/>
        </pc:sldMkLst>
      </pc:sldChg>
    </pc:docChg>
  </pc:docChgLst>
  <pc:docChgLst>
    <pc:chgData name="Leonie Smith" userId="fed1330f33f5650e" providerId="LiveId" clId="{6629A98E-B7B9-44DB-B400-E0EA81F406E9}"/>
    <pc:docChg chg="modSld">
      <pc:chgData name="Leonie Smith" userId="fed1330f33f5650e" providerId="LiveId" clId="{6629A98E-B7B9-44DB-B400-E0EA81F406E9}" dt="2023-01-30T11:45:25.416" v="217" actId="20577"/>
      <pc:docMkLst>
        <pc:docMk/>
      </pc:docMkLst>
      <pc:sldChg chg="addSp modSp">
        <pc:chgData name="Leonie Smith" userId="fed1330f33f5650e" providerId="LiveId" clId="{6629A98E-B7B9-44DB-B400-E0EA81F406E9}" dt="2023-01-27T06:31:03.189" v="40"/>
        <pc:sldMkLst>
          <pc:docMk/>
          <pc:sldMk cId="1499918570" sldId="257"/>
        </pc:sldMkLst>
      </pc:sldChg>
      <pc:sldChg chg="addSp modSp mod">
        <pc:chgData name="Leonie Smith" userId="fed1330f33f5650e" providerId="LiveId" clId="{6629A98E-B7B9-44DB-B400-E0EA81F406E9}" dt="2023-01-30T11:42:56.229" v="178" actId="1076"/>
        <pc:sldMkLst>
          <pc:docMk/>
          <pc:sldMk cId="3788111665" sldId="258"/>
        </pc:sldMkLst>
      </pc:sldChg>
      <pc:sldChg chg="addSp delSp modSp mod modTransition modAnim">
        <pc:chgData name="Leonie Smith" userId="fed1330f33f5650e" providerId="LiveId" clId="{6629A98E-B7B9-44DB-B400-E0EA81F406E9}" dt="2023-01-27T06:31:32.385" v="44"/>
        <pc:sldMkLst>
          <pc:docMk/>
          <pc:sldMk cId="454763615" sldId="259"/>
        </pc:sldMkLst>
      </pc:sldChg>
      <pc:sldChg chg="addSp delSp modSp mod modTransition modAnim">
        <pc:chgData name="Leonie Smith" userId="fed1330f33f5650e" providerId="LiveId" clId="{6629A98E-B7B9-44DB-B400-E0EA81F406E9}" dt="2023-01-27T06:33:39.031" v="57"/>
        <pc:sldMkLst>
          <pc:docMk/>
          <pc:sldMk cId="2346136586" sldId="260"/>
        </pc:sldMkLst>
      </pc:sldChg>
      <pc:sldChg chg="addSp delSp modSp mod modTransition modAnim">
        <pc:chgData name="Leonie Smith" userId="fed1330f33f5650e" providerId="LiveId" clId="{6629A98E-B7B9-44DB-B400-E0EA81F406E9}" dt="2023-01-27T06:37:09.212" v="73"/>
        <pc:sldMkLst>
          <pc:docMk/>
          <pc:sldMk cId="4037329247" sldId="261"/>
        </pc:sldMkLst>
      </pc:sldChg>
      <pc:sldChg chg="addSp delSp modSp mod modTransition modAnim">
        <pc:chgData name="Leonie Smith" userId="fed1330f33f5650e" providerId="LiveId" clId="{6629A98E-B7B9-44DB-B400-E0EA81F406E9}" dt="2023-01-27T06:39:20.663" v="77"/>
        <pc:sldMkLst>
          <pc:docMk/>
          <pc:sldMk cId="1909638311" sldId="262"/>
        </pc:sldMkLst>
      </pc:sldChg>
      <pc:sldChg chg="addSp delSp modSp mod modTransition modAnim">
        <pc:chgData name="Leonie Smith" userId="fed1330f33f5650e" providerId="LiveId" clId="{6629A98E-B7B9-44DB-B400-E0EA81F406E9}" dt="2023-01-27T06:42:15.900" v="90"/>
        <pc:sldMkLst>
          <pc:docMk/>
          <pc:sldMk cId="641208035" sldId="263"/>
        </pc:sldMkLst>
      </pc:sldChg>
      <pc:sldChg chg="addSp delSp modSp mod modTransition modAnim">
        <pc:chgData name="Leonie Smith" userId="fed1330f33f5650e" providerId="LiveId" clId="{6629A98E-B7B9-44DB-B400-E0EA81F406E9}" dt="2023-01-27T06:45:43.867" v="106"/>
        <pc:sldMkLst>
          <pc:docMk/>
          <pc:sldMk cId="4044745628" sldId="264"/>
        </pc:sldMkLst>
      </pc:sldChg>
      <pc:sldChg chg="addSp delSp modSp mod modTransition modAnim">
        <pc:chgData name="Leonie Smith" userId="fed1330f33f5650e" providerId="LiveId" clId="{6629A98E-B7B9-44DB-B400-E0EA81F406E9}" dt="2023-01-27T06:48:02.760" v="119"/>
        <pc:sldMkLst>
          <pc:docMk/>
          <pc:sldMk cId="978260341" sldId="265"/>
        </pc:sldMkLst>
      </pc:sldChg>
      <pc:sldChg chg="addSp delSp modSp mod modTransition modAnim">
        <pc:chgData name="Leonie Smith" userId="fed1330f33f5650e" providerId="LiveId" clId="{6629A98E-B7B9-44DB-B400-E0EA81F406E9}" dt="2023-01-27T06:53:07.968" v="135"/>
        <pc:sldMkLst>
          <pc:docMk/>
          <pc:sldMk cId="3575870363" sldId="266"/>
        </pc:sldMkLst>
      </pc:sldChg>
      <pc:sldChg chg="addSp delSp modSp mod modTransition modAnim">
        <pc:chgData name="Leonie Smith" userId="fed1330f33f5650e" providerId="LiveId" clId="{6629A98E-B7B9-44DB-B400-E0EA81F406E9}" dt="2023-01-27T06:56:37.858" v="148"/>
        <pc:sldMkLst>
          <pc:docMk/>
          <pc:sldMk cId="4017137865" sldId="267"/>
        </pc:sldMkLst>
      </pc:sldChg>
      <pc:sldChg chg="addSp delSp modSp mod modTransition modAnim">
        <pc:chgData name="Leonie Smith" userId="fed1330f33f5650e" providerId="LiveId" clId="{6629A98E-B7B9-44DB-B400-E0EA81F406E9}" dt="2023-01-27T06:58:23.355" v="155"/>
        <pc:sldMkLst>
          <pc:docMk/>
          <pc:sldMk cId="3137811553" sldId="268"/>
        </pc:sldMkLst>
      </pc:sldChg>
      <pc:sldChg chg="addSp delSp modSp mod modTransition modAnim">
        <pc:chgData name="Leonie Smith" userId="fed1330f33f5650e" providerId="LiveId" clId="{6629A98E-B7B9-44DB-B400-E0EA81F406E9}" dt="2023-01-27T07:00:45.356" v="171"/>
        <pc:sldMkLst>
          <pc:docMk/>
          <pc:sldMk cId="100491716" sldId="269"/>
        </pc:sldMkLst>
      </pc:sldChg>
      <pc:sldChg chg="addSp modSp">
        <pc:chgData name="Leonie Smith" userId="fed1330f33f5650e" providerId="LiveId" clId="{6629A98E-B7B9-44DB-B400-E0EA81F406E9}" dt="2023-01-30T11:43:09.076" v="179"/>
        <pc:sldMkLst>
          <pc:docMk/>
          <pc:sldMk cId="4120481681" sldId="270"/>
        </pc:sldMkLst>
      </pc:sldChg>
      <pc:sldChg chg="addSp modSp mod">
        <pc:chgData name="Leonie Smith" userId="fed1330f33f5650e" providerId="LiveId" clId="{6629A98E-B7B9-44DB-B400-E0EA81F406E9}" dt="2023-01-30T11:44:14.532" v="196" actId="20577"/>
        <pc:sldMkLst>
          <pc:docMk/>
          <pc:sldMk cId="939110669" sldId="271"/>
        </pc:sldMkLst>
      </pc:sldChg>
      <pc:sldChg chg="addSp modSp mod">
        <pc:chgData name="Leonie Smith" userId="fed1330f33f5650e" providerId="LiveId" clId="{6629A98E-B7B9-44DB-B400-E0EA81F406E9}" dt="2023-01-30T11:44:22.048" v="198" actId="20577"/>
        <pc:sldMkLst>
          <pc:docMk/>
          <pc:sldMk cId="4024569785" sldId="272"/>
        </pc:sldMkLst>
      </pc:sldChg>
      <pc:sldChg chg="addSp modSp mod">
        <pc:chgData name="Leonie Smith" userId="fed1330f33f5650e" providerId="LiveId" clId="{6629A98E-B7B9-44DB-B400-E0EA81F406E9}" dt="2023-01-30T11:44:27.807" v="200" actId="20577"/>
        <pc:sldMkLst>
          <pc:docMk/>
          <pc:sldMk cId="487179600" sldId="273"/>
        </pc:sldMkLst>
      </pc:sldChg>
      <pc:sldChg chg="addSp modSp mod">
        <pc:chgData name="Leonie Smith" userId="fed1330f33f5650e" providerId="LiveId" clId="{6629A98E-B7B9-44DB-B400-E0EA81F406E9}" dt="2023-01-30T11:44:35.414" v="205" actId="20577"/>
        <pc:sldMkLst>
          <pc:docMk/>
          <pc:sldMk cId="2168401200" sldId="274"/>
        </pc:sldMkLst>
      </pc:sldChg>
      <pc:sldChg chg="addSp modSp mod">
        <pc:chgData name="Leonie Smith" userId="fed1330f33f5650e" providerId="LiveId" clId="{6629A98E-B7B9-44DB-B400-E0EA81F406E9}" dt="2023-01-30T11:44:43.261" v="207" actId="20577"/>
        <pc:sldMkLst>
          <pc:docMk/>
          <pc:sldMk cId="2996969115" sldId="275"/>
        </pc:sldMkLst>
      </pc:sldChg>
      <pc:sldChg chg="addSp modSp mod">
        <pc:chgData name="Leonie Smith" userId="fed1330f33f5650e" providerId="LiveId" clId="{6629A98E-B7B9-44DB-B400-E0EA81F406E9}" dt="2023-01-30T11:44:51.210" v="209" actId="20577"/>
        <pc:sldMkLst>
          <pc:docMk/>
          <pc:sldMk cId="2390376940" sldId="276"/>
        </pc:sldMkLst>
      </pc:sldChg>
      <pc:sldChg chg="addSp modSp mod">
        <pc:chgData name="Leonie Smith" userId="fed1330f33f5650e" providerId="LiveId" clId="{6629A98E-B7B9-44DB-B400-E0EA81F406E9}" dt="2023-01-30T11:45:00.466" v="211" actId="20577"/>
        <pc:sldMkLst>
          <pc:docMk/>
          <pc:sldMk cId="4265919077" sldId="277"/>
        </pc:sldMkLst>
      </pc:sldChg>
      <pc:sldChg chg="addSp modSp mod">
        <pc:chgData name="Leonie Smith" userId="fed1330f33f5650e" providerId="LiveId" clId="{6629A98E-B7B9-44DB-B400-E0EA81F406E9}" dt="2023-01-30T11:45:09.527" v="213" actId="20577"/>
        <pc:sldMkLst>
          <pc:docMk/>
          <pc:sldMk cId="210266664" sldId="278"/>
        </pc:sldMkLst>
      </pc:sldChg>
      <pc:sldChg chg="addSp modSp mod">
        <pc:chgData name="Leonie Smith" userId="fed1330f33f5650e" providerId="LiveId" clId="{6629A98E-B7B9-44DB-B400-E0EA81F406E9}" dt="2023-01-30T11:45:17.382" v="215" actId="20577"/>
        <pc:sldMkLst>
          <pc:docMk/>
          <pc:sldMk cId="888433145" sldId="279"/>
        </pc:sldMkLst>
      </pc:sldChg>
      <pc:sldChg chg="addSp modSp mod">
        <pc:chgData name="Leonie Smith" userId="fed1330f33f5650e" providerId="LiveId" clId="{6629A98E-B7B9-44DB-B400-E0EA81F406E9}" dt="2023-01-30T11:45:25.416" v="217" actId="20577"/>
        <pc:sldMkLst>
          <pc:docMk/>
          <pc:sldMk cId="791300187" sldId="280"/>
        </pc:sldMkLst>
      </pc:sldChg>
    </pc:docChg>
  </pc:docChgLst>
  <pc:docChgLst>
    <pc:chgData name="Alfred Smith" userId="3c60a3631c0db8ad" providerId="LiveId" clId="{FA0C9C90-73B5-4BCD-B5FA-ED31510B3228}"/>
    <pc:docChg chg="undo custSel modSld">
      <pc:chgData name="Alfred Smith" userId="3c60a3631c0db8ad" providerId="LiveId" clId="{FA0C9C90-73B5-4BCD-B5FA-ED31510B3228}" dt="2025-05-26T07:23:10.855" v="24"/>
      <pc:docMkLst>
        <pc:docMk/>
      </pc:docMkLst>
      <pc:sldChg chg="modSp mod">
        <pc:chgData name="Alfred Smith" userId="3c60a3631c0db8ad" providerId="LiveId" clId="{FA0C9C90-73B5-4BCD-B5FA-ED31510B3228}" dt="2025-05-26T07:11:23.484" v="1" actId="27636"/>
        <pc:sldMkLst>
          <pc:docMk/>
          <pc:sldMk cId="1499918570" sldId="257"/>
        </pc:sldMkLst>
        <pc:spChg chg="mod">
          <ac:chgData name="Alfred Smith" userId="3c60a3631c0db8ad" providerId="LiveId" clId="{FA0C9C90-73B5-4BCD-B5FA-ED31510B3228}" dt="2025-05-26T07:11:23.484" v="1" actId="27636"/>
          <ac:spMkLst>
            <pc:docMk/>
            <pc:sldMk cId="1499918570" sldId="257"/>
            <ac:spMk id="5" creationId="{24F83A03-6F20-64A6-D515-D3DB804CCD27}"/>
          </ac:spMkLst>
        </pc:spChg>
      </pc:sldChg>
      <pc:sldChg chg="modSp">
        <pc:chgData name="Alfred Smith" userId="3c60a3631c0db8ad" providerId="LiveId" clId="{FA0C9C90-73B5-4BCD-B5FA-ED31510B3228}" dt="2025-05-26T07:12:17.597" v="2"/>
        <pc:sldMkLst>
          <pc:docMk/>
          <pc:sldMk cId="3788111665" sldId="258"/>
        </pc:sldMkLst>
        <pc:spChg chg="mod">
          <ac:chgData name="Alfred Smith" userId="3c60a3631c0db8ad" providerId="LiveId" clId="{FA0C9C90-73B5-4BCD-B5FA-ED31510B3228}" dt="2025-05-26T07:12:17.597" v="2"/>
          <ac:spMkLst>
            <pc:docMk/>
            <pc:sldMk cId="3788111665" sldId="258"/>
            <ac:spMk id="2" creationId="{309899B7-C0B6-A352-8D0B-BD1590AB6F31}"/>
          </ac:spMkLst>
        </pc:spChg>
      </pc:sldChg>
      <pc:sldChg chg="modSp">
        <pc:chgData name="Alfred Smith" userId="3c60a3631c0db8ad" providerId="LiveId" clId="{FA0C9C90-73B5-4BCD-B5FA-ED31510B3228}" dt="2025-05-26T07:12:17.597" v="2"/>
        <pc:sldMkLst>
          <pc:docMk/>
          <pc:sldMk cId="454763615" sldId="259"/>
        </pc:sldMkLst>
        <pc:spChg chg="mod">
          <ac:chgData name="Alfred Smith" userId="3c60a3631c0db8ad" providerId="LiveId" clId="{FA0C9C90-73B5-4BCD-B5FA-ED31510B3228}" dt="2025-05-26T07:12:17.597" v="2"/>
          <ac:spMkLst>
            <pc:docMk/>
            <pc:sldMk cId="454763615" sldId="259"/>
            <ac:spMk id="3" creationId="{A58184BD-88F1-BA02-40C1-D8403D0EEC0D}"/>
          </ac:spMkLst>
        </pc:spChg>
      </pc:sldChg>
      <pc:sldChg chg="modSp mod">
        <pc:chgData name="Alfred Smith" userId="3c60a3631c0db8ad" providerId="LiveId" clId="{FA0C9C90-73B5-4BCD-B5FA-ED31510B3228}" dt="2025-05-26T07:15:28.353" v="3"/>
        <pc:sldMkLst>
          <pc:docMk/>
          <pc:sldMk cId="2346136586" sldId="260"/>
        </pc:sldMkLst>
        <pc:spChg chg="mod">
          <ac:chgData name="Alfred Smith" userId="3c60a3631c0db8ad" providerId="LiveId" clId="{FA0C9C90-73B5-4BCD-B5FA-ED31510B3228}" dt="2025-05-26T07:15:28.353" v="3"/>
          <ac:spMkLst>
            <pc:docMk/>
            <pc:sldMk cId="2346136586" sldId="260"/>
            <ac:spMk id="3" creationId="{A58184BD-88F1-BA02-40C1-D8403D0EEC0D}"/>
          </ac:spMkLst>
        </pc:spChg>
      </pc:sldChg>
      <pc:sldChg chg="modSp mod">
        <pc:chgData name="Alfred Smith" userId="3c60a3631c0db8ad" providerId="LiveId" clId="{FA0C9C90-73B5-4BCD-B5FA-ED31510B3228}" dt="2025-05-26T07:16:02.407" v="5"/>
        <pc:sldMkLst>
          <pc:docMk/>
          <pc:sldMk cId="4037329247" sldId="261"/>
        </pc:sldMkLst>
        <pc:spChg chg="mod">
          <ac:chgData name="Alfred Smith" userId="3c60a3631c0db8ad" providerId="LiveId" clId="{FA0C9C90-73B5-4BCD-B5FA-ED31510B3228}" dt="2025-05-26T07:16:02.407" v="5"/>
          <ac:spMkLst>
            <pc:docMk/>
            <pc:sldMk cId="4037329247" sldId="261"/>
            <ac:spMk id="3" creationId="{A58184BD-88F1-BA02-40C1-D8403D0EEC0D}"/>
          </ac:spMkLst>
        </pc:spChg>
      </pc:sldChg>
      <pc:sldChg chg="modSp mod">
        <pc:chgData name="Alfred Smith" userId="3c60a3631c0db8ad" providerId="LiveId" clId="{FA0C9C90-73B5-4BCD-B5FA-ED31510B3228}" dt="2025-05-26T07:16:24.701" v="7"/>
        <pc:sldMkLst>
          <pc:docMk/>
          <pc:sldMk cId="1909638311" sldId="262"/>
        </pc:sldMkLst>
        <pc:spChg chg="mod">
          <ac:chgData name="Alfred Smith" userId="3c60a3631c0db8ad" providerId="LiveId" clId="{FA0C9C90-73B5-4BCD-B5FA-ED31510B3228}" dt="2025-05-26T07:16:24.701" v="7"/>
          <ac:spMkLst>
            <pc:docMk/>
            <pc:sldMk cId="1909638311" sldId="262"/>
            <ac:spMk id="3" creationId="{A58184BD-88F1-BA02-40C1-D8403D0EEC0D}"/>
          </ac:spMkLst>
        </pc:spChg>
      </pc:sldChg>
      <pc:sldChg chg="modSp mod">
        <pc:chgData name="Alfred Smith" userId="3c60a3631c0db8ad" providerId="LiveId" clId="{FA0C9C90-73B5-4BCD-B5FA-ED31510B3228}" dt="2025-05-26T07:16:48.069" v="10" actId="404"/>
        <pc:sldMkLst>
          <pc:docMk/>
          <pc:sldMk cId="641208035" sldId="263"/>
        </pc:sldMkLst>
        <pc:spChg chg="mod">
          <ac:chgData name="Alfred Smith" userId="3c60a3631c0db8ad" providerId="LiveId" clId="{FA0C9C90-73B5-4BCD-B5FA-ED31510B3228}" dt="2025-05-26T07:16:48.069" v="10" actId="404"/>
          <ac:spMkLst>
            <pc:docMk/>
            <pc:sldMk cId="641208035" sldId="263"/>
            <ac:spMk id="3" creationId="{A58184BD-88F1-BA02-40C1-D8403D0EEC0D}"/>
          </ac:spMkLst>
        </pc:spChg>
      </pc:sldChg>
      <pc:sldChg chg="modSp mod">
        <pc:chgData name="Alfred Smith" userId="3c60a3631c0db8ad" providerId="LiveId" clId="{FA0C9C90-73B5-4BCD-B5FA-ED31510B3228}" dt="2025-05-26T07:17:07.422" v="12"/>
        <pc:sldMkLst>
          <pc:docMk/>
          <pc:sldMk cId="4044745628" sldId="264"/>
        </pc:sldMkLst>
        <pc:spChg chg="mod">
          <ac:chgData name="Alfred Smith" userId="3c60a3631c0db8ad" providerId="LiveId" clId="{FA0C9C90-73B5-4BCD-B5FA-ED31510B3228}" dt="2025-05-26T07:17:07.422" v="12"/>
          <ac:spMkLst>
            <pc:docMk/>
            <pc:sldMk cId="4044745628" sldId="264"/>
            <ac:spMk id="3" creationId="{A58184BD-88F1-BA02-40C1-D8403D0EEC0D}"/>
          </ac:spMkLst>
        </pc:spChg>
      </pc:sldChg>
      <pc:sldChg chg="modSp mod">
        <pc:chgData name="Alfred Smith" userId="3c60a3631c0db8ad" providerId="LiveId" clId="{FA0C9C90-73B5-4BCD-B5FA-ED31510B3228}" dt="2025-05-26T07:17:33.729" v="14"/>
        <pc:sldMkLst>
          <pc:docMk/>
          <pc:sldMk cId="978260341" sldId="265"/>
        </pc:sldMkLst>
        <pc:spChg chg="mod">
          <ac:chgData name="Alfred Smith" userId="3c60a3631c0db8ad" providerId="LiveId" clId="{FA0C9C90-73B5-4BCD-B5FA-ED31510B3228}" dt="2025-05-26T07:17:33.729" v="14"/>
          <ac:spMkLst>
            <pc:docMk/>
            <pc:sldMk cId="978260341" sldId="265"/>
            <ac:spMk id="3" creationId="{A58184BD-88F1-BA02-40C1-D8403D0EEC0D}"/>
          </ac:spMkLst>
        </pc:spChg>
      </pc:sldChg>
      <pc:sldChg chg="modSp mod">
        <pc:chgData name="Alfred Smith" userId="3c60a3631c0db8ad" providerId="LiveId" clId="{FA0C9C90-73B5-4BCD-B5FA-ED31510B3228}" dt="2025-05-26T07:17:51.490" v="16"/>
        <pc:sldMkLst>
          <pc:docMk/>
          <pc:sldMk cId="3575870363" sldId="266"/>
        </pc:sldMkLst>
        <pc:spChg chg="mod">
          <ac:chgData name="Alfred Smith" userId="3c60a3631c0db8ad" providerId="LiveId" clId="{FA0C9C90-73B5-4BCD-B5FA-ED31510B3228}" dt="2025-05-26T07:17:51.490" v="16"/>
          <ac:spMkLst>
            <pc:docMk/>
            <pc:sldMk cId="3575870363" sldId="266"/>
            <ac:spMk id="3" creationId="{A58184BD-88F1-BA02-40C1-D8403D0EEC0D}"/>
          </ac:spMkLst>
        </pc:spChg>
      </pc:sldChg>
      <pc:sldChg chg="modSp mod">
        <pc:chgData name="Alfred Smith" userId="3c60a3631c0db8ad" providerId="LiveId" clId="{FA0C9C90-73B5-4BCD-B5FA-ED31510B3228}" dt="2025-05-26T07:18:12.094" v="18"/>
        <pc:sldMkLst>
          <pc:docMk/>
          <pc:sldMk cId="4017137865" sldId="267"/>
        </pc:sldMkLst>
        <pc:spChg chg="mod">
          <ac:chgData name="Alfred Smith" userId="3c60a3631c0db8ad" providerId="LiveId" clId="{FA0C9C90-73B5-4BCD-B5FA-ED31510B3228}" dt="2025-05-26T07:18:12.094" v="18"/>
          <ac:spMkLst>
            <pc:docMk/>
            <pc:sldMk cId="4017137865" sldId="267"/>
            <ac:spMk id="3" creationId="{A58184BD-88F1-BA02-40C1-D8403D0EEC0D}"/>
          </ac:spMkLst>
        </pc:spChg>
      </pc:sldChg>
      <pc:sldChg chg="modSp mod">
        <pc:chgData name="Alfred Smith" userId="3c60a3631c0db8ad" providerId="LiveId" clId="{FA0C9C90-73B5-4BCD-B5FA-ED31510B3228}" dt="2025-05-26T07:18:30.243" v="22"/>
        <pc:sldMkLst>
          <pc:docMk/>
          <pc:sldMk cId="3137811553" sldId="268"/>
        </pc:sldMkLst>
        <pc:spChg chg="mod">
          <ac:chgData name="Alfred Smith" userId="3c60a3631c0db8ad" providerId="LiveId" clId="{FA0C9C90-73B5-4BCD-B5FA-ED31510B3228}" dt="2025-05-26T07:18:30.243" v="22"/>
          <ac:spMkLst>
            <pc:docMk/>
            <pc:sldMk cId="3137811553" sldId="268"/>
            <ac:spMk id="3" creationId="{A58184BD-88F1-BA02-40C1-D8403D0EEC0D}"/>
          </ac:spMkLst>
        </pc:spChg>
      </pc:sldChg>
      <pc:sldChg chg="modSp mod">
        <pc:chgData name="Alfred Smith" userId="3c60a3631c0db8ad" providerId="LiveId" clId="{FA0C9C90-73B5-4BCD-B5FA-ED31510B3228}" dt="2025-05-26T07:23:10.855" v="24"/>
        <pc:sldMkLst>
          <pc:docMk/>
          <pc:sldMk cId="100491716" sldId="269"/>
        </pc:sldMkLst>
        <pc:spChg chg="mod">
          <ac:chgData name="Alfred Smith" userId="3c60a3631c0db8ad" providerId="LiveId" clId="{FA0C9C90-73B5-4BCD-B5FA-ED31510B3228}" dt="2025-05-26T07:23:10.855" v="24"/>
          <ac:spMkLst>
            <pc:docMk/>
            <pc:sldMk cId="100491716" sldId="269"/>
            <ac:spMk id="3" creationId="{A58184BD-88F1-BA02-40C1-D8403D0EEC0D}"/>
          </ac:spMkLst>
        </pc:spChg>
      </pc:sldChg>
      <pc:sldChg chg="modSp">
        <pc:chgData name="Alfred Smith" userId="3c60a3631c0db8ad" providerId="LiveId" clId="{FA0C9C90-73B5-4BCD-B5FA-ED31510B3228}" dt="2025-05-26T07:12:17.597" v="2"/>
        <pc:sldMkLst>
          <pc:docMk/>
          <pc:sldMk cId="4120481681" sldId="270"/>
        </pc:sldMkLst>
        <pc:spChg chg="mod">
          <ac:chgData name="Alfred Smith" userId="3c60a3631c0db8ad" providerId="LiveId" clId="{FA0C9C90-73B5-4BCD-B5FA-ED31510B3228}" dt="2025-05-26T07:12:17.597" v="2"/>
          <ac:spMkLst>
            <pc:docMk/>
            <pc:sldMk cId="4120481681" sldId="270"/>
            <ac:spMk id="3" creationId="{4AB2DD98-2BF3-3C30-5EE3-AE460A148CA5}"/>
          </ac:spMkLst>
        </pc:spChg>
      </pc:sldChg>
      <pc:sldChg chg="modSp">
        <pc:chgData name="Alfred Smith" userId="3c60a3631c0db8ad" providerId="LiveId" clId="{FA0C9C90-73B5-4BCD-B5FA-ED31510B3228}" dt="2025-05-26T07:12:17.597" v="2"/>
        <pc:sldMkLst>
          <pc:docMk/>
          <pc:sldMk cId="939110669" sldId="271"/>
        </pc:sldMkLst>
        <pc:spChg chg="mod">
          <ac:chgData name="Alfred Smith" userId="3c60a3631c0db8ad" providerId="LiveId" clId="{FA0C9C90-73B5-4BCD-B5FA-ED31510B3228}" dt="2025-05-26T07:12:17.597" v="2"/>
          <ac:spMkLst>
            <pc:docMk/>
            <pc:sldMk cId="939110669" sldId="271"/>
            <ac:spMk id="2" creationId="{DA0417DC-6DB7-199B-A9DF-924F084276A0}"/>
          </ac:spMkLst>
        </pc:spChg>
      </pc:sldChg>
      <pc:sldChg chg="modSp">
        <pc:chgData name="Alfred Smith" userId="3c60a3631c0db8ad" providerId="LiveId" clId="{FA0C9C90-73B5-4BCD-B5FA-ED31510B3228}" dt="2025-05-26T07:12:17.597" v="2"/>
        <pc:sldMkLst>
          <pc:docMk/>
          <pc:sldMk cId="4024569785" sldId="272"/>
        </pc:sldMkLst>
        <pc:spChg chg="mod">
          <ac:chgData name="Alfred Smith" userId="3c60a3631c0db8ad" providerId="LiveId" clId="{FA0C9C90-73B5-4BCD-B5FA-ED31510B3228}" dt="2025-05-26T07:12:17.597" v="2"/>
          <ac:spMkLst>
            <pc:docMk/>
            <pc:sldMk cId="4024569785" sldId="272"/>
            <ac:spMk id="2" creationId="{905A7599-E109-8475-1EA9-13DE729632C5}"/>
          </ac:spMkLst>
        </pc:spChg>
      </pc:sldChg>
      <pc:sldChg chg="modSp">
        <pc:chgData name="Alfred Smith" userId="3c60a3631c0db8ad" providerId="LiveId" clId="{FA0C9C90-73B5-4BCD-B5FA-ED31510B3228}" dt="2025-05-26T07:12:17.597" v="2"/>
        <pc:sldMkLst>
          <pc:docMk/>
          <pc:sldMk cId="487179600" sldId="273"/>
        </pc:sldMkLst>
        <pc:spChg chg="mod">
          <ac:chgData name="Alfred Smith" userId="3c60a3631c0db8ad" providerId="LiveId" clId="{FA0C9C90-73B5-4BCD-B5FA-ED31510B3228}" dt="2025-05-26T07:12:17.597" v="2"/>
          <ac:spMkLst>
            <pc:docMk/>
            <pc:sldMk cId="487179600" sldId="273"/>
            <ac:spMk id="2" creationId="{87DDB7D3-35BB-A1BD-0AEC-D876673CCB15}"/>
          </ac:spMkLst>
        </pc:spChg>
      </pc:sldChg>
      <pc:sldChg chg="modSp">
        <pc:chgData name="Alfred Smith" userId="3c60a3631c0db8ad" providerId="LiveId" clId="{FA0C9C90-73B5-4BCD-B5FA-ED31510B3228}" dt="2025-05-26T07:12:17.597" v="2"/>
        <pc:sldMkLst>
          <pc:docMk/>
          <pc:sldMk cId="2168401200" sldId="274"/>
        </pc:sldMkLst>
        <pc:spChg chg="mod">
          <ac:chgData name="Alfred Smith" userId="3c60a3631c0db8ad" providerId="LiveId" clId="{FA0C9C90-73B5-4BCD-B5FA-ED31510B3228}" dt="2025-05-26T07:12:17.597" v="2"/>
          <ac:spMkLst>
            <pc:docMk/>
            <pc:sldMk cId="2168401200" sldId="274"/>
            <ac:spMk id="2" creationId="{E483AAF5-B25E-63A8-2CCF-21E8C3962E61}"/>
          </ac:spMkLst>
        </pc:spChg>
      </pc:sldChg>
      <pc:sldChg chg="modSp">
        <pc:chgData name="Alfred Smith" userId="3c60a3631c0db8ad" providerId="LiveId" clId="{FA0C9C90-73B5-4BCD-B5FA-ED31510B3228}" dt="2025-05-26T07:12:17.597" v="2"/>
        <pc:sldMkLst>
          <pc:docMk/>
          <pc:sldMk cId="2996969115" sldId="275"/>
        </pc:sldMkLst>
        <pc:spChg chg="mod">
          <ac:chgData name="Alfred Smith" userId="3c60a3631c0db8ad" providerId="LiveId" clId="{FA0C9C90-73B5-4BCD-B5FA-ED31510B3228}" dt="2025-05-26T07:12:17.597" v="2"/>
          <ac:spMkLst>
            <pc:docMk/>
            <pc:sldMk cId="2996969115" sldId="275"/>
            <ac:spMk id="2" creationId="{6345483B-2D94-011F-995F-762ECA1F0B61}"/>
          </ac:spMkLst>
        </pc:spChg>
      </pc:sldChg>
      <pc:sldChg chg="modSp">
        <pc:chgData name="Alfred Smith" userId="3c60a3631c0db8ad" providerId="LiveId" clId="{FA0C9C90-73B5-4BCD-B5FA-ED31510B3228}" dt="2025-05-26T07:12:17.597" v="2"/>
        <pc:sldMkLst>
          <pc:docMk/>
          <pc:sldMk cId="2390376940" sldId="276"/>
        </pc:sldMkLst>
        <pc:spChg chg="mod">
          <ac:chgData name="Alfred Smith" userId="3c60a3631c0db8ad" providerId="LiveId" clId="{FA0C9C90-73B5-4BCD-B5FA-ED31510B3228}" dt="2025-05-26T07:12:17.597" v="2"/>
          <ac:spMkLst>
            <pc:docMk/>
            <pc:sldMk cId="2390376940" sldId="276"/>
            <ac:spMk id="2" creationId="{B3BD76DD-1AAE-9E1A-991F-8C35D8BB8FDF}"/>
          </ac:spMkLst>
        </pc:spChg>
      </pc:sldChg>
      <pc:sldChg chg="modSp">
        <pc:chgData name="Alfred Smith" userId="3c60a3631c0db8ad" providerId="LiveId" clId="{FA0C9C90-73B5-4BCD-B5FA-ED31510B3228}" dt="2025-05-26T07:12:17.597" v="2"/>
        <pc:sldMkLst>
          <pc:docMk/>
          <pc:sldMk cId="4265919077" sldId="277"/>
        </pc:sldMkLst>
        <pc:spChg chg="mod">
          <ac:chgData name="Alfred Smith" userId="3c60a3631c0db8ad" providerId="LiveId" clId="{FA0C9C90-73B5-4BCD-B5FA-ED31510B3228}" dt="2025-05-26T07:12:17.597" v="2"/>
          <ac:spMkLst>
            <pc:docMk/>
            <pc:sldMk cId="4265919077" sldId="277"/>
            <ac:spMk id="2" creationId="{07B57ED4-E563-CCAD-CE23-8E88DDAA9F0C}"/>
          </ac:spMkLst>
        </pc:spChg>
      </pc:sldChg>
      <pc:sldChg chg="modSp">
        <pc:chgData name="Alfred Smith" userId="3c60a3631c0db8ad" providerId="LiveId" clId="{FA0C9C90-73B5-4BCD-B5FA-ED31510B3228}" dt="2025-05-26T07:12:17.597" v="2"/>
        <pc:sldMkLst>
          <pc:docMk/>
          <pc:sldMk cId="210266664" sldId="278"/>
        </pc:sldMkLst>
        <pc:spChg chg="mod">
          <ac:chgData name="Alfred Smith" userId="3c60a3631c0db8ad" providerId="LiveId" clId="{FA0C9C90-73B5-4BCD-B5FA-ED31510B3228}" dt="2025-05-26T07:12:17.597" v="2"/>
          <ac:spMkLst>
            <pc:docMk/>
            <pc:sldMk cId="210266664" sldId="278"/>
            <ac:spMk id="2" creationId="{1E07315D-4FA7-8FEA-BF6F-7377AC6F197A}"/>
          </ac:spMkLst>
        </pc:spChg>
      </pc:sldChg>
      <pc:sldChg chg="modSp">
        <pc:chgData name="Alfred Smith" userId="3c60a3631c0db8ad" providerId="LiveId" clId="{FA0C9C90-73B5-4BCD-B5FA-ED31510B3228}" dt="2025-05-26T07:12:17.597" v="2"/>
        <pc:sldMkLst>
          <pc:docMk/>
          <pc:sldMk cId="888433145" sldId="279"/>
        </pc:sldMkLst>
        <pc:spChg chg="mod">
          <ac:chgData name="Alfred Smith" userId="3c60a3631c0db8ad" providerId="LiveId" clId="{FA0C9C90-73B5-4BCD-B5FA-ED31510B3228}" dt="2025-05-26T07:12:17.597" v="2"/>
          <ac:spMkLst>
            <pc:docMk/>
            <pc:sldMk cId="888433145" sldId="279"/>
            <ac:spMk id="2" creationId="{8F0DA485-9B2B-7873-2E5A-87FDB630026E}"/>
          </ac:spMkLst>
        </pc:spChg>
      </pc:sldChg>
      <pc:sldChg chg="modSp">
        <pc:chgData name="Alfred Smith" userId="3c60a3631c0db8ad" providerId="LiveId" clId="{FA0C9C90-73B5-4BCD-B5FA-ED31510B3228}" dt="2025-05-26T07:12:17.597" v="2"/>
        <pc:sldMkLst>
          <pc:docMk/>
          <pc:sldMk cId="791300187" sldId="280"/>
        </pc:sldMkLst>
        <pc:spChg chg="mod">
          <ac:chgData name="Alfred Smith" userId="3c60a3631c0db8ad" providerId="LiveId" clId="{FA0C9C90-73B5-4BCD-B5FA-ED31510B3228}" dt="2025-05-26T07:12:17.597" v="2"/>
          <ac:spMkLst>
            <pc:docMk/>
            <pc:sldMk cId="791300187" sldId="280"/>
            <ac:spMk id="3" creationId="{F5F0D8EF-B3B2-C66E-02A4-5D037B2823BB}"/>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26-05-2025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Checked Kham</a:t>
            </a:r>
          </a:p>
          <a:p>
            <a:pPr algn="l"/>
            <a:r>
              <a:rPr lang="en-IN" sz="1200" b="1" i="0" u="none" strike="noStrike" baseline="0" dirty="0">
                <a:latin typeface="TimesNewRomanPS-BoldMT"/>
              </a:rPr>
              <a:t>48 Persecution</a:t>
            </a:r>
          </a:p>
          <a:p>
            <a:pPr algn="l"/>
            <a:r>
              <a:rPr lang="en-US" sz="1200" b="0" i="0" u="none" strike="noStrike" baseline="0" dirty="0">
                <a:latin typeface="TimesNewRomanPSMT"/>
              </a:rPr>
              <a:t>1. Deacons appointed – Acts 6:1-7 (Left Top)</a:t>
            </a:r>
          </a:p>
          <a:p>
            <a:pPr algn="l"/>
            <a:r>
              <a:rPr lang="en-US" sz="1200" b="0" i="0" u="none" strike="noStrike" baseline="0" dirty="0">
                <a:latin typeface="TimesNewRomanPSMT"/>
              </a:rPr>
              <a:t>2. Stephen – Acts 6:8 – 8:4 (Right Top)</a:t>
            </a:r>
          </a:p>
          <a:p>
            <a:pPr algn="l"/>
            <a:r>
              <a:rPr lang="en-US" sz="1200" b="0" i="0" u="none" strike="noStrike" baseline="0" dirty="0">
                <a:latin typeface="TimesNewRomanPSMT"/>
              </a:rPr>
              <a:t>3. Philip, Peter and John in Samaria – Acts 8:4-25 (Right Bottom)</a:t>
            </a:r>
          </a:p>
          <a:p>
            <a:pPr algn="l"/>
            <a:r>
              <a:rPr lang="en-US" sz="1200" b="0" i="0" u="none" strike="noStrike" baseline="0" dirty="0">
                <a:latin typeface="TimesNewRomanPSMT"/>
              </a:rPr>
              <a:t>4. Philip and the Ethiopian – Acts 8:25-40 (Left Bottom)</a:t>
            </a:r>
          </a:p>
          <a:p>
            <a:pPr algn="l"/>
            <a:r>
              <a:rPr lang="en-IN" sz="1200" b="0" i="0" u="none" strike="noStrike" baseline="0" dirty="0">
                <a:latin typeface="TimesNewRomanPSMT"/>
              </a:rPr>
              <a:t>5. Saul’s Conversion – Acts 9:1-9 (Left </a:t>
            </a:r>
            <a:r>
              <a:rPr lang="en-IN" sz="1200" b="0" i="0" u="none" strike="noStrike" baseline="0" dirty="0" err="1">
                <a:latin typeface="TimesNewRomanPSMT"/>
              </a:rPr>
              <a:t>Center</a:t>
            </a:r>
            <a:r>
              <a:rPr lang="en-IN" sz="1200" b="0" i="0" u="none" strike="noStrike" baseline="0" dirty="0">
                <a:latin typeface="TimesNewRomanPSMT"/>
              </a:rPr>
              <a:t>)</a:t>
            </a:r>
          </a:p>
          <a:p>
            <a:pPr algn="l"/>
            <a:r>
              <a:rPr lang="en-US" sz="1200" b="0" i="0" u="none" strike="noStrike" baseline="0" dirty="0">
                <a:latin typeface="TimesNewRomanPSMT"/>
              </a:rPr>
              <a:t>6. Ananias prays for Saul– Acts 9:10-19a (Center Lower)</a:t>
            </a:r>
          </a:p>
          <a:p>
            <a:pPr algn="l"/>
            <a:r>
              <a:rPr lang="en-US" sz="1200" b="0" i="0" u="none" strike="noStrike" baseline="0" dirty="0">
                <a:latin typeface="TimesNewRomanPSMT"/>
              </a:rPr>
              <a:t>7. Saul’s Escape – Acts 9:19b-31 (Center Upper)</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26-05-2025</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26-05-2025</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26-05-2025</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26-05-2025</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26-05-2025</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26-05-2025</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26-05-2025</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26-05-2025</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26-05-2025</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26-05-2025</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26-05-2025</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26-05-2025</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48-6</a:t>
            </a:r>
          </a:p>
        </p:txBody>
      </p:sp>
      <p:pic>
        <p:nvPicPr>
          <p:cNvPr id="6" name="Audio 5">
            <a:hlinkClick r:id="" action="ppaction://media"/>
            <a:extLst>
              <a:ext uri="{FF2B5EF4-FFF2-40B4-BE49-F238E27FC236}">
                <a16:creationId xmlns:a16="http://schemas.microsoft.com/office/drawing/2014/main" id="{18B0EBEB-5535-9429-A7B0-CCACA8CE9216}"/>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
        <p:nvSpPr>
          <p:cNvPr id="5" name="Content Placeholder 2">
            <a:extLst>
              <a:ext uri="{FF2B5EF4-FFF2-40B4-BE49-F238E27FC236}">
                <a16:creationId xmlns:a16="http://schemas.microsoft.com/office/drawing/2014/main" id="{24F83A03-6F20-64A6-D515-D3DB804CCD27}"/>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IN" dirty="0"/>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3818"/>
    </mc:Choice>
    <mc:Fallback xmlns="">
      <p:transition spd="slow" advTm="38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8536220-D191-01E9-C667-1985F3508CFC}"/>
              </a:ext>
            </a:extLst>
          </p:cNvPr>
          <p:cNvPicPr>
            <a:picLocks noChangeAspect="1"/>
          </p:cNvPicPr>
          <p:nvPr/>
        </p:nvPicPr>
        <p:blipFill>
          <a:blip r:embed="rId2"/>
          <a:stretch>
            <a:fillRect/>
          </a:stretch>
        </p:blipFill>
        <p:spPr>
          <a:xfrm>
            <a:off x="0" y="0"/>
            <a:ext cx="13096568" cy="6858000"/>
          </a:xfrm>
          <a:prstGeom prst="rect">
            <a:avLst/>
          </a:prstGeom>
        </p:spPr>
      </p:pic>
      <p:sp>
        <p:nvSpPr>
          <p:cNvPr id="2" name="TextBox 1">
            <a:extLst>
              <a:ext uri="{FF2B5EF4-FFF2-40B4-BE49-F238E27FC236}">
                <a16:creationId xmlns:a16="http://schemas.microsoft.com/office/drawing/2014/main" id="{87DDB7D3-35BB-A1BD-0AEC-D876673CCB15}"/>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9:22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23དེ་ནས་ཉིན་མང་པོ་འགོར་བ་དང་ཡ་ཧུ་དཱ་པ་རྣམས་ཀྱིས་སོ་ལོ་གསོད་པར་གྲོས་བྱས༌ནའང༌། 24སོ་ལོས་ཁོ་རྣམས་ཀྱི་ཇུས་ངན་ཤེས༌པ་དང་། དེ་དག་གིས་སོ་ལོ་གསོད་པའི་ཕྱིར་ཉིན་མཚན་མེད་པར་གྲོང་ཁྱེར་གྱི་མཁར་སྒོ་ཐམས་ཅད་བསྲུངས་མོད།</a:t>
            </a:r>
            <a:endParaRPr lang="en-IN" sz="16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b="0" i="0" dirty="0">
                <a:solidFill>
                  <a:srgbClr val="777A7B"/>
                </a:solidFill>
                <a:effectLst/>
                <a:latin typeface="Arial" panose="020B0604020202020204" pitchFamily="34" charset="0"/>
              </a:rPr>
              <a:t>23After many days had passed, the Jews conspired to kill him, 24but Saul learned of their plot. Day and night they watched the city gates in order to kill him. </a:t>
            </a:r>
            <a:endParaRPr lang="en-IN" dirty="0"/>
          </a:p>
        </p:txBody>
      </p:sp>
      <p:pic>
        <p:nvPicPr>
          <p:cNvPr id="6" name="Audio 5">
            <a:hlinkClick r:id="" action="ppaction://media"/>
            <a:extLst>
              <a:ext uri="{FF2B5EF4-FFF2-40B4-BE49-F238E27FC236}">
                <a16:creationId xmlns:a16="http://schemas.microsoft.com/office/drawing/2014/main" id="{990B7897-C2CA-0CEF-0DF3-6BB288D03EA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15564"/>
    </mc:Choice>
    <mc:Fallback xmlns="">
      <p:transition spd="slow" advTm="155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69AAF63-1BC0-028B-F082-766069D1BA96}"/>
              </a:ext>
            </a:extLst>
          </p:cNvPr>
          <p:cNvPicPr>
            <a:picLocks noChangeAspect="1"/>
          </p:cNvPicPr>
          <p:nvPr/>
        </p:nvPicPr>
        <p:blipFill>
          <a:blip r:embed="rId2"/>
          <a:stretch>
            <a:fillRect/>
          </a:stretch>
        </p:blipFill>
        <p:spPr>
          <a:xfrm>
            <a:off x="0" y="-524312"/>
            <a:ext cx="12192000" cy="7382312"/>
          </a:xfrm>
          <a:prstGeom prst="rect">
            <a:avLst/>
          </a:prstGeom>
        </p:spPr>
      </p:pic>
      <p:sp>
        <p:nvSpPr>
          <p:cNvPr id="2" name="TextBox 1">
            <a:extLst>
              <a:ext uri="{FF2B5EF4-FFF2-40B4-BE49-F238E27FC236}">
                <a16:creationId xmlns:a16="http://schemas.microsoft.com/office/drawing/2014/main" id="{E483AAF5-B25E-63A8-2CCF-21E8C3962E61}"/>
              </a:ext>
            </a:extLst>
          </p:cNvPr>
          <p:cNvSpPr txBox="1"/>
          <p:nvPr/>
        </p:nvSpPr>
        <p:spPr>
          <a:xfrm>
            <a:off x="229954" y="242953"/>
            <a:ext cx="2853917" cy="1446550"/>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9:23,24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8401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25འོན་ཀྱང་སོ་ལོའི་རྗེས་འབྲང་པ་རྣམས་ཀྱིས་མཚན་མོའི་དུས་སུ་ཁོང་ཉིད་སླེ་བོའི་ནང་དུ་བཞག་སྟེ་མཁར་གྱང་ནས་མར་དཔྱངས་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25One night, however, his disciples took him and lowered him in a basket through a window in the wall.</a:t>
            </a:r>
            <a:endParaRPr lang="en-IN" dirty="0"/>
          </a:p>
        </p:txBody>
      </p:sp>
      <p:pic>
        <p:nvPicPr>
          <p:cNvPr id="6" name="Audio 5">
            <a:hlinkClick r:id="" action="ppaction://media"/>
            <a:extLst>
              <a:ext uri="{FF2B5EF4-FFF2-40B4-BE49-F238E27FC236}">
                <a16:creationId xmlns:a16="http://schemas.microsoft.com/office/drawing/2014/main" id="{734CD446-AC28-9206-5A5D-2C1EAE05735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10356"/>
    </mc:Choice>
    <mc:Fallback xmlns="">
      <p:transition spd="slow" advTm="103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E0416E-769A-EE7E-7F93-35CBB8EFB674}"/>
              </a:ext>
            </a:extLst>
          </p:cNvPr>
          <p:cNvPicPr>
            <a:picLocks noChangeAspect="1"/>
          </p:cNvPicPr>
          <p:nvPr/>
        </p:nvPicPr>
        <p:blipFill>
          <a:blip r:embed="rId2"/>
          <a:stretch>
            <a:fillRect/>
          </a:stretch>
        </p:blipFill>
        <p:spPr>
          <a:xfrm>
            <a:off x="-705270" y="0"/>
            <a:ext cx="12897270" cy="6961418"/>
          </a:xfrm>
          <a:prstGeom prst="rect">
            <a:avLst/>
          </a:prstGeom>
        </p:spPr>
      </p:pic>
      <p:sp>
        <p:nvSpPr>
          <p:cNvPr id="2" name="TextBox 1">
            <a:extLst>
              <a:ext uri="{FF2B5EF4-FFF2-40B4-BE49-F238E27FC236}">
                <a16:creationId xmlns:a16="http://schemas.microsoft.com/office/drawing/2014/main" id="{6345483B-2D94-011F-995F-762ECA1F0B61}"/>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9:25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96969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26དེ་ནས་སོ་ལོ་ཁོང་ཉིད་ཡེ་རུ་སཱ་ལེམ་དུ་སླེབས་ནས་རྗེས་འབྲང་པ་རྣམས་དང་འགྲོགས་འདོད༌ཀྱང༌། དེ་རྣམས་ཁོང་ལ་འཇིགས་ཤིང་རྗེས་འབྲང་པ་ཡིན་པར་ཡིད་མ་ཆེས་པ་རེད།</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26When Saul arrived in Jerusalem, he tried to join the disciples, but they were all afraid of him, not believing that he was a disciple. </a:t>
            </a:r>
            <a:endParaRPr lang="en-IN" dirty="0"/>
          </a:p>
        </p:txBody>
      </p:sp>
      <p:pic>
        <p:nvPicPr>
          <p:cNvPr id="6" name="Audio 5">
            <a:hlinkClick r:id="" action="ppaction://media"/>
            <a:extLst>
              <a:ext uri="{FF2B5EF4-FFF2-40B4-BE49-F238E27FC236}">
                <a16:creationId xmlns:a16="http://schemas.microsoft.com/office/drawing/2014/main" id="{D3D34DBB-7108-D878-98E8-8A7B606E858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11395"/>
    </mc:Choice>
    <mc:Fallback xmlns="">
      <p:transition spd="slow" advTm="113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7174EB0-E006-2ED8-137E-7A05EBA00824}"/>
              </a:ext>
            </a:extLst>
          </p:cNvPr>
          <p:cNvPicPr>
            <a:picLocks noChangeAspect="1"/>
          </p:cNvPicPr>
          <p:nvPr/>
        </p:nvPicPr>
        <p:blipFill>
          <a:blip r:embed="rId2"/>
          <a:stretch>
            <a:fillRect/>
          </a:stretch>
        </p:blipFill>
        <p:spPr>
          <a:xfrm>
            <a:off x="-583842" y="1"/>
            <a:ext cx="12775842" cy="6995512"/>
          </a:xfrm>
          <a:prstGeom prst="rect">
            <a:avLst/>
          </a:prstGeom>
        </p:spPr>
      </p:pic>
      <p:sp>
        <p:nvSpPr>
          <p:cNvPr id="2" name="TextBox 1">
            <a:extLst>
              <a:ext uri="{FF2B5EF4-FFF2-40B4-BE49-F238E27FC236}">
                <a16:creationId xmlns:a16="http://schemas.microsoft.com/office/drawing/2014/main" id="{B3BD76DD-1AAE-9E1A-991F-8C35D8BB8FDF}"/>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9:26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90376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4800" dirty="0">
                <a:solidFill>
                  <a:srgbClr val="777A7B"/>
                </a:solidFill>
                <a:latin typeface="Arial" panose="020B0604020202020204" pitchFamily="34" charset="0"/>
              </a:rPr>
              <a:t>27འོན༌ཀྱང༌། པཱར་ན་པཱ་ཡིས་ཁོང་ཉིད་སྐུ་ཚབ་པ་རྣམས་ཀྱི་མདུན་དུ་ཁྲིད༌ཅིང༌། དེ་སྔར་སོ་ལོས་ལམ་བར་ནས་གཙོ་བོ་ཁོང་ཉིད་ཇི་ལྟར་མཐོང་ཞིང་ཁོང་གིས་ཁོ་རང་ལ་གསུང་གླེང་ཅི་གནང་བ༌དང༌། ཡང་སོ་ལོས་དཱ་མེ་སེག་ནས་སྙིང་སྟོབས་ཆེན་པོས་སྐྱབས་མགོན་ཡེ་ཤུའི་མཚན་ལ་བརྟེན་ནས་ཆོས་བསྒྲགས་པ་སོགས་སྨྲས་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dirty="0">
                <a:solidFill>
                  <a:srgbClr val="777A7B"/>
                </a:solidFill>
                <a:latin typeface="Arial" panose="020B0604020202020204" pitchFamily="34" charset="0"/>
              </a:rPr>
              <a:t>27Then Barnabas brought him to the apostles and described how Saul had seen the Lord, who spoke to him on the road to Damascus, and how Saul had spoken boldly in that city in the name of Jesus.</a:t>
            </a:r>
            <a:endParaRPr lang="en-IN" dirty="0"/>
          </a:p>
        </p:txBody>
      </p:sp>
      <p:pic>
        <p:nvPicPr>
          <p:cNvPr id="10" name="Audio 9">
            <a:hlinkClick r:id="" action="ppaction://media"/>
            <a:extLst>
              <a:ext uri="{FF2B5EF4-FFF2-40B4-BE49-F238E27FC236}">
                <a16:creationId xmlns:a16="http://schemas.microsoft.com/office/drawing/2014/main" id="{A0D1B80D-0D87-8030-4772-A63B8CB8211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20807"/>
    </mc:Choice>
    <mc:Fallback xmlns="">
      <p:transition spd="slow" advTm="208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99D76A0-E414-4839-D0F5-77A7F52FAFDC}"/>
              </a:ext>
            </a:extLst>
          </p:cNvPr>
          <p:cNvPicPr>
            <a:picLocks noChangeAspect="1"/>
          </p:cNvPicPr>
          <p:nvPr/>
        </p:nvPicPr>
        <p:blipFill>
          <a:blip r:embed="rId2"/>
          <a:stretch>
            <a:fillRect/>
          </a:stretch>
        </p:blipFill>
        <p:spPr>
          <a:xfrm>
            <a:off x="0" y="-1"/>
            <a:ext cx="12244524" cy="7126941"/>
          </a:xfrm>
          <a:prstGeom prst="rect">
            <a:avLst/>
          </a:prstGeom>
        </p:spPr>
      </p:pic>
      <p:sp>
        <p:nvSpPr>
          <p:cNvPr id="2" name="TextBox 1">
            <a:extLst>
              <a:ext uri="{FF2B5EF4-FFF2-40B4-BE49-F238E27FC236}">
                <a16:creationId xmlns:a16="http://schemas.microsoft.com/office/drawing/2014/main" id="{07B57ED4-E563-CCAD-CE23-8E88DDAA9F0C}"/>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9:27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659190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28དེ་ནས་སོ་ལོ་དང་སྐུ་ཚབ་པ་རྣམས་མཉམ་དུ་འགྲོགས༌ཏེ། ཡེ་རུ་སཱ་ལེམ་དུ་རྒྱུ་ཞིང་གཙོ་བོའི་མཚན་ལ་བརྟེན་ནས་སྤོབས་པ་ཆེན་པོས་ཆོས་བསྒྲགས་པ༌དང༌།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28So Saul stayed with them, moving about freely in Jerusalem and speaking boldly in the name of the Lord.</a:t>
            </a:r>
            <a:endParaRPr lang="en-IN" dirty="0"/>
          </a:p>
        </p:txBody>
      </p:sp>
      <p:pic>
        <p:nvPicPr>
          <p:cNvPr id="6" name="Audio 5">
            <a:hlinkClick r:id="" action="ppaction://media"/>
            <a:extLst>
              <a:ext uri="{FF2B5EF4-FFF2-40B4-BE49-F238E27FC236}">
                <a16:creationId xmlns:a16="http://schemas.microsoft.com/office/drawing/2014/main" id="{A98D568B-7C91-3590-05F6-7074E45DCCA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8163"/>
    </mc:Choice>
    <mc:Fallback xmlns="">
      <p:transition spd="slow" advTm="81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21810A4-D1F8-E812-B309-2926F46776F8}"/>
              </a:ext>
            </a:extLst>
          </p:cNvPr>
          <p:cNvPicPr>
            <a:picLocks noChangeAspect="1"/>
          </p:cNvPicPr>
          <p:nvPr/>
        </p:nvPicPr>
        <p:blipFill>
          <a:blip r:embed="rId2"/>
          <a:stretch>
            <a:fillRect/>
          </a:stretch>
        </p:blipFill>
        <p:spPr>
          <a:xfrm>
            <a:off x="-847165" y="-163089"/>
            <a:ext cx="13039165" cy="7021089"/>
          </a:xfrm>
          <a:prstGeom prst="rect">
            <a:avLst/>
          </a:prstGeom>
        </p:spPr>
      </p:pic>
      <p:sp>
        <p:nvSpPr>
          <p:cNvPr id="2" name="TextBox 1">
            <a:extLst>
              <a:ext uri="{FF2B5EF4-FFF2-40B4-BE49-F238E27FC236}">
                <a16:creationId xmlns:a16="http://schemas.microsoft.com/office/drawing/2014/main" id="{309899B7-C0B6-A352-8D0B-BD1590AB6F31}"/>
              </a:ext>
            </a:extLst>
          </p:cNvPr>
          <p:cNvSpPr txBox="1"/>
          <p:nvPr/>
        </p:nvSpPr>
        <p:spPr>
          <a:xfrm>
            <a:off x="336271" y="-34300"/>
            <a:ext cx="6096000" cy="4314423"/>
          </a:xfrm>
          <a:prstGeom prst="rect">
            <a:avLst/>
          </a:prstGeom>
          <a:noFill/>
        </p:spPr>
        <p:txBody>
          <a:bodyPr wrap="square" rtlCol="0">
            <a:noAutofit/>
          </a:bodyPr>
          <a:lstStyle/>
          <a:p>
            <a:pPr algn="ctr"/>
            <a:r>
              <a:rPr lang="en-IN" sz="8000" dirty="0">
                <a:solidFill>
                  <a:schemeClr val="bg1"/>
                </a:solidFill>
              </a:rPr>
              <a:t> </a:t>
            </a:r>
            <a:r>
              <a:rPr lang="bo-CN" sz="8000" b="1" cap="all" dirty="0">
                <a:solidFill>
                  <a:schemeClr val="bg1"/>
                </a:solidFill>
                <a:latin typeface="ArialMT"/>
              </a:rPr>
              <a:t>མཛད་འཕྲིན 9</a:t>
            </a:r>
          </a:p>
          <a:p>
            <a:r>
              <a:rPr lang="bo-CN" sz="8000" b="1" i="0" dirty="0">
                <a:solidFill>
                  <a:schemeClr val="bg1"/>
                </a:solidFill>
                <a:effectLst/>
                <a:latin typeface="Arial" panose="020B0604020202020204" pitchFamily="34" charset="0"/>
              </a:rPr>
              <a:t>ཤ་ཨུལ་གྱིས་དཱ་མེ་སེག་གྲོང་ཁྱེར་དུ་ཆོས་བསྒྲགས་པ།</a:t>
            </a:r>
            <a:endParaRPr lang="en-IN" sz="8000" dirty="0">
              <a:solidFill>
                <a:schemeClr val="bg1"/>
              </a:solidFill>
            </a:endParaRP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4337446-953A-5C7B-C369-628D015712DD}"/>
              </a:ext>
            </a:extLst>
          </p:cNvPr>
          <p:cNvPicPr>
            <a:picLocks noChangeAspect="1"/>
          </p:cNvPicPr>
          <p:nvPr/>
        </p:nvPicPr>
        <p:blipFill>
          <a:blip r:embed="rId2"/>
          <a:stretch>
            <a:fillRect/>
          </a:stretch>
        </p:blipFill>
        <p:spPr>
          <a:xfrm>
            <a:off x="-900545" y="0"/>
            <a:ext cx="13092545" cy="6858000"/>
          </a:xfrm>
          <a:prstGeom prst="rect">
            <a:avLst/>
          </a:prstGeom>
        </p:spPr>
      </p:pic>
      <p:sp>
        <p:nvSpPr>
          <p:cNvPr id="2" name="TextBox 1">
            <a:extLst>
              <a:ext uri="{FF2B5EF4-FFF2-40B4-BE49-F238E27FC236}">
                <a16:creationId xmlns:a16="http://schemas.microsoft.com/office/drawing/2014/main" id="{1E07315D-4FA7-8FEA-BF6F-7377AC6F197A}"/>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9:28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02666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29གྷི་རིག་སྐད་སྨྲ་མཁན་ཡ་ཧུ་དཱ་པ་རྣམས་ལའང་རྩོད་གླེང་བྱས་ཤིང་དེ་རྣམས་ཀྱིས་སོ་ལོ་གསོད་པའི་ཐབས་བཙལ།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29He talked and debated with the Grecian Jews, but they tried to kill him. </a:t>
            </a:r>
            <a:endParaRPr lang="en-IN" dirty="0"/>
          </a:p>
        </p:txBody>
      </p:sp>
      <p:pic>
        <p:nvPicPr>
          <p:cNvPr id="6" name="Audio 5">
            <a:hlinkClick r:id="" action="ppaction://media"/>
            <a:extLst>
              <a:ext uri="{FF2B5EF4-FFF2-40B4-BE49-F238E27FC236}">
                <a16:creationId xmlns:a16="http://schemas.microsoft.com/office/drawing/2014/main" id="{A470156F-6A29-FA1D-F7E2-13BCADC8F6A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10336"/>
    </mc:Choice>
    <mc:Fallback xmlns="">
      <p:transition spd="slow" advTm="103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922D35C-C479-D0C0-C698-1C895B416B17}"/>
              </a:ext>
            </a:extLst>
          </p:cNvPr>
          <p:cNvPicPr>
            <a:picLocks noChangeAspect="1"/>
          </p:cNvPicPr>
          <p:nvPr/>
        </p:nvPicPr>
        <p:blipFill>
          <a:blip r:embed="rId2"/>
          <a:stretch>
            <a:fillRect/>
          </a:stretch>
        </p:blipFill>
        <p:spPr>
          <a:xfrm>
            <a:off x="0" y="0"/>
            <a:ext cx="12633158" cy="6858000"/>
          </a:xfrm>
          <a:prstGeom prst="rect">
            <a:avLst/>
          </a:prstGeom>
        </p:spPr>
      </p:pic>
      <p:sp>
        <p:nvSpPr>
          <p:cNvPr id="2" name="TextBox 1">
            <a:extLst>
              <a:ext uri="{FF2B5EF4-FFF2-40B4-BE49-F238E27FC236}">
                <a16:creationId xmlns:a16="http://schemas.microsoft.com/office/drawing/2014/main" id="{8F0DA485-9B2B-7873-2E5A-87FDB630026E}"/>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9:29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884331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49949"/>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30སྤུན་ཟླ་རྣམས་ཀྱིས་དོན་དེ་ཤེས་ནས་ཁོང་ཉིད་མར་ཀེ་སར་ཡཱ་རུ་བསྐྱལ་ཏེ་ཐཱར་ཟི་ལ་འགྲོ་རུ་བཅུག་གོ།</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49950"/>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30When the brothers learned of this, they took him down to Caesarea and sent him off to Tarsus.</a:t>
            </a:r>
            <a:endParaRPr lang="en-IN" sz="4800" dirty="0"/>
          </a:p>
        </p:txBody>
      </p:sp>
      <p:pic>
        <p:nvPicPr>
          <p:cNvPr id="7" name="Audio 6">
            <a:hlinkClick r:id="" action="ppaction://media"/>
            <a:extLst>
              <a:ext uri="{FF2B5EF4-FFF2-40B4-BE49-F238E27FC236}">
                <a16:creationId xmlns:a16="http://schemas.microsoft.com/office/drawing/2014/main" id="{3CE62F97-FE25-1D02-1158-62A1847BF47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00491716"/>
      </p:ext>
    </p:extLst>
  </p:cSld>
  <p:clrMapOvr>
    <a:masterClrMapping/>
  </p:clrMapOvr>
  <mc:AlternateContent xmlns:mc="http://schemas.openxmlformats.org/markup-compatibility/2006" xmlns:p14="http://schemas.microsoft.com/office/powerpoint/2010/main">
    <mc:Choice Requires="p14">
      <p:transition spd="slow" p14:dur="2000" advTm="9688"/>
    </mc:Choice>
    <mc:Fallback xmlns="">
      <p:transition spd="slow" advTm="96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A8EB25B-55DF-6A0D-FEBB-E55268F3F3BA}"/>
              </a:ext>
            </a:extLst>
          </p:cNvPr>
          <p:cNvPicPr>
            <a:picLocks noChangeAspect="1"/>
          </p:cNvPicPr>
          <p:nvPr/>
        </p:nvPicPr>
        <p:blipFill>
          <a:blip r:embed="rId2"/>
          <a:stretch>
            <a:fillRect/>
          </a:stretch>
        </p:blipFill>
        <p:spPr>
          <a:xfrm>
            <a:off x="-847165" y="-163089"/>
            <a:ext cx="13039165" cy="7021089"/>
          </a:xfrm>
          <a:prstGeom prst="rect">
            <a:avLst/>
          </a:prstGeom>
        </p:spPr>
      </p:pic>
      <p:sp>
        <p:nvSpPr>
          <p:cNvPr id="3" name="TextBox 2">
            <a:extLst>
              <a:ext uri="{FF2B5EF4-FFF2-40B4-BE49-F238E27FC236}">
                <a16:creationId xmlns:a16="http://schemas.microsoft.com/office/drawing/2014/main" id="{F5F0D8EF-B3B2-C66E-02A4-5D037B2823BB}"/>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9:30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913001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0"/>
            <a:ext cx="6096000" cy="6858000"/>
          </a:xfrm>
          <a:prstGeom prst="rect">
            <a:avLst/>
          </a:prstGeom>
          <a:noFill/>
        </p:spPr>
        <p:txBody>
          <a:bodyPr wrap="square" rtlCol="0">
            <a:noAutofit/>
          </a:bodyPr>
          <a:lstStyle/>
          <a:p>
            <a:r>
              <a:rPr lang="en-IN" sz="8000" dirty="0"/>
              <a:t> </a:t>
            </a:r>
            <a:r>
              <a:rPr lang="bo-CN" sz="8000" b="1" cap="all" dirty="0">
                <a:solidFill>
                  <a:srgbClr val="121212"/>
                </a:solidFill>
                <a:latin typeface="ArialMT"/>
              </a:rPr>
              <a:t>མཛད་འཕྲིན 9</a:t>
            </a:r>
          </a:p>
          <a:p>
            <a:r>
              <a:rPr lang="bo-CN" sz="8000" b="1" i="0" dirty="0">
                <a:solidFill>
                  <a:srgbClr val="121212"/>
                </a:solidFill>
                <a:effectLst/>
                <a:latin typeface="Arial" panose="020B0604020202020204" pitchFamily="34" charset="0"/>
              </a:rPr>
              <a:t>ཤ་ཨུལ་གྱིས་དཱ་མེ་སེག་གྲོང་ཁྱེར་དུ་ཆོས་བསྒྲགས་པ།</a:t>
            </a:r>
            <a:endParaRPr lang="en-IN" sz="8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b="0" i="0" u="none" strike="noStrike" baseline="0" dirty="0">
                <a:latin typeface="TimesNewRomanPSMT"/>
              </a:rPr>
              <a:t>Saul </a:t>
            </a:r>
            <a:r>
              <a:rPr lang="en-US" sz="4800" dirty="0">
                <a:latin typeface="TimesNewRomanPSMT"/>
              </a:rPr>
              <a:t>Preaches and </a:t>
            </a:r>
            <a:r>
              <a:rPr lang="en-US" sz="4800" b="0" i="0" u="none" strike="noStrike" baseline="0" dirty="0">
                <a:latin typeface="TimesNewRomanPSMT"/>
              </a:rPr>
              <a:t>Escapes – Acts 9:19b-31 </a:t>
            </a:r>
            <a:endParaRPr lang="en-IN" sz="4800" dirty="0"/>
          </a:p>
        </p:txBody>
      </p:sp>
      <p:pic>
        <p:nvPicPr>
          <p:cNvPr id="6" name="Audio 5">
            <a:hlinkClick r:id="" action="ppaction://media"/>
            <a:extLst>
              <a:ext uri="{FF2B5EF4-FFF2-40B4-BE49-F238E27FC236}">
                <a16:creationId xmlns:a16="http://schemas.microsoft.com/office/drawing/2014/main" id="{CCF83594-A8D2-999D-092A-289DB571675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4299"/>
    </mc:Choice>
    <mc:Fallback xmlns="">
      <p:transition spd="slow" advTm="42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02E461D-EC0B-E387-CFAC-BD01F5DA51C1}"/>
              </a:ext>
            </a:extLst>
          </p:cNvPr>
          <p:cNvPicPr>
            <a:picLocks noChangeAspect="1"/>
          </p:cNvPicPr>
          <p:nvPr/>
        </p:nvPicPr>
        <p:blipFill>
          <a:blip r:embed="rId2"/>
          <a:stretch>
            <a:fillRect/>
          </a:stretch>
        </p:blipFill>
        <p:spPr>
          <a:xfrm>
            <a:off x="-847165" y="-163089"/>
            <a:ext cx="13039165" cy="7021089"/>
          </a:xfrm>
          <a:prstGeom prst="rect">
            <a:avLst/>
          </a:prstGeom>
        </p:spPr>
      </p:pic>
      <p:sp>
        <p:nvSpPr>
          <p:cNvPr id="3" name="TextBox 2">
            <a:extLst>
              <a:ext uri="{FF2B5EF4-FFF2-40B4-BE49-F238E27FC236}">
                <a16:creationId xmlns:a16="http://schemas.microsoft.com/office/drawing/2014/main" id="{4AB2DD98-2BF3-3C30-5EE3-AE460A148CA5}"/>
              </a:ext>
            </a:extLst>
          </p:cNvPr>
          <p:cNvSpPr txBox="1"/>
          <p:nvPr/>
        </p:nvSpPr>
        <p:spPr>
          <a:xfrm>
            <a:off x="336271" y="-34300"/>
            <a:ext cx="6096000" cy="4314423"/>
          </a:xfrm>
          <a:prstGeom prst="rect">
            <a:avLst/>
          </a:prstGeom>
          <a:noFill/>
        </p:spPr>
        <p:txBody>
          <a:bodyPr wrap="square" rtlCol="0">
            <a:noAutofit/>
          </a:bodyPr>
          <a:lstStyle/>
          <a:p>
            <a:pPr algn="ctr"/>
            <a:r>
              <a:rPr lang="en-IN" sz="8000" dirty="0">
                <a:solidFill>
                  <a:schemeClr val="bg1"/>
                </a:solidFill>
              </a:rPr>
              <a:t> </a:t>
            </a:r>
            <a:r>
              <a:rPr lang="bo-CN" sz="8000" b="1" cap="all" dirty="0">
                <a:solidFill>
                  <a:schemeClr val="bg1"/>
                </a:solidFill>
                <a:latin typeface="ArialMT"/>
              </a:rPr>
              <a:t>མཛད་འཕྲིན 9</a:t>
            </a:r>
          </a:p>
          <a:p>
            <a:r>
              <a:rPr lang="bo-CN" sz="8000" b="1" i="0" dirty="0">
                <a:solidFill>
                  <a:schemeClr val="bg1"/>
                </a:solidFill>
                <a:effectLst/>
                <a:latin typeface="Arial" panose="020B0604020202020204" pitchFamily="34" charset="0"/>
              </a:rPr>
              <a:t>ཤ་ཨུལ་གྱིས་དཱ་མེ་སེག་གྲོང་ཁྱེར་དུ་ཆོས་བསྒྲགས་པ།</a:t>
            </a:r>
            <a:endParaRPr lang="en-IN" sz="8000" dirty="0">
              <a:solidFill>
                <a:schemeClr val="bg1"/>
              </a:solidFill>
            </a:endParaRPr>
          </a:p>
        </p:txBody>
      </p:sp>
      <p:sp>
        <p:nvSpPr>
          <p:cNvPr id="4" name="TextBox 2">
            <a:extLst>
              <a:ext uri="{FF2B5EF4-FFF2-40B4-BE49-F238E27FC236}">
                <a16:creationId xmlns:a16="http://schemas.microsoft.com/office/drawing/2014/main" id="{407F020A-E80F-F4EE-F9A7-BFE7DE93B17A}"/>
              </a:ext>
            </a:extLst>
          </p:cNvPr>
          <p:cNvSpPr txBox="1"/>
          <p:nvPr/>
        </p:nvSpPr>
        <p:spPr>
          <a:xfrm>
            <a:off x="255905" y="5601653"/>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20481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121212"/>
                </a:solidFill>
                <a:latin typeface="Arial" panose="020B0604020202020204" pitchFamily="34" charset="0"/>
              </a:rPr>
              <a:t>སོ་ལོ་དང་དཱ་མེ་སེག་ཏུ་ཡོད་པའི་རྗེས་འབྲང་པ་རྣམས་མཉམ་དུ་ཉིན་ཁ་ཤས་ལ་བསྡད༌པ་དང་། 20དེ་མ་ཐག་ཁོང་ཉིད་ཆོས་ཁང་སོ་སོར་སོང་ནས་སྐྱབས་མགོན་ཡེ་ཤུ་ནི་དཀོན་མཆོག་གི་སྲས་ཡིན་པ་བསྒྲགས༌ཤིང༌།</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121212"/>
                </a:solidFill>
                <a:latin typeface="Arial" panose="020B0604020202020204" pitchFamily="34" charset="0"/>
              </a:rPr>
              <a:t>And he spent several days with the disciples in Damascus.</a:t>
            </a:r>
          </a:p>
          <a:p>
            <a:r>
              <a:rPr lang="en-US" sz="4400" dirty="0">
                <a:solidFill>
                  <a:srgbClr val="121212"/>
                </a:solidFill>
                <a:latin typeface="Arial" panose="020B0604020202020204" pitchFamily="34" charset="0"/>
              </a:rPr>
              <a:t>20Saul promptly began to proclaim Jesus in the synagogues, declaring, “He is the Son of God.”</a:t>
            </a:r>
            <a:endParaRPr lang="en-IN" dirty="0"/>
          </a:p>
        </p:txBody>
      </p:sp>
      <p:pic>
        <p:nvPicPr>
          <p:cNvPr id="11" name="Audio 10">
            <a:hlinkClick r:id="" action="ppaction://media"/>
            <a:extLst>
              <a:ext uri="{FF2B5EF4-FFF2-40B4-BE49-F238E27FC236}">
                <a16:creationId xmlns:a16="http://schemas.microsoft.com/office/drawing/2014/main" id="{2960C79E-81DE-B3CB-54C6-038BAB1215A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13508"/>
    </mc:Choice>
    <mc:Fallback xmlns="">
      <p:transition spd="slow" advTm="135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A88578A-93D1-12FA-6B89-1A90D5B77E98}"/>
              </a:ext>
            </a:extLst>
          </p:cNvPr>
          <p:cNvPicPr>
            <a:picLocks noChangeAspect="1"/>
          </p:cNvPicPr>
          <p:nvPr/>
        </p:nvPicPr>
        <p:blipFill>
          <a:blip r:embed="rId2"/>
          <a:stretch>
            <a:fillRect/>
          </a:stretch>
        </p:blipFill>
        <p:spPr>
          <a:xfrm>
            <a:off x="-646176" y="0"/>
            <a:ext cx="12838176" cy="6858000"/>
          </a:xfrm>
          <a:prstGeom prst="rect">
            <a:avLst/>
          </a:prstGeom>
        </p:spPr>
      </p:pic>
      <p:sp>
        <p:nvSpPr>
          <p:cNvPr id="2" name="TextBox 1">
            <a:extLst>
              <a:ext uri="{FF2B5EF4-FFF2-40B4-BE49-F238E27FC236}">
                <a16:creationId xmlns:a16="http://schemas.microsoft.com/office/drawing/2014/main" id="{DA0417DC-6DB7-199B-A9DF-924F084276A0}"/>
              </a:ext>
            </a:extLst>
          </p:cNvPr>
          <p:cNvSpPr txBox="1"/>
          <p:nvPr/>
        </p:nvSpPr>
        <p:spPr>
          <a:xfrm>
            <a:off x="229954" y="242953"/>
            <a:ext cx="2853917" cy="1446550"/>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9:19,20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21གཏམ་དེ་ཐོས་པའི་མི་ཐམས་ཅད་ངོ་མཚར་སྐྱེས་ཏེ་ན༌རེ། མི་འདི་ནི་ཡེ་རུ་སཱ་ལེམ་ནས་སྐྱབས་མགོན་ཡེ་ཤུའི་མཚན་ལ་ཞུ་མཁན་རྣམས་ལ་གནོད་འཚེ་ཆེན་པོ་བཏང་བ༌དང༌། དད་ལྡན་རྣམས་བཟུང་སྟེ་མཆོད་དཔོན་ཆེན་པོ་རྣམས་ཀྱི་གམ་དུ་འཁྲིད་པའི་ཕྱིར་འདིར་ཡོང་བ་དེ་མ་ཡིན་ནམ་ཞེས་སྨྲས་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21All who heard him were astounded and asked, “Isn’t this the man who wreaked havoc in Jerusalem on those who call on this name? And hasn’t he come here to take them as prisoners to the chief priests?”</a:t>
            </a:r>
            <a:endParaRPr lang="en-IN" dirty="0"/>
          </a:p>
        </p:txBody>
      </p:sp>
      <p:pic>
        <p:nvPicPr>
          <p:cNvPr id="6" name="Audio 5">
            <a:hlinkClick r:id="" action="ppaction://media"/>
            <a:extLst>
              <a:ext uri="{FF2B5EF4-FFF2-40B4-BE49-F238E27FC236}">
                <a16:creationId xmlns:a16="http://schemas.microsoft.com/office/drawing/2014/main" id="{B946D6C8-DC74-8203-DC8F-6CA462C044A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16736"/>
    </mc:Choice>
    <mc:Fallback xmlns="">
      <p:transition spd="slow" advTm="167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2756899-01AB-48F1-0AC0-7858EC45131B}"/>
              </a:ext>
            </a:extLst>
          </p:cNvPr>
          <p:cNvPicPr>
            <a:picLocks noChangeAspect="1"/>
          </p:cNvPicPr>
          <p:nvPr/>
        </p:nvPicPr>
        <p:blipFill>
          <a:blip r:embed="rId2"/>
          <a:stretch>
            <a:fillRect/>
          </a:stretch>
        </p:blipFill>
        <p:spPr>
          <a:xfrm>
            <a:off x="-107576" y="-42907"/>
            <a:ext cx="12299576" cy="6900907"/>
          </a:xfrm>
          <a:prstGeom prst="rect">
            <a:avLst/>
          </a:prstGeom>
        </p:spPr>
      </p:pic>
      <p:sp>
        <p:nvSpPr>
          <p:cNvPr id="2" name="TextBox 1">
            <a:extLst>
              <a:ext uri="{FF2B5EF4-FFF2-40B4-BE49-F238E27FC236}">
                <a16:creationId xmlns:a16="http://schemas.microsoft.com/office/drawing/2014/main" id="{905A7599-E109-8475-1EA9-13DE729632C5}"/>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9:21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22འོན་ཀྱང་སོ་ལོ་ལ་ནུས་མཐུ་ཇེ་ཆེ་ནས་ཇེ་ཆེར་གྱུར་པ༌དང༌། ཡེ་ཤུ་ནི་སྐྱབས་མགོན་མཱ་ཤི་ཀ་ཡིན་པར་བདེན་དཔང་བྱས་ཏེ་དཱ་མེ་སེག་ཏུ་ཡོད་པའི་ཡ་ཧུ་དཱ་པ་རྣམས་དགག་པས་བཏུལ་བའོ།།</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22But Saul was empowered all the more, and he confounded the Jews living in Damascus by proving that Jesus is the Christ.</a:t>
            </a:r>
            <a:endParaRPr lang="en-IN" dirty="0"/>
          </a:p>
        </p:txBody>
      </p:sp>
      <p:pic>
        <p:nvPicPr>
          <p:cNvPr id="6" name="Audio 5">
            <a:hlinkClick r:id="" action="ppaction://media"/>
            <a:extLst>
              <a:ext uri="{FF2B5EF4-FFF2-40B4-BE49-F238E27FC236}">
                <a16:creationId xmlns:a16="http://schemas.microsoft.com/office/drawing/2014/main" id="{75FB43AF-C9DA-2E0A-D6D6-B04E8E8E601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13893"/>
    </mc:Choice>
    <mc:Fallback xmlns="">
      <p:transition spd="slow" advTm="138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4554</TotalTime>
  <Words>1092</Words>
  <Application>Microsoft Office PowerPoint</Application>
  <PresentationFormat>Widescreen</PresentationFormat>
  <Paragraphs>59</Paragraphs>
  <Slides>24</Slides>
  <Notes>1</Notes>
  <HiddenSlides>0</HiddenSlides>
  <MMClips>12</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24</vt:i4>
      </vt:variant>
    </vt:vector>
  </HeadingPairs>
  <TitlesOfParts>
    <vt:vector size="35" baseType="lpstr">
      <vt:lpstr>Aptos</vt:lpstr>
      <vt:lpstr>Arial</vt:lpstr>
      <vt:lpstr>ArialMT</vt:lpstr>
      <vt:lpstr>Calibri</vt:lpstr>
      <vt:lpstr>Calibri Light</vt:lpstr>
      <vt:lpstr>Microsoft Himalaya</vt:lpstr>
      <vt:lpstr>PT Serif</vt:lpstr>
      <vt:lpstr>Symbol</vt:lpstr>
      <vt:lpstr>TimesNewRomanPS-BoldMT</vt:lpstr>
      <vt:lpstr>TimesNewRomanPSMT</vt:lpstr>
      <vt:lpstr>Office Theme</vt:lpstr>
      <vt:lpstr>48-6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2025-05-26T07:23:20Z</dcterms:modified>
</cp:coreProperties>
</file>