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7" r:id="rId17"/>
    <p:sldId id="267" r:id="rId18"/>
    <p:sldId id="278" r:id="rId19"/>
    <p:sldId id="295"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8" r:id="rId37"/>
    <p:sldId id="296" r:id="rId38"/>
    <p:sldId id="292" r:id="rId39"/>
    <p:sldId id="293" r:id="rId40"/>
    <p:sldId id="2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9903E0-3D37-42C2-AAFB-EB27B7B929E6}" v="1" dt="2025-05-06T08:09:54.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5" d="100"/>
          <a:sy n="45" d="100"/>
        </p:scale>
        <p:origin x="113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E9903E0-3D37-42C2-AAFB-EB27B7B929E6}"/>
    <pc:docChg chg="custSel modSld">
      <pc:chgData name="Alfred Smith" userId="3c60a3631c0db8ad" providerId="LiveId" clId="{3E9903E0-3D37-42C2-AAFB-EB27B7B929E6}" dt="2025-05-06T08:12:56.698" v="2" actId="27636"/>
      <pc:docMkLst>
        <pc:docMk/>
      </pc:docMkLst>
      <pc:sldChg chg="modSp mod">
        <pc:chgData name="Alfred Smith" userId="3c60a3631c0db8ad" providerId="LiveId" clId="{3E9903E0-3D37-42C2-AAFB-EB27B7B929E6}" dt="2025-05-06T08:12:56.698" v="2" actId="27636"/>
        <pc:sldMkLst>
          <pc:docMk/>
          <pc:sldMk cId="1499918570" sldId="257"/>
        </pc:sldMkLst>
        <pc:spChg chg="mod">
          <ac:chgData name="Alfred Smith" userId="3c60a3631c0db8ad" providerId="LiveId" clId="{3E9903E0-3D37-42C2-AAFB-EB27B7B929E6}" dt="2025-05-06T08:12:56.698" v="2" actId="27636"/>
          <ac:spMkLst>
            <pc:docMk/>
            <pc:sldMk cId="1499918570" sldId="257"/>
            <ac:spMk id="7" creationId="{F134185C-8BB8-7652-2122-EC36E490214D}"/>
          </ac:spMkLst>
        </pc:spChg>
      </pc:sldChg>
      <pc:sldChg chg="modSp">
        <pc:chgData name="Alfred Smith" userId="3c60a3631c0db8ad" providerId="LiveId" clId="{3E9903E0-3D37-42C2-AAFB-EB27B7B929E6}" dt="2025-05-06T08:09:54.199" v="0"/>
        <pc:sldMkLst>
          <pc:docMk/>
          <pc:sldMk cId="3788111665" sldId="258"/>
        </pc:sldMkLst>
        <pc:spChg chg="mod">
          <ac:chgData name="Alfred Smith" userId="3c60a3631c0db8ad" providerId="LiveId" clId="{3E9903E0-3D37-42C2-AAFB-EB27B7B929E6}" dt="2025-05-06T08:09:54.199" v="0"/>
          <ac:spMkLst>
            <pc:docMk/>
            <pc:sldMk cId="3788111665" sldId="258"/>
            <ac:spMk id="2" creationId="{85FADF07-EBC2-7C57-2F1D-76D6C76400A2}"/>
          </ac:spMkLst>
        </pc:spChg>
      </pc:sldChg>
      <pc:sldChg chg="modSp">
        <pc:chgData name="Alfred Smith" userId="3c60a3631c0db8ad" providerId="LiveId" clId="{3E9903E0-3D37-42C2-AAFB-EB27B7B929E6}" dt="2025-05-06T08:09:54.199" v="0"/>
        <pc:sldMkLst>
          <pc:docMk/>
          <pc:sldMk cId="454763615" sldId="259"/>
        </pc:sldMkLst>
        <pc:spChg chg="mod">
          <ac:chgData name="Alfred Smith" userId="3c60a3631c0db8ad" providerId="LiveId" clId="{3E9903E0-3D37-42C2-AAFB-EB27B7B929E6}" dt="2025-05-06T08:09:54.199" v="0"/>
          <ac:spMkLst>
            <pc:docMk/>
            <pc:sldMk cId="454763615" sldId="259"/>
            <ac:spMk id="3" creationId="{A58184BD-88F1-BA02-40C1-D8403D0EEC0D}"/>
          </ac:spMkLst>
        </pc:spChg>
      </pc:sldChg>
      <pc:sldChg chg="modSp">
        <pc:chgData name="Alfred Smith" userId="3c60a3631c0db8ad" providerId="LiveId" clId="{3E9903E0-3D37-42C2-AAFB-EB27B7B929E6}" dt="2025-05-06T08:09:54.199" v="0"/>
        <pc:sldMkLst>
          <pc:docMk/>
          <pc:sldMk cId="4120481681" sldId="270"/>
        </pc:sldMkLst>
        <pc:spChg chg="mod">
          <ac:chgData name="Alfred Smith" userId="3c60a3631c0db8ad" providerId="LiveId" clId="{3E9903E0-3D37-42C2-AAFB-EB27B7B929E6}" dt="2025-05-06T08:09:54.199" v="0"/>
          <ac:spMkLst>
            <pc:docMk/>
            <pc:sldMk cId="4120481681" sldId="270"/>
            <ac:spMk id="3" creationId="{22A29638-8FFF-81E0-788F-387D484A04A7}"/>
          </ac:spMkLst>
        </pc:spChg>
      </pc:sldChg>
      <pc:sldChg chg="modSp">
        <pc:chgData name="Alfred Smith" userId="3c60a3631c0db8ad" providerId="LiveId" clId="{3E9903E0-3D37-42C2-AAFB-EB27B7B929E6}" dt="2025-05-06T08:09:54.199" v="0"/>
        <pc:sldMkLst>
          <pc:docMk/>
          <pc:sldMk cId="939110669" sldId="271"/>
        </pc:sldMkLst>
        <pc:spChg chg="mod">
          <ac:chgData name="Alfred Smith" userId="3c60a3631c0db8ad" providerId="LiveId" clId="{3E9903E0-3D37-42C2-AAFB-EB27B7B929E6}" dt="2025-05-06T08:09:54.199" v="0"/>
          <ac:spMkLst>
            <pc:docMk/>
            <pc:sldMk cId="939110669" sldId="271"/>
            <ac:spMk id="2" creationId="{FA051C83-9F6A-583C-80F9-1FF4C45500B8}"/>
          </ac:spMkLst>
        </pc:spChg>
      </pc:sldChg>
      <pc:sldChg chg="modSp">
        <pc:chgData name="Alfred Smith" userId="3c60a3631c0db8ad" providerId="LiveId" clId="{3E9903E0-3D37-42C2-AAFB-EB27B7B929E6}" dt="2025-05-06T08:09:54.199" v="0"/>
        <pc:sldMkLst>
          <pc:docMk/>
          <pc:sldMk cId="4024569785" sldId="272"/>
        </pc:sldMkLst>
        <pc:spChg chg="mod">
          <ac:chgData name="Alfred Smith" userId="3c60a3631c0db8ad" providerId="LiveId" clId="{3E9903E0-3D37-42C2-AAFB-EB27B7B929E6}" dt="2025-05-06T08:09:54.199" v="0"/>
          <ac:spMkLst>
            <pc:docMk/>
            <pc:sldMk cId="4024569785" sldId="272"/>
            <ac:spMk id="2" creationId="{4318CDAD-7F35-1413-EDEF-D8A68DE95F48}"/>
          </ac:spMkLst>
        </pc:spChg>
      </pc:sldChg>
      <pc:sldChg chg="modSp">
        <pc:chgData name="Alfred Smith" userId="3c60a3631c0db8ad" providerId="LiveId" clId="{3E9903E0-3D37-42C2-AAFB-EB27B7B929E6}" dt="2025-05-06T08:09:54.199" v="0"/>
        <pc:sldMkLst>
          <pc:docMk/>
          <pc:sldMk cId="487179600" sldId="273"/>
        </pc:sldMkLst>
        <pc:spChg chg="mod">
          <ac:chgData name="Alfred Smith" userId="3c60a3631c0db8ad" providerId="LiveId" clId="{3E9903E0-3D37-42C2-AAFB-EB27B7B929E6}" dt="2025-05-06T08:09:54.199" v="0"/>
          <ac:spMkLst>
            <pc:docMk/>
            <pc:sldMk cId="487179600" sldId="273"/>
            <ac:spMk id="2" creationId="{88D23695-58F9-8C4E-B6FF-42B4CF682A52}"/>
          </ac:spMkLst>
        </pc:spChg>
      </pc:sldChg>
      <pc:sldChg chg="modSp">
        <pc:chgData name="Alfred Smith" userId="3c60a3631c0db8ad" providerId="LiveId" clId="{3E9903E0-3D37-42C2-AAFB-EB27B7B929E6}" dt="2025-05-06T08:09:54.199" v="0"/>
        <pc:sldMkLst>
          <pc:docMk/>
          <pc:sldMk cId="2168401200" sldId="274"/>
        </pc:sldMkLst>
        <pc:spChg chg="mod">
          <ac:chgData name="Alfred Smith" userId="3c60a3631c0db8ad" providerId="LiveId" clId="{3E9903E0-3D37-42C2-AAFB-EB27B7B929E6}" dt="2025-05-06T08:09:54.199" v="0"/>
          <ac:spMkLst>
            <pc:docMk/>
            <pc:sldMk cId="2168401200" sldId="274"/>
            <ac:spMk id="2" creationId="{5B627EB8-4DDF-620C-FAC1-F4FA3CF3BC74}"/>
          </ac:spMkLst>
        </pc:spChg>
      </pc:sldChg>
      <pc:sldChg chg="modSp">
        <pc:chgData name="Alfred Smith" userId="3c60a3631c0db8ad" providerId="LiveId" clId="{3E9903E0-3D37-42C2-AAFB-EB27B7B929E6}" dt="2025-05-06T08:09:54.199" v="0"/>
        <pc:sldMkLst>
          <pc:docMk/>
          <pc:sldMk cId="2996969115" sldId="275"/>
        </pc:sldMkLst>
        <pc:spChg chg="mod">
          <ac:chgData name="Alfred Smith" userId="3c60a3631c0db8ad" providerId="LiveId" clId="{3E9903E0-3D37-42C2-AAFB-EB27B7B929E6}" dt="2025-05-06T08:09:54.199" v="0"/>
          <ac:spMkLst>
            <pc:docMk/>
            <pc:sldMk cId="2996969115" sldId="275"/>
            <ac:spMk id="2" creationId="{51A986FC-C50F-5139-4418-BD5943719B06}"/>
          </ac:spMkLst>
        </pc:spChg>
      </pc:sldChg>
      <pc:sldChg chg="modSp">
        <pc:chgData name="Alfred Smith" userId="3c60a3631c0db8ad" providerId="LiveId" clId="{3E9903E0-3D37-42C2-AAFB-EB27B7B929E6}" dt="2025-05-06T08:09:54.199" v="0"/>
        <pc:sldMkLst>
          <pc:docMk/>
          <pc:sldMk cId="4265919077" sldId="277"/>
        </pc:sldMkLst>
        <pc:spChg chg="mod">
          <ac:chgData name="Alfred Smith" userId="3c60a3631c0db8ad" providerId="LiveId" clId="{3E9903E0-3D37-42C2-AAFB-EB27B7B929E6}" dt="2025-05-06T08:09:54.199" v="0"/>
          <ac:spMkLst>
            <pc:docMk/>
            <pc:sldMk cId="4265919077" sldId="277"/>
            <ac:spMk id="2" creationId="{470F6F7D-C6C2-6BA0-1986-B368ACFBE4E7}"/>
          </ac:spMkLst>
        </pc:spChg>
      </pc:sldChg>
      <pc:sldChg chg="modSp">
        <pc:chgData name="Alfred Smith" userId="3c60a3631c0db8ad" providerId="LiveId" clId="{3E9903E0-3D37-42C2-AAFB-EB27B7B929E6}" dt="2025-05-06T08:09:54.199" v="0"/>
        <pc:sldMkLst>
          <pc:docMk/>
          <pc:sldMk cId="210266664" sldId="278"/>
        </pc:sldMkLst>
        <pc:spChg chg="mod">
          <ac:chgData name="Alfred Smith" userId="3c60a3631c0db8ad" providerId="LiveId" clId="{3E9903E0-3D37-42C2-AAFB-EB27B7B929E6}" dt="2025-05-06T08:09:54.199" v="0"/>
          <ac:spMkLst>
            <pc:docMk/>
            <pc:sldMk cId="210266664" sldId="278"/>
            <ac:spMk id="2" creationId="{9E9D6700-A6EA-FE4B-FB43-B59C74C26F4E}"/>
          </ac:spMkLst>
        </pc:spChg>
      </pc:sldChg>
      <pc:sldChg chg="modSp">
        <pc:chgData name="Alfred Smith" userId="3c60a3631c0db8ad" providerId="LiveId" clId="{3E9903E0-3D37-42C2-AAFB-EB27B7B929E6}" dt="2025-05-06T08:09:54.199" v="0"/>
        <pc:sldMkLst>
          <pc:docMk/>
          <pc:sldMk cId="888433145" sldId="279"/>
        </pc:sldMkLst>
        <pc:spChg chg="mod">
          <ac:chgData name="Alfred Smith" userId="3c60a3631c0db8ad" providerId="LiveId" clId="{3E9903E0-3D37-42C2-AAFB-EB27B7B929E6}" dt="2025-05-06T08:09:54.199" v="0"/>
          <ac:spMkLst>
            <pc:docMk/>
            <pc:sldMk cId="888433145" sldId="279"/>
            <ac:spMk id="2" creationId="{99DF1E1F-ED0C-3E1E-527F-AD7932EBEB4B}"/>
          </ac:spMkLst>
        </pc:spChg>
      </pc:sldChg>
      <pc:sldChg chg="modSp">
        <pc:chgData name="Alfred Smith" userId="3c60a3631c0db8ad" providerId="LiveId" clId="{3E9903E0-3D37-42C2-AAFB-EB27B7B929E6}" dt="2025-05-06T08:09:54.199" v="0"/>
        <pc:sldMkLst>
          <pc:docMk/>
          <pc:sldMk cId="791300187" sldId="280"/>
        </pc:sldMkLst>
        <pc:spChg chg="mod">
          <ac:chgData name="Alfred Smith" userId="3c60a3631c0db8ad" providerId="LiveId" clId="{3E9903E0-3D37-42C2-AAFB-EB27B7B929E6}" dt="2025-05-06T08:09:54.199" v="0"/>
          <ac:spMkLst>
            <pc:docMk/>
            <pc:sldMk cId="791300187" sldId="280"/>
            <ac:spMk id="2" creationId="{70592CF5-BFB6-2873-FBC1-7A30CC50ABA3}"/>
          </ac:spMkLst>
        </pc:spChg>
      </pc:sldChg>
      <pc:sldChg chg="modSp">
        <pc:chgData name="Alfred Smith" userId="3c60a3631c0db8ad" providerId="LiveId" clId="{3E9903E0-3D37-42C2-AAFB-EB27B7B929E6}" dt="2025-05-06T08:09:54.199" v="0"/>
        <pc:sldMkLst>
          <pc:docMk/>
          <pc:sldMk cId="1126511635" sldId="282"/>
        </pc:sldMkLst>
        <pc:spChg chg="mod">
          <ac:chgData name="Alfred Smith" userId="3c60a3631c0db8ad" providerId="LiveId" clId="{3E9903E0-3D37-42C2-AAFB-EB27B7B929E6}" dt="2025-05-06T08:09:54.199" v="0"/>
          <ac:spMkLst>
            <pc:docMk/>
            <pc:sldMk cId="1126511635" sldId="282"/>
            <ac:spMk id="2" creationId="{9E6ACA8C-9AE4-883B-AFF3-4DE0DFD7229F}"/>
          </ac:spMkLst>
        </pc:spChg>
      </pc:sldChg>
      <pc:sldChg chg="modSp">
        <pc:chgData name="Alfred Smith" userId="3c60a3631c0db8ad" providerId="LiveId" clId="{3E9903E0-3D37-42C2-AAFB-EB27B7B929E6}" dt="2025-05-06T08:09:54.199" v="0"/>
        <pc:sldMkLst>
          <pc:docMk/>
          <pc:sldMk cId="3922583308" sldId="284"/>
        </pc:sldMkLst>
        <pc:spChg chg="mod">
          <ac:chgData name="Alfred Smith" userId="3c60a3631c0db8ad" providerId="LiveId" clId="{3E9903E0-3D37-42C2-AAFB-EB27B7B929E6}" dt="2025-05-06T08:09:54.199" v="0"/>
          <ac:spMkLst>
            <pc:docMk/>
            <pc:sldMk cId="3922583308" sldId="284"/>
            <ac:spMk id="2" creationId="{05A1F287-4EFA-DA9D-9293-6B1074A3A759}"/>
          </ac:spMkLst>
        </pc:spChg>
      </pc:sldChg>
      <pc:sldChg chg="modSp">
        <pc:chgData name="Alfred Smith" userId="3c60a3631c0db8ad" providerId="LiveId" clId="{3E9903E0-3D37-42C2-AAFB-EB27B7B929E6}" dt="2025-05-06T08:09:54.199" v="0"/>
        <pc:sldMkLst>
          <pc:docMk/>
          <pc:sldMk cId="1850742486" sldId="286"/>
        </pc:sldMkLst>
        <pc:spChg chg="mod">
          <ac:chgData name="Alfred Smith" userId="3c60a3631c0db8ad" providerId="LiveId" clId="{3E9903E0-3D37-42C2-AAFB-EB27B7B929E6}" dt="2025-05-06T08:09:54.199" v="0"/>
          <ac:spMkLst>
            <pc:docMk/>
            <pc:sldMk cId="1850742486" sldId="286"/>
            <ac:spMk id="2" creationId="{99BF1682-3BE0-11D3-71B9-7A0D0E1F54DC}"/>
          </ac:spMkLst>
        </pc:spChg>
      </pc:sldChg>
      <pc:sldChg chg="modSp">
        <pc:chgData name="Alfred Smith" userId="3c60a3631c0db8ad" providerId="LiveId" clId="{3E9903E0-3D37-42C2-AAFB-EB27B7B929E6}" dt="2025-05-06T08:09:54.199" v="0"/>
        <pc:sldMkLst>
          <pc:docMk/>
          <pc:sldMk cId="1828872212" sldId="288"/>
        </pc:sldMkLst>
        <pc:spChg chg="mod">
          <ac:chgData name="Alfred Smith" userId="3c60a3631c0db8ad" providerId="LiveId" clId="{3E9903E0-3D37-42C2-AAFB-EB27B7B929E6}" dt="2025-05-06T08:09:54.199" v="0"/>
          <ac:spMkLst>
            <pc:docMk/>
            <pc:sldMk cId="1828872212" sldId="288"/>
            <ac:spMk id="2" creationId="{73FAECEF-DA5E-F4FC-B4EB-478CA6EC169A}"/>
          </ac:spMkLst>
        </pc:spChg>
      </pc:sldChg>
      <pc:sldChg chg="modSp">
        <pc:chgData name="Alfred Smith" userId="3c60a3631c0db8ad" providerId="LiveId" clId="{3E9903E0-3D37-42C2-AAFB-EB27B7B929E6}" dt="2025-05-06T08:09:54.199" v="0"/>
        <pc:sldMkLst>
          <pc:docMk/>
          <pc:sldMk cId="1292473336" sldId="290"/>
        </pc:sldMkLst>
        <pc:spChg chg="mod">
          <ac:chgData name="Alfred Smith" userId="3c60a3631c0db8ad" providerId="LiveId" clId="{3E9903E0-3D37-42C2-AAFB-EB27B7B929E6}" dt="2025-05-06T08:09:54.199" v="0"/>
          <ac:spMkLst>
            <pc:docMk/>
            <pc:sldMk cId="1292473336" sldId="290"/>
            <ac:spMk id="2" creationId="{675B66BF-78B1-8318-8EA3-DD85B105CD2E}"/>
          </ac:spMkLst>
        </pc:spChg>
      </pc:sldChg>
      <pc:sldChg chg="modSp">
        <pc:chgData name="Alfred Smith" userId="3c60a3631c0db8ad" providerId="LiveId" clId="{3E9903E0-3D37-42C2-AAFB-EB27B7B929E6}" dt="2025-05-06T08:09:54.199" v="0"/>
        <pc:sldMkLst>
          <pc:docMk/>
          <pc:sldMk cId="1014080634" sldId="292"/>
        </pc:sldMkLst>
        <pc:spChg chg="mod">
          <ac:chgData name="Alfred Smith" userId="3c60a3631c0db8ad" providerId="LiveId" clId="{3E9903E0-3D37-42C2-AAFB-EB27B7B929E6}" dt="2025-05-06T08:09:54.199" v="0"/>
          <ac:spMkLst>
            <pc:docMk/>
            <pc:sldMk cId="1014080634" sldId="292"/>
            <ac:spMk id="2" creationId="{EB741AD8-0538-F2AC-EA22-E7B3A859260E}"/>
          </ac:spMkLst>
        </pc:spChg>
      </pc:sldChg>
      <pc:sldChg chg="modSp">
        <pc:chgData name="Alfred Smith" userId="3c60a3631c0db8ad" providerId="LiveId" clId="{3E9903E0-3D37-42C2-AAFB-EB27B7B929E6}" dt="2025-05-06T08:09:54.199" v="0"/>
        <pc:sldMkLst>
          <pc:docMk/>
          <pc:sldMk cId="2859407553" sldId="294"/>
        </pc:sldMkLst>
        <pc:spChg chg="mod">
          <ac:chgData name="Alfred Smith" userId="3c60a3631c0db8ad" providerId="LiveId" clId="{3E9903E0-3D37-42C2-AAFB-EB27B7B929E6}" dt="2025-05-06T08:09:54.199" v="0"/>
          <ac:spMkLst>
            <pc:docMk/>
            <pc:sldMk cId="2859407553" sldId="294"/>
            <ac:spMk id="2" creationId="{5E1C5B92-78E6-B102-68E3-16CEFD63621D}"/>
          </ac:spMkLst>
        </pc:spChg>
      </pc:sldChg>
      <pc:sldChg chg="modSp">
        <pc:chgData name="Alfred Smith" userId="3c60a3631c0db8ad" providerId="LiveId" clId="{3E9903E0-3D37-42C2-AAFB-EB27B7B929E6}" dt="2025-05-06T08:09:54.199" v="0"/>
        <pc:sldMkLst>
          <pc:docMk/>
          <pc:sldMk cId="34671678" sldId="297"/>
        </pc:sldMkLst>
        <pc:spChg chg="mod">
          <ac:chgData name="Alfred Smith" userId="3c60a3631c0db8ad" providerId="LiveId" clId="{3E9903E0-3D37-42C2-AAFB-EB27B7B929E6}" dt="2025-05-06T08:09:54.199" v="0"/>
          <ac:spMkLst>
            <pc:docMk/>
            <pc:sldMk cId="34671678" sldId="297"/>
            <ac:spMk id="2" creationId="{06E1C0F3-1579-D6FC-A41B-EE08D60FD43B}"/>
          </ac:spMkLst>
        </pc:spChg>
      </pc:sldChg>
      <pc:sldChg chg="modSp">
        <pc:chgData name="Alfred Smith" userId="3c60a3631c0db8ad" providerId="LiveId" clId="{3E9903E0-3D37-42C2-AAFB-EB27B7B929E6}" dt="2025-05-06T08:09:54.199" v="0"/>
        <pc:sldMkLst>
          <pc:docMk/>
          <pc:sldMk cId="2678581667" sldId="298"/>
        </pc:sldMkLst>
        <pc:spChg chg="mod">
          <ac:chgData name="Alfred Smith" userId="3c60a3631c0db8ad" providerId="LiveId" clId="{3E9903E0-3D37-42C2-AAFB-EB27B7B929E6}" dt="2025-05-06T08:09:54.199" v="0"/>
          <ac:spMkLst>
            <pc:docMk/>
            <pc:sldMk cId="2678581667" sldId="298"/>
            <ac:spMk id="2" creationId="{9AD4EA55-B742-493C-8749-DF82A8FA007E}"/>
          </ac:spMkLst>
        </pc:spChg>
      </pc:sldChg>
    </pc:docChg>
  </pc:docChgLst>
  <pc:docChgLst>
    <pc:chgData name="Leonie Smith" userId="fed1330f33f5650e" providerId="LiveId" clId="{4AD0523A-5ADE-462C-9D7B-65BEE4A8E88E}"/>
    <pc:docChg chg="custSel addSld modSld">
      <pc:chgData name="Leonie Smith" userId="fed1330f33f5650e" providerId="LiveId" clId="{4AD0523A-5ADE-462C-9D7B-65BEE4A8E88E}" dt="2023-03-03T04:03:41.033" v="273" actId="5793"/>
      <pc:docMkLst>
        <pc:docMk/>
      </pc:docMkLst>
      <pc:sldChg chg="addSp modSp modNotesTx">
        <pc:chgData name="Leonie Smith" userId="fed1330f33f5650e" providerId="LiveId" clId="{4AD0523A-5ADE-462C-9D7B-65BEE4A8E88E}" dt="2023-03-03T04:03:41.033" v="273" actId="5793"/>
        <pc:sldMkLst>
          <pc:docMk/>
          <pc:sldMk cId="1499918570" sldId="257"/>
        </pc:sldMkLst>
      </pc:sldChg>
      <pc:sldChg chg="addSp delSp modSp mod modTransition modAnim">
        <pc:chgData name="Leonie Smith" userId="fed1330f33f5650e" providerId="LiveId" clId="{4AD0523A-5ADE-462C-9D7B-65BEE4A8E88E}" dt="2023-03-01T04:58:05.030" v="36"/>
        <pc:sldMkLst>
          <pc:docMk/>
          <pc:sldMk cId="454763615" sldId="259"/>
        </pc:sldMkLst>
      </pc:sldChg>
      <pc:sldChg chg="addSp delSp modSp mod modTransition modAnim">
        <pc:chgData name="Leonie Smith" userId="fed1330f33f5650e" providerId="LiveId" clId="{4AD0523A-5ADE-462C-9D7B-65BEE4A8E88E}" dt="2023-03-01T05:02:24.230" v="49"/>
        <pc:sldMkLst>
          <pc:docMk/>
          <pc:sldMk cId="2346136586" sldId="260"/>
        </pc:sldMkLst>
      </pc:sldChg>
      <pc:sldChg chg="addSp delSp modSp mod modTransition modAnim">
        <pc:chgData name="Leonie Smith" userId="fed1330f33f5650e" providerId="LiveId" clId="{4AD0523A-5ADE-462C-9D7B-65BEE4A8E88E}" dt="2023-03-03T03:58:53.751" v="269"/>
        <pc:sldMkLst>
          <pc:docMk/>
          <pc:sldMk cId="4037329247" sldId="261"/>
        </pc:sldMkLst>
      </pc:sldChg>
      <pc:sldChg chg="addSp delSp modSp mod modTransition modAnim">
        <pc:chgData name="Leonie Smith" userId="fed1330f33f5650e" providerId="LiveId" clId="{4AD0523A-5ADE-462C-9D7B-65BEE4A8E88E}" dt="2023-03-01T05:09:27.216" v="79"/>
        <pc:sldMkLst>
          <pc:docMk/>
          <pc:sldMk cId="1909638311" sldId="262"/>
        </pc:sldMkLst>
      </pc:sldChg>
      <pc:sldChg chg="addSp delSp modSp mod modTransition modAnim">
        <pc:chgData name="Leonie Smith" userId="fed1330f33f5650e" providerId="LiveId" clId="{4AD0523A-5ADE-462C-9D7B-65BEE4A8E88E}" dt="2023-03-01T05:14:17.684" v="95"/>
        <pc:sldMkLst>
          <pc:docMk/>
          <pc:sldMk cId="641208035" sldId="263"/>
        </pc:sldMkLst>
      </pc:sldChg>
      <pc:sldChg chg="addSp delSp modSp mod modTransition modAnim">
        <pc:chgData name="Leonie Smith" userId="fed1330f33f5650e" providerId="LiveId" clId="{4AD0523A-5ADE-462C-9D7B-65BEE4A8E88E}" dt="2023-03-01T05:16:59.501" v="108"/>
        <pc:sldMkLst>
          <pc:docMk/>
          <pc:sldMk cId="4044745628" sldId="264"/>
        </pc:sldMkLst>
      </pc:sldChg>
      <pc:sldChg chg="addSp delSp modSp mod modTransition modAnim">
        <pc:chgData name="Leonie Smith" userId="fed1330f33f5650e" providerId="LiveId" clId="{4AD0523A-5ADE-462C-9D7B-65BEE4A8E88E}" dt="2023-03-01T05:18:54.471" v="115"/>
        <pc:sldMkLst>
          <pc:docMk/>
          <pc:sldMk cId="978260341" sldId="265"/>
        </pc:sldMkLst>
      </pc:sldChg>
      <pc:sldChg chg="addSp delSp modSp mod modTransition modAnim">
        <pc:chgData name="Leonie Smith" userId="fed1330f33f5650e" providerId="LiveId" clId="{4AD0523A-5ADE-462C-9D7B-65BEE4A8E88E}" dt="2023-03-01T05:59:23.159" v="260"/>
        <pc:sldMkLst>
          <pc:docMk/>
          <pc:sldMk cId="4017137865" sldId="267"/>
        </pc:sldMkLst>
      </pc:sldChg>
      <pc:sldChg chg="addSp delSp modSp mod modTransition modAnim">
        <pc:chgData name="Leonie Smith" userId="fed1330f33f5650e" providerId="LiveId" clId="{4AD0523A-5ADE-462C-9D7B-65BEE4A8E88E}" dt="2023-03-01T05:25:51.541" v="134"/>
        <pc:sldMkLst>
          <pc:docMk/>
          <pc:sldMk cId="3137811553" sldId="268"/>
        </pc:sldMkLst>
      </pc:sldChg>
      <pc:sldChg chg="addSp delSp modSp mod modTransition modAnim">
        <pc:chgData name="Leonie Smith" userId="fed1330f33f5650e" providerId="LiveId" clId="{4AD0523A-5ADE-462C-9D7B-65BEE4A8E88E}" dt="2023-03-01T05:28:24.034" v="138"/>
        <pc:sldMkLst>
          <pc:docMk/>
          <pc:sldMk cId="100491716" sldId="269"/>
        </pc:sldMkLst>
      </pc:sldChg>
      <pc:sldChg chg="modSp mod">
        <pc:chgData name="Leonie Smith" userId="fed1330f33f5650e" providerId="LiveId" clId="{4AD0523A-5ADE-462C-9D7B-65BEE4A8E88E}" dt="2023-03-01T05:03:56.491" v="54" actId="1076"/>
        <pc:sldMkLst>
          <pc:docMk/>
          <pc:sldMk cId="4024569785" sldId="272"/>
        </pc:sldMkLst>
      </pc:sldChg>
      <pc:sldChg chg="addSp delSp modSp mod modTransition modAnim">
        <pc:chgData name="Leonie Smith" userId="fed1330f33f5650e" providerId="LiveId" clId="{4AD0523A-5ADE-462C-9D7B-65BEE4A8E88E}" dt="2023-03-01T05:31:53.163" v="145"/>
        <pc:sldMkLst>
          <pc:docMk/>
          <pc:sldMk cId="1922139011" sldId="281"/>
        </pc:sldMkLst>
      </pc:sldChg>
      <pc:sldChg chg="addSp delSp modSp mod modTransition modAnim">
        <pc:chgData name="Leonie Smith" userId="fed1330f33f5650e" providerId="LiveId" clId="{4AD0523A-5ADE-462C-9D7B-65BEE4A8E88E}" dt="2023-03-01T05:33:09.783" v="149"/>
        <pc:sldMkLst>
          <pc:docMk/>
          <pc:sldMk cId="3166251957" sldId="283"/>
        </pc:sldMkLst>
      </pc:sldChg>
      <pc:sldChg chg="addSp delSp modSp mod modTransition modAnim">
        <pc:chgData name="Leonie Smith" userId="fed1330f33f5650e" providerId="LiveId" clId="{4AD0523A-5ADE-462C-9D7B-65BEE4A8E88E}" dt="2023-03-01T05:38:27.435" v="174"/>
        <pc:sldMkLst>
          <pc:docMk/>
          <pc:sldMk cId="1522780631" sldId="285"/>
        </pc:sldMkLst>
      </pc:sldChg>
      <pc:sldChg chg="addSp delSp modSp mod modTransition modAnim">
        <pc:chgData name="Leonie Smith" userId="fed1330f33f5650e" providerId="LiveId" clId="{4AD0523A-5ADE-462C-9D7B-65BEE4A8E88E}" dt="2023-03-01T05:42:18.346" v="187"/>
        <pc:sldMkLst>
          <pc:docMk/>
          <pc:sldMk cId="2332778949" sldId="287"/>
        </pc:sldMkLst>
      </pc:sldChg>
      <pc:sldChg chg="addSp delSp modSp mod modTransition modAnim">
        <pc:chgData name="Leonie Smith" userId="fed1330f33f5650e" providerId="LiveId" clId="{4AD0523A-5ADE-462C-9D7B-65BEE4A8E88E}" dt="2023-03-01T05:43:40.640" v="191"/>
        <pc:sldMkLst>
          <pc:docMk/>
          <pc:sldMk cId="3153919605" sldId="289"/>
        </pc:sldMkLst>
      </pc:sldChg>
      <pc:sldChg chg="addSp delSp modSp mod modTransition modAnim">
        <pc:chgData name="Leonie Smith" userId="fed1330f33f5650e" providerId="LiveId" clId="{4AD0523A-5ADE-462C-9D7B-65BEE4A8E88E}" dt="2023-03-01T05:52:50.721" v="235"/>
        <pc:sldMkLst>
          <pc:docMk/>
          <pc:sldMk cId="1878919862" sldId="291"/>
        </pc:sldMkLst>
      </pc:sldChg>
      <pc:sldChg chg="addSp modSp">
        <pc:chgData name="Leonie Smith" userId="fed1330f33f5650e" providerId="LiveId" clId="{4AD0523A-5ADE-462C-9D7B-65BEE4A8E88E}" dt="2023-03-01T05:56:03.523" v="257"/>
        <pc:sldMkLst>
          <pc:docMk/>
          <pc:sldMk cId="2219299321" sldId="293"/>
        </pc:sldMkLst>
      </pc:sldChg>
      <pc:sldChg chg="addSp modSp add mod">
        <pc:chgData name="Leonie Smith" userId="fed1330f33f5650e" providerId="LiveId" clId="{4AD0523A-5ADE-462C-9D7B-65BEE4A8E88E}" dt="2023-03-01T05:23:51.765" v="130"/>
        <pc:sldMkLst>
          <pc:docMk/>
          <pc:sldMk cId="2188807574" sldId="295"/>
        </pc:sldMkLst>
      </pc:sldChg>
      <pc:sldChg chg="addSp delSp modSp add mod modTransition modAnim">
        <pc:chgData name="Leonie Smith" userId="fed1330f33f5650e" providerId="LiveId" clId="{4AD0523A-5ADE-462C-9D7B-65BEE4A8E88E}" dt="2023-03-01T05:55:28.555" v="256"/>
        <pc:sldMkLst>
          <pc:docMk/>
          <pc:sldMk cId="2043211582" sldId="296"/>
        </pc:sldMkLst>
      </pc:sldChg>
    </pc:docChg>
  </pc:docChgLst>
  <pc:docChgLst>
    <pc:chgData name="Leonie Smith" userId="fed1330f33f5650e" providerId="LiveId" clId="{AF7974BF-3FF3-4A3D-BC39-51222934BC1E}"/>
    <pc:docChg chg="addSld modSld sldOrd">
      <pc:chgData name="Leonie Smith" userId="fed1330f33f5650e" providerId="LiveId" clId="{AF7974BF-3FF3-4A3D-BC39-51222934BC1E}" dt="2023-07-04T08:03:53.424" v="101" actId="20577"/>
      <pc:docMkLst>
        <pc:docMk/>
      </pc:docMkLst>
      <pc:sldChg chg="addSp modSp mod">
        <pc:chgData name="Leonie Smith" userId="fed1330f33f5650e" providerId="LiveId" clId="{AF7974BF-3FF3-4A3D-BC39-51222934BC1E}" dt="2023-07-04T07:55:44.077" v="5" actId="207"/>
        <pc:sldMkLst>
          <pc:docMk/>
          <pc:sldMk cId="3788111665" sldId="258"/>
        </pc:sldMkLst>
      </pc:sldChg>
      <pc:sldChg chg="addSp modSp">
        <pc:chgData name="Leonie Smith" userId="fed1330f33f5650e" providerId="LiveId" clId="{AF7974BF-3FF3-4A3D-BC39-51222934BC1E}" dt="2023-07-04T07:55:53.996" v="6"/>
        <pc:sldMkLst>
          <pc:docMk/>
          <pc:sldMk cId="4120481681" sldId="270"/>
        </pc:sldMkLst>
      </pc:sldChg>
      <pc:sldChg chg="addSp modSp mod">
        <pc:chgData name="Leonie Smith" userId="fed1330f33f5650e" providerId="LiveId" clId="{AF7974BF-3FF3-4A3D-BC39-51222934BC1E}" dt="2023-07-04T07:59:58.352" v="52" actId="20577"/>
        <pc:sldMkLst>
          <pc:docMk/>
          <pc:sldMk cId="939110669" sldId="271"/>
        </pc:sldMkLst>
      </pc:sldChg>
      <pc:sldChg chg="addSp modSp mod">
        <pc:chgData name="Leonie Smith" userId="fed1330f33f5650e" providerId="LiveId" clId="{AF7974BF-3FF3-4A3D-BC39-51222934BC1E}" dt="2023-07-04T08:01:09.594" v="55" actId="1076"/>
        <pc:sldMkLst>
          <pc:docMk/>
          <pc:sldMk cId="4024569785" sldId="272"/>
        </pc:sldMkLst>
      </pc:sldChg>
      <pc:sldChg chg="addSp delSp modSp mod">
        <pc:chgData name="Leonie Smith" userId="fed1330f33f5650e" providerId="LiveId" clId="{AF7974BF-3FF3-4A3D-BC39-51222934BC1E}" dt="2023-07-04T08:01:16.999" v="56" actId="20577"/>
        <pc:sldMkLst>
          <pc:docMk/>
          <pc:sldMk cId="487179600" sldId="273"/>
        </pc:sldMkLst>
      </pc:sldChg>
      <pc:sldChg chg="addSp modSp mod">
        <pc:chgData name="Leonie Smith" userId="fed1330f33f5650e" providerId="LiveId" clId="{AF7974BF-3FF3-4A3D-BC39-51222934BC1E}" dt="2023-07-04T08:01:21.781" v="57" actId="20577"/>
        <pc:sldMkLst>
          <pc:docMk/>
          <pc:sldMk cId="2168401200" sldId="274"/>
        </pc:sldMkLst>
      </pc:sldChg>
      <pc:sldChg chg="addSp modSp mod">
        <pc:chgData name="Leonie Smith" userId="fed1330f33f5650e" providerId="LiveId" clId="{AF7974BF-3FF3-4A3D-BC39-51222934BC1E}" dt="2023-07-04T08:01:47.173" v="62" actId="1076"/>
        <pc:sldMkLst>
          <pc:docMk/>
          <pc:sldMk cId="2996969115" sldId="275"/>
        </pc:sldMkLst>
      </pc:sldChg>
      <pc:sldChg chg="addSp modSp mod">
        <pc:chgData name="Leonie Smith" userId="fed1330f33f5650e" providerId="LiveId" clId="{AF7974BF-3FF3-4A3D-BC39-51222934BC1E}" dt="2023-07-04T08:01:56.287" v="65" actId="20577"/>
        <pc:sldMkLst>
          <pc:docMk/>
          <pc:sldMk cId="4265919077" sldId="277"/>
        </pc:sldMkLst>
      </pc:sldChg>
      <pc:sldChg chg="addSp modSp mod ord">
        <pc:chgData name="Leonie Smith" userId="fed1330f33f5650e" providerId="LiveId" clId="{AF7974BF-3FF3-4A3D-BC39-51222934BC1E}" dt="2023-07-04T08:02:03.082" v="66" actId="20577"/>
        <pc:sldMkLst>
          <pc:docMk/>
          <pc:sldMk cId="210266664" sldId="278"/>
        </pc:sldMkLst>
      </pc:sldChg>
      <pc:sldChg chg="addSp modSp mod">
        <pc:chgData name="Leonie Smith" userId="fed1330f33f5650e" providerId="LiveId" clId="{AF7974BF-3FF3-4A3D-BC39-51222934BC1E}" dt="2023-07-04T08:02:23.872" v="70" actId="20577"/>
        <pc:sldMkLst>
          <pc:docMk/>
          <pc:sldMk cId="888433145" sldId="279"/>
        </pc:sldMkLst>
      </pc:sldChg>
      <pc:sldChg chg="addSp modSp mod">
        <pc:chgData name="Leonie Smith" userId="fed1330f33f5650e" providerId="LiveId" clId="{AF7974BF-3FF3-4A3D-BC39-51222934BC1E}" dt="2023-07-04T08:02:32.603" v="75" actId="20577"/>
        <pc:sldMkLst>
          <pc:docMk/>
          <pc:sldMk cId="791300187" sldId="280"/>
        </pc:sldMkLst>
      </pc:sldChg>
      <pc:sldChg chg="addSp modSp mod">
        <pc:chgData name="Leonie Smith" userId="fed1330f33f5650e" providerId="LiveId" clId="{AF7974BF-3FF3-4A3D-BC39-51222934BC1E}" dt="2023-07-04T08:02:42.957" v="80" actId="20577"/>
        <pc:sldMkLst>
          <pc:docMk/>
          <pc:sldMk cId="1126511635" sldId="282"/>
        </pc:sldMkLst>
      </pc:sldChg>
      <pc:sldChg chg="addSp modSp mod">
        <pc:chgData name="Leonie Smith" userId="fed1330f33f5650e" providerId="LiveId" clId="{AF7974BF-3FF3-4A3D-BC39-51222934BC1E}" dt="2023-07-04T08:02:52.534" v="82" actId="20577"/>
        <pc:sldMkLst>
          <pc:docMk/>
          <pc:sldMk cId="3922583308" sldId="284"/>
        </pc:sldMkLst>
      </pc:sldChg>
      <pc:sldChg chg="addSp modSp mod">
        <pc:chgData name="Leonie Smith" userId="fed1330f33f5650e" providerId="LiveId" clId="{AF7974BF-3FF3-4A3D-BC39-51222934BC1E}" dt="2023-07-04T08:03:02.186" v="87" actId="20577"/>
        <pc:sldMkLst>
          <pc:docMk/>
          <pc:sldMk cId="1850742486" sldId="286"/>
        </pc:sldMkLst>
      </pc:sldChg>
      <pc:sldChg chg="addSp modSp mod">
        <pc:chgData name="Leonie Smith" userId="fed1330f33f5650e" providerId="LiveId" clId="{AF7974BF-3FF3-4A3D-BC39-51222934BC1E}" dt="2023-07-04T08:03:21.265" v="93" actId="1076"/>
        <pc:sldMkLst>
          <pc:docMk/>
          <pc:sldMk cId="1828872212" sldId="288"/>
        </pc:sldMkLst>
      </pc:sldChg>
      <pc:sldChg chg="addSp modSp mod">
        <pc:chgData name="Leonie Smith" userId="fed1330f33f5650e" providerId="LiveId" clId="{AF7974BF-3FF3-4A3D-BC39-51222934BC1E}" dt="2023-07-04T08:03:29.367" v="95" actId="20577"/>
        <pc:sldMkLst>
          <pc:docMk/>
          <pc:sldMk cId="1292473336" sldId="290"/>
        </pc:sldMkLst>
      </pc:sldChg>
      <pc:sldChg chg="addSp modSp mod">
        <pc:chgData name="Leonie Smith" userId="fed1330f33f5650e" providerId="LiveId" clId="{AF7974BF-3FF3-4A3D-BC39-51222934BC1E}" dt="2023-07-04T08:03:44.291" v="99" actId="20577"/>
        <pc:sldMkLst>
          <pc:docMk/>
          <pc:sldMk cId="1014080634" sldId="292"/>
        </pc:sldMkLst>
      </pc:sldChg>
      <pc:sldChg chg="addSp modSp mod">
        <pc:chgData name="Leonie Smith" userId="fed1330f33f5650e" providerId="LiveId" clId="{AF7974BF-3FF3-4A3D-BC39-51222934BC1E}" dt="2023-07-04T08:03:53.424" v="101" actId="20577"/>
        <pc:sldMkLst>
          <pc:docMk/>
          <pc:sldMk cId="2859407553" sldId="294"/>
        </pc:sldMkLst>
      </pc:sldChg>
      <pc:sldChg chg="addSp modSp add mod ord">
        <pc:chgData name="Leonie Smith" userId="fed1330f33f5650e" providerId="LiveId" clId="{AF7974BF-3FF3-4A3D-BC39-51222934BC1E}" dt="2023-07-04T08:02:14.752" v="68" actId="20577"/>
        <pc:sldMkLst>
          <pc:docMk/>
          <pc:sldMk cId="34671678" sldId="297"/>
        </pc:sldMkLst>
      </pc:sldChg>
      <pc:sldChg chg="addSp modSp add mod ord">
        <pc:chgData name="Leonie Smith" userId="fed1330f33f5650e" providerId="LiveId" clId="{AF7974BF-3FF3-4A3D-BC39-51222934BC1E}" dt="2023-07-04T08:03:36.084" v="97" actId="20577"/>
        <pc:sldMkLst>
          <pc:docMk/>
          <pc:sldMk cId="2678581667" sldId="298"/>
        </pc:sldMkLst>
      </pc:sldChg>
    </pc:docChg>
  </pc:docChgLst>
  <pc:docChgLst>
    <pc:chgData name="Alfred Smith" userId="3c60a3631c0db8ad" providerId="LiveId" clId="{52DC634D-2935-47F8-A4E5-A44E12E548D0}"/>
    <pc:docChg chg="custSel modSld">
      <pc:chgData name="Alfred Smith" userId="3c60a3631c0db8ad" providerId="LiveId" clId="{52DC634D-2935-47F8-A4E5-A44E12E548D0}" dt="2025-04-22T05:17:13.853" v="4" actId="1076"/>
      <pc:docMkLst>
        <pc:docMk/>
      </pc:docMkLst>
      <pc:sldChg chg="addSp delSp modSp mod">
        <pc:chgData name="Alfred Smith" userId="3c60a3631c0db8ad" providerId="LiveId" clId="{52DC634D-2935-47F8-A4E5-A44E12E548D0}" dt="2025-04-22T05:14:48.237" v="2"/>
        <pc:sldMkLst>
          <pc:docMk/>
          <pc:sldMk cId="1499918570" sldId="257"/>
        </pc:sldMkLst>
        <pc:spChg chg="add mod">
          <ac:chgData name="Alfred Smith" userId="3c60a3631c0db8ad" providerId="LiveId" clId="{52DC634D-2935-47F8-A4E5-A44E12E548D0}" dt="2025-04-22T05:14:48.237" v="2"/>
          <ac:spMkLst>
            <pc:docMk/>
            <pc:sldMk cId="1499918570" sldId="257"/>
            <ac:spMk id="7" creationId="{F134185C-8BB8-7652-2122-EC36E490214D}"/>
          </ac:spMkLst>
        </pc:spChg>
      </pc:sldChg>
      <pc:sldChg chg="modSp mod">
        <pc:chgData name="Alfred Smith" userId="3c60a3631c0db8ad" providerId="LiveId" clId="{52DC634D-2935-47F8-A4E5-A44E12E548D0}" dt="2025-04-22T05:15:54.611" v="3" actId="1076"/>
        <pc:sldMkLst>
          <pc:docMk/>
          <pc:sldMk cId="4044745628" sldId="264"/>
        </pc:sldMkLst>
        <pc:spChg chg="mod">
          <ac:chgData name="Alfred Smith" userId="3c60a3631c0db8ad" providerId="LiveId" clId="{52DC634D-2935-47F8-A4E5-A44E12E548D0}" dt="2025-04-22T05:15:54.611" v="3" actId="1076"/>
          <ac:spMkLst>
            <pc:docMk/>
            <pc:sldMk cId="4044745628" sldId="264"/>
            <ac:spMk id="3" creationId="{A58184BD-88F1-BA02-40C1-D8403D0EEC0D}"/>
          </ac:spMkLst>
        </pc:spChg>
        <pc:spChg chg="mod">
          <ac:chgData name="Alfred Smith" userId="3c60a3631c0db8ad" providerId="LiveId" clId="{52DC634D-2935-47F8-A4E5-A44E12E548D0}" dt="2025-04-22T05:15:54.611" v="3" actId="1076"/>
          <ac:spMkLst>
            <pc:docMk/>
            <pc:sldMk cId="4044745628" sldId="264"/>
            <ac:spMk id="4" creationId="{EE2AC625-9141-A801-F431-DD5F79396320}"/>
          </ac:spMkLst>
        </pc:spChg>
      </pc:sldChg>
      <pc:sldChg chg="modSp mod">
        <pc:chgData name="Alfred Smith" userId="3c60a3631c0db8ad" providerId="LiveId" clId="{52DC634D-2935-47F8-A4E5-A44E12E548D0}" dt="2025-04-22T05:17:13.853" v="4" actId="1076"/>
        <pc:sldMkLst>
          <pc:docMk/>
          <pc:sldMk cId="1522780631" sldId="285"/>
        </pc:sldMkLst>
        <pc:spChg chg="mod">
          <ac:chgData name="Alfred Smith" userId="3c60a3631c0db8ad" providerId="LiveId" clId="{52DC634D-2935-47F8-A4E5-A44E12E548D0}" dt="2025-04-22T05:17:13.853" v="4" actId="1076"/>
          <ac:spMkLst>
            <pc:docMk/>
            <pc:sldMk cId="1522780631" sldId="285"/>
            <ac:spMk id="3" creationId="{A58184BD-88F1-BA02-40C1-D8403D0EEC0D}"/>
          </ac:spMkLst>
        </pc:spChg>
        <pc:spChg chg="mod">
          <ac:chgData name="Alfred Smith" userId="3c60a3631c0db8ad" providerId="LiveId" clId="{52DC634D-2935-47F8-A4E5-A44E12E548D0}" dt="2025-04-22T05:17:13.853" v="4" actId="1076"/>
          <ac:spMkLst>
            <pc:docMk/>
            <pc:sldMk cId="1522780631" sldId="285"/>
            <ac:spMk id="4" creationId="{EE2AC625-9141-A801-F431-DD5F79396320}"/>
          </ac:spMkLst>
        </pc:spChg>
      </pc:sldChg>
    </pc:docChg>
  </pc:docChgLst>
  <pc:docChgLst>
    <pc:chgData name="Leonie Smith" userId="fed1330f33f5650e" providerId="LiveId" clId="{F26315EF-C8C6-4085-BD14-6D0C361C6CE3}"/>
    <pc:docChg chg="modSld">
      <pc:chgData name="Leonie Smith" userId="fed1330f33f5650e" providerId="LiveId" clId="{F26315EF-C8C6-4085-BD14-6D0C361C6CE3}" dt="2024-01-15T04:54:45.391" v="90" actId="20577"/>
      <pc:docMkLst>
        <pc:docMk/>
      </pc:docMkLst>
      <pc:sldChg chg="addSp delSp modSp mod modTransition modAnim modNotesTx">
        <pc:chgData name="Leonie Smith" userId="fed1330f33f5650e" providerId="LiveId" clId="{F26315EF-C8C6-4085-BD14-6D0C361C6CE3}" dt="2024-01-15T04:54:45.391" v="90" actId="20577"/>
        <pc:sldMkLst>
          <pc:docMk/>
          <pc:sldMk cId="1499918570" sldId="257"/>
        </pc:sldMkLst>
      </pc:sldChg>
      <pc:sldChg chg="addSp delSp modSp mod modTransition modAnim">
        <pc:chgData name="Leonie Smith" userId="fed1330f33f5650e" providerId="LiveId" clId="{F26315EF-C8C6-4085-BD14-6D0C361C6CE3}" dt="2024-01-12T03:48:16.894" v="14"/>
        <pc:sldMkLst>
          <pc:docMk/>
          <pc:sldMk cId="454763615" sldId="259"/>
        </pc:sldMkLst>
      </pc:sldChg>
      <pc:sldChg chg="addSp delSp modSp mod modTransition modAnim">
        <pc:chgData name="Leonie Smith" userId="fed1330f33f5650e" providerId="LiveId" clId="{F26315EF-C8C6-4085-BD14-6D0C361C6CE3}" dt="2024-01-12T03:48:36.269" v="17"/>
        <pc:sldMkLst>
          <pc:docMk/>
          <pc:sldMk cId="2346136586" sldId="260"/>
        </pc:sldMkLst>
      </pc:sldChg>
      <pc:sldChg chg="addSp delSp modSp mod modTransition modAnim">
        <pc:chgData name="Leonie Smith" userId="fed1330f33f5650e" providerId="LiveId" clId="{F26315EF-C8C6-4085-BD14-6D0C361C6CE3}" dt="2024-01-12T03:48:57.869" v="20"/>
        <pc:sldMkLst>
          <pc:docMk/>
          <pc:sldMk cId="4037329247" sldId="261"/>
        </pc:sldMkLst>
      </pc:sldChg>
      <pc:sldChg chg="addSp delSp modSp mod modTransition modAnim">
        <pc:chgData name="Leonie Smith" userId="fed1330f33f5650e" providerId="LiveId" clId="{F26315EF-C8C6-4085-BD14-6D0C361C6CE3}" dt="2024-01-12T03:49:24.876" v="23"/>
        <pc:sldMkLst>
          <pc:docMk/>
          <pc:sldMk cId="1909638311" sldId="262"/>
        </pc:sldMkLst>
      </pc:sldChg>
      <pc:sldChg chg="addSp delSp modSp mod modTransition modAnim">
        <pc:chgData name="Leonie Smith" userId="fed1330f33f5650e" providerId="LiveId" clId="{F26315EF-C8C6-4085-BD14-6D0C361C6CE3}" dt="2024-01-12T03:50:03.946" v="29"/>
        <pc:sldMkLst>
          <pc:docMk/>
          <pc:sldMk cId="641208035" sldId="263"/>
        </pc:sldMkLst>
      </pc:sldChg>
      <pc:sldChg chg="addSp delSp modSp mod modTransition modAnim">
        <pc:chgData name="Leonie Smith" userId="fed1330f33f5650e" providerId="LiveId" clId="{F26315EF-C8C6-4085-BD14-6D0C361C6CE3}" dt="2024-01-12T03:50:30.584" v="32"/>
        <pc:sldMkLst>
          <pc:docMk/>
          <pc:sldMk cId="4044745628" sldId="264"/>
        </pc:sldMkLst>
      </pc:sldChg>
      <pc:sldChg chg="addSp delSp modSp mod modTransition modAnim">
        <pc:chgData name="Leonie Smith" userId="fed1330f33f5650e" providerId="LiveId" clId="{F26315EF-C8C6-4085-BD14-6D0C361C6CE3}" dt="2024-01-12T03:51:03.590" v="35"/>
        <pc:sldMkLst>
          <pc:docMk/>
          <pc:sldMk cId="978260341" sldId="265"/>
        </pc:sldMkLst>
      </pc:sldChg>
      <pc:sldChg chg="addSp delSp modSp mod modTransition modAnim">
        <pc:chgData name="Leonie Smith" userId="fed1330f33f5650e" providerId="LiveId" clId="{F26315EF-C8C6-4085-BD14-6D0C361C6CE3}" dt="2024-01-12T03:51:27.868" v="38"/>
        <pc:sldMkLst>
          <pc:docMk/>
          <pc:sldMk cId="4017137865" sldId="267"/>
        </pc:sldMkLst>
      </pc:sldChg>
      <pc:sldChg chg="addSp delSp modSp mod modTransition modAnim">
        <pc:chgData name="Leonie Smith" userId="fed1330f33f5650e" providerId="LiveId" clId="{F26315EF-C8C6-4085-BD14-6D0C361C6CE3}" dt="2024-01-12T03:52:23.377" v="47"/>
        <pc:sldMkLst>
          <pc:docMk/>
          <pc:sldMk cId="3137811553" sldId="268"/>
        </pc:sldMkLst>
      </pc:sldChg>
      <pc:sldChg chg="addSp delSp modSp mod modTransition modAnim">
        <pc:chgData name="Leonie Smith" userId="fed1330f33f5650e" providerId="LiveId" clId="{F26315EF-C8C6-4085-BD14-6D0C361C6CE3}" dt="2024-01-12T03:52:51.891" v="50"/>
        <pc:sldMkLst>
          <pc:docMk/>
          <pc:sldMk cId="100491716" sldId="269"/>
        </pc:sldMkLst>
      </pc:sldChg>
      <pc:sldChg chg="addSp delSp modSp mod modTransition modAnim">
        <pc:chgData name="Leonie Smith" userId="fed1330f33f5650e" providerId="LiveId" clId="{F26315EF-C8C6-4085-BD14-6D0C361C6CE3}" dt="2024-01-12T03:53:35.122" v="56"/>
        <pc:sldMkLst>
          <pc:docMk/>
          <pc:sldMk cId="1922139011" sldId="281"/>
        </pc:sldMkLst>
      </pc:sldChg>
      <pc:sldChg chg="addSp delSp modSp mod modTransition modAnim">
        <pc:chgData name="Leonie Smith" userId="fed1330f33f5650e" providerId="LiveId" clId="{F26315EF-C8C6-4085-BD14-6D0C361C6CE3}" dt="2024-01-12T03:53:52.668" v="59"/>
        <pc:sldMkLst>
          <pc:docMk/>
          <pc:sldMk cId="3166251957" sldId="283"/>
        </pc:sldMkLst>
      </pc:sldChg>
      <pc:sldChg chg="addSp delSp modSp mod modTransition modAnim">
        <pc:chgData name="Leonie Smith" userId="fed1330f33f5650e" providerId="LiveId" clId="{F26315EF-C8C6-4085-BD14-6D0C361C6CE3}" dt="2024-01-12T03:54:27.688" v="62"/>
        <pc:sldMkLst>
          <pc:docMk/>
          <pc:sldMk cId="1522780631" sldId="285"/>
        </pc:sldMkLst>
      </pc:sldChg>
      <pc:sldChg chg="addSp delSp modSp mod modTransition modAnim">
        <pc:chgData name="Leonie Smith" userId="fed1330f33f5650e" providerId="LiveId" clId="{F26315EF-C8C6-4085-BD14-6D0C361C6CE3}" dt="2024-01-12T03:54:58.685" v="65"/>
        <pc:sldMkLst>
          <pc:docMk/>
          <pc:sldMk cId="2332778949" sldId="287"/>
        </pc:sldMkLst>
      </pc:sldChg>
      <pc:sldChg chg="addSp delSp modSp mod modTransition modAnim">
        <pc:chgData name="Leonie Smith" userId="fed1330f33f5650e" providerId="LiveId" clId="{F26315EF-C8C6-4085-BD14-6D0C361C6CE3}" dt="2024-01-12T03:55:19.758" v="68"/>
        <pc:sldMkLst>
          <pc:docMk/>
          <pc:sldMk cId="3153919605" sldId="289"/>
        </pc:sldMkLst>
      </pc:sldChg>
      <pc:sldChg chg="addSp delSp modSp mod modTransition modAnim">
        <pc:chgData name="Leonie Smith" userId="fed1330f33f5650e" providerId="LiveId" clId="{F26315EF-C8C6-4085-BD14-6D0C361C6CE3}" dt="2024-01-12T03:56:10.009" v="74"/>
        <pc:sldMkLst>
          <pc:docMk/>
          <pc:sldMk cId="1878919862" sldId="291"/>
        </pc:sldMkLst>
      </pc:sldChg>
      <pc:sldChg chg="addSp delSp modSp mod modTransition modAnim">
        <pc:chgData name="Leonie Smith" userId="fed1330f33f5650e" providerId="LiveId" clId="{F26315EF-C8C6-4085-BD14-6D0C361C6CE3}" dt="2024-01-12T03:56:58.774" v="80"/>
        <pc:sldMkLst>
          <pc:docMk/>
          <pc:sldMk cId="2219299321" sldId="293"/>
        </pc:sldMkLst>
      </pc:sldChg>
      <pc:sldChg chg="addSp delSp modSp mod modTransition modAnim">
        <pc:chgData name="Leonie Smith" userId="fed1330f33f5650e" providerId="LiveId" clId="{F26315EF-C8C6-4085-BD14-6D0C361C6CE3}" dt="2024-01-12T03:51:46.381" v="41"/>
        <pc:sldMkLst>
          <pc:docMk/>
          <pc:sldMk cId="2188807574" sldId="295"/>
        </pc:sldMkLst>
      </pc:sldChg>
      <pc:sldChg chg="addSp delSp modSp mod modTransition modAnim">
        <pc:chgData name="Leonie Smith" userId="fed1330f33f5650e" providerId="LiveId" clId="{F26315EF-C8C6-4085-BD14-6D0C361C6CE3}" dt="2024-01-12T03:56:30.905" v="77"/>
        <pc:sldMkLst>
          <pc:docMk/>
          <pc:sldMk cId="2043211582" sldId="296"/>
        </pc:sldMkLst>
      </pc:sldChg>
    </pc:docChg>
  </pc:docChgLst>
  <pc:docChgLst>
    <pc:chgData name="Alfred Smith" userId="3c60a3631c0db8ad" providerId="LiveId" clId="{077B6A7A-9B5C-430A-BFDA-ADEC8315043E}"/>
    <pc:docChg chg="undo redo custSel modSld">
      <pc:chgData name="Alfred Smith" userId="3c60a3631c0db8ad" providerId="LiveId" clId="{077B6A7A-9B5C-430A-BFDA-ADEC8315043E}" dt="2024-07-25T09:15:13.584" v="115" actId="5793"/>
      <pc:docMkLst>
        <pc:docMk/>
      </pc:docMkLst>
      <pc:sldChg chg="modSp mod">
        <pc:chgData name="Alfred Smith" userId="3c60a3631c0db8ad" providerId="LiveId" clId="{077B6A7A-9B5C-430A-BFDA-ADEC8315043E}" dt="2024-07-25T09:02:30.724" v="3" actId="27636"/>
        <pc:sldMkLst>
          <pc:docMk/>
          <pc:sldMk cId="1499918570" sldId="257"/>
        </pc:sldMkLst>
      </pc:sldChg>
      <pc:sldChg chg="modSp mod">
        <pc:chgData name="Alfred Smith" userId="3c60a3631c0db8ad" providerId="LiveId" clId="{077B6A7A-9B5C-430A-BFDA-ADEC8315043E}" dt="2024-07-25T09:09:55.947" v="6"/>
        <pc:sldMkLst>
          <pc:docMk/>
          <pc:sldMk cId="2346136586" sldId="260"/>
        </pc:sldMkLst>
      </pc:sldChg>
      <pc:sldChg chg="modSp mod">
        <pc:chgData name="Alfred Smith" userId="3c60a3631c0db8ad" providerId="LiveId" clId="{077B6A7A-9B5C-430A-BFDA-ADEC8315043E}" dt="2024-07-25T09:10:09.175" v="8"/>
        <pc:sldMkLst>
          <pc:docMk/>
          <pc:sldMk cId="4037329247" sldId="261"/>
        </pc:sldMkLst>
      </pc:sldChg>
      <pc:sldChg chg="modSp mod">
        <pc:chgData name="Alfred Smith" userId="3c60a3631c0db8ad" providerId="LiveId" clId="{077B6A7A-9B5C-430A-BFDA-ADEC8315043E}" dt="2024-07-25T09:10:52.519" v="48" actId="20577"/>
        <pc:sldMkLst>
          <pc:docMk/>
          <pc:sldMk cId="1909638311" sldId="262"/>
        </pc:sldMkLst>
      </pc:sldChg>
      <pc:sldChg chg="modSp mod">
        <pc:chgData name="Alfred Smith" userId="3c60a3631c0db8ad" providerId="LiveId" clId="{077B6A7A-9B5C-430A-BFDA-ADEC8315043E}" dt="2024-07-25T09:11:10.318" v="50"/>
        <pc:sldMkLst>
          <pc:docMk/>
          <pc:sldMk cId="641208035" sldId="263"/>
        </pc:sldMkLst>
      </pc:sldChg>
      <pc:sldChg chg="modSp mod">
        <pc:chgData name="Alfred Smith" userId="3c60a3631c0db8ad" providerId="LiveId" clId="{077B6A7A-9B5C-430A-BFDA-ADEC8315043E}" dt="2024-07-25T09:11:29.842" v="53"/>
        <pc:sldMkLst>
          <pc:docMk/>
          <pc:sldMk cId="4044745628" sldId="264"/>
        </pc:sldMkLst>
      </pc:sldChg>
      <pc:sldChg chg="modSp mod">
        <pc:chgData name="Alfred Smith" userId="3c60a3631c0db8ad" providerId="LiveId" clId="{077B6A7A-9B5C-430A-BFDA-ADEC8315043E}" dt="2024-07-25T09:11:44.015" v="55"/>
        <pc:sldMkLst>
          <pc:docMk/>
          <pc:sldMk cId="978260341" sldId="265"/>
        </pc:sldMkLst>
      </pc:sldChg>
      <pc:sldChg chg="modSp mod">
        <pc:chgData name="Alfred Smith" userId="3c60a3631c0db8ad" providerId="LiveId" clId="{077B6A7A-9B5C-430A-BFDA-ADEC8315043E}" dt="2024-07-25T09:12:13.745" v="78" actId="6549"/>
        <pc:sldMkLst>
          <pc:docMk/>
          <pc:sldMk cId="4017137865" sldId="267"/>
        </pc:sldMkLst>
      </pc:sldChg>
      <pc:sldChg chg="modSp mod">
        <pc:chgData name="Alfred Smith" userId="3c60a3631c0db8ad" providerId="LiveId" clId="{077B6A7A-9B5C-430A-BFDA-ADEC8315043E}" dt="2024-07-25T09:12:48.424" v="82" actId="6549"/>
        <pc:sldMkLst>
          <pc:docMk/>
          <pc:sldMk cId="3137811553" sldId="268"/>
        </pc:sldMkLst>
      </pc:sldChg>
      <pc:sldChg chg="modSp mod">
        <pc:chgData name="Alfred Smith" userId="3c60a3631c0db8ad" providerId="LiveId" clId="{077B6A7A-9B5C-430A-BFDA-ADEC8315043E}" dt="2024-07-25T09:13:02.828" v="84"/>
        <pc:sldMkLst>
          <pc:docMk/>
          <pc:sldMk cId="100491716" sldId="269"/>
        </pc:sldMkLst>
      </pc:sldChg>
      <pc:sldChg chg="addSp modSp">
        <pc:chgData name="Alfred Smith" userId="3c60a3631c0db8ad" providerId="LiveId" clId="{077B6A7A-9B5C-430A-BFDA-ADEC8315043E}" dt="2024-07-25T09:03:16.587" v="4"/>
        <pc:sldMkLst>
          <pc:docMk/>
          <pc:sldMk cId="4120481681" sldId="270"/>
        </pc:sldMkLst>
      </pc:sldChg>
      <pc:sldChg chg="modSp mod">
        <pc:chgData name="Alfred Smith" userId="3c60a3631c0db8ad" providerId="LiveId" clId="{077B6A7A-9B5C-430A-BFDA-ADEC8315043E}" dt="2024-07-25T09:13:23.550" v="87" actId="6549"/>
        <pc:sldMkLst>
          <pc:docMk/>
          <pc:sldMk cId="1922139011" sldId="281"/>
        </pc:sldMkLst>
      </pc:sldChg>
      <pc:sldChg chg="modSp mod">
        <pc:chgData name="Alfred Smith" userId="3c60a3631c0db8ad" providerId="LiveId" clId="{077B6A7A-9B5C-430A-BFDA-ADEC8315043E}" dt="2024-07-25T09:13:40.783" v="91"/>
        <pc:sldMkLst>
          <pc:docMk/>
          <pc:sldMk cId="3166251957" sldId="283"/>
        </pc:sldMkLst>
      </pc:sldChg>
      <pc:sldChg chg="modSp mod">
        <pc:chgData name="Alfred Smith" userId="3c60a3631c0db8ad" providerId="LiveId" clId="{077B6A7A-9B5C-430A-BFDA-ADEC8315043E}" dt="2024-07-25T09:13:53.349" v="93"/>
        <pc:sldMkLst>
          <pc:docMk/>
          <pc:sldMk cId="1522780631" sldId="285"/>
        </pc:sldMkLst>
      </pc:sldChg>
      <pc:sldChg chg="modSp mod">
        <pc:chgData name="Alfred Smith" userId="3c60a3631c0db8ad" providerId="LiveId" clId="{077B6A7A-9B5C-430A-BFDA-ADEC8315043E}" dt="2024-07-25T09:14:06.142" v="95"/>
        <pc:sldMkLst>
          <pc:docMk/>
          <pc:sldMk cId="2332778949" sldId="287"/>
        </pc:sldMkLst>
      </pc:sldChg>
      <pc:sldChg chg="modSp mod">
        <pc:chgData name="Alfred Smith" userId="3c60a3631c0db8ad" providerId="LiveId" clId="{077B6A7A-9B5C-430A-BFDA-ADEC8315043E}" dt="2024-07-25T09:14:19.930" v="96"/>
        <pc:sldMkLst>
          <pc:docMk/>
          <pc:sldMk cId="3153919605" sldId="289"/>
        </pc:sldMkLst>
      </pc:sldChg>
      <pc:sldChg chg="modSp mod">
        <pc:chgData name="Alfred Smith" userId="3c60a3631c0db8ad" providerId="LiveId" clId="{077B6A7A-9B5C-430A-BFDA-ADEC8315043E}" dt="2024-07-25T09:14:43.281" v="108" actId="5793"/>
        <pc:sldMkLst>
          <pc:docMk/>
          <pc:sldMk cId="1878919862" sldId="291"/>
        </pc:sldMkLst>
      </pc:sldChg>
      <pc:sldChg chg="modSp mod">
        <pc:chgData name="Alfred Smith" userId="3c60a3631c0db8ad" providerId="LiveId" clId="{077B6A7A-9B5C-430A-BFDA-ADEC8315043E}" dt="2024-07-25T09:15:13.584" v="115" actId="5793"/>
        <pc:sldMkLst>
          <pc:docMk/>
          <pc:sldMk cId="2219299321" sldId="293"/>
        </pc:sldMkLst>
      </pc:sldChg>
      <pc:sldChg chg="modSp mod">
        <pc:chgData name="Alfred Smith" userId="3c60a3631c0db8ad" providerId="LiveId" clId="{077B6A7A-9B5C-430A-BFDA-ADEC8315043E}" dt="2024-07-25T09:12:29.149" v="79"/>
        <pc:sldMkLst>
          <pc:docMk/>
          <pc:sldMk cId="2188807574" sldId="295"/>
        </pc:sldMkLst>
      </pc:sldChg>
      <pc:sldChg chg="modSp mod">
        <pc:chgData name="Alfred Smith" userId="3c60a3631c0db8ad" providerId="LiveId" clId="{077B6A7A-9B5C-430A-BFDA-ADEC8315043E}" dt="2024-07-25T09:14:53.880" v="109"/>
        <pc:sldMkLst>
          <pc:docMk/>
          <pc:sldMk cId="2043211582"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49 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49-2</a:t>
            </a:r>
          </a:p>
        </p:txBody>
      </p:sp>
      <p:pic>
        <p:nvPicPr>
          <p:cNvPr id="6" name="Audio 5">
            <a:hlinkClick r:id="" action="ppaction://media"/>
            <a:extLst>
              <a:ext uri="{FF2B5EF4-FFF2-40B4-BE49-F238E27FC236}">
                <a16:creationId xmlns:a16="http://schemas.microsoft.com/office/drawing/2014/main" id="{B87D01DA-AC44-93A9-7206-2A19D815FCD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F134185C-8BB8-7652-2122-EC36E490214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16"/>
    </mc:Choice>
    <mc:Fallback xmlns="">
      <p:transition spd="slow" advTm="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51FC0-452E-9014-C51E-836C0FACF05D}"/>
              </a:ext>
            </a:extLst>
          </p:cNvPr>
          <p:cNvPicPr>
            <a:picLocks noChangeAspect="1"/>
          </p:cNvPicPr>
          <p:nvPr/>
        </p:nvPicPr>
        <p:blipFill>
          <a:blip r:embed="rId2"/>
          <a:stretch>
            <a:fillRect/>
          </a:stretch>
        </p:blipFill>
        <p:spPr>
          <a:xfrm>
            <a:off x="-25948" y="-1"/>
            <a:ext cx="12217948" cy="7004957"/>
          </a:xfrm>
          <a:prstGeom prst="rect">
            <a:avLst/>
          </a:prstGeom>
        </p:spPr>
      </p:pic>
      <p:sp>
        <p:nvSpPr>
          <p:cNvPr id="2" name="TextBox 1">
            <a:extLst>
              <a:ext uri="{FF2B5EF4-FFF2-40B4-BE49-F238E27FC236}">
                <a16:creationId xmlns:a16="http://schemas.microsoft.com/office/drawing/2014/main" id="{88D23695-58F9-8C4E-B6FF-42B4CF682A5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ཁོ་འཇིགས་སྐྲག་སྐྱེས་ནས་ཁོང་ལ་མིག་ནན་གྱིས་བལྟས་ཏེ་ཁོས་“སྐུ་ཞབས། ཅི་ལགས་”ཞེས་ཟེར་བས་ཕོ་ཉས་ཁོ་ལ་“ཁྱོད་ཀྱི་སྨོན་ལམ་དང་སྦྱིན་པ་རྣམས་དྲན་རྟེན་ལྟར་དཀོན་མཆོག་གི་མདུན་དུ་བྱུ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4Cornelius stared at him in fear and asked, “What is it, Lord?”</a:t>
            </a:r>
          </a:p>
          <a:p>
            <a:r>
              <a:rPr lang="en-US" sz="4000" dirty="0">
                <a:solidFill>
                  <a:srgbClr val="777A7B"/>
                </a:solidFill>
                <a:latin typeface="Arial" panose="020B0604020202020204" pitchFamily="34" charset="0"/>
              </a:rPr>
              <a:t>The angel answered, “Your prayers and gifts to the poor have ascended as a memorial offering before God.</a:t>
            </a:r>
            <a:endParaRPr lang="en-IN" dirty="0"/>
          </a:p>
        </p:txBody>
      </p:sp>
      <p:pic>
        <p:nvPicPr>
          <p:cNvPr id="10" name="Audio 9">
            <a:hlinkClick r:id="" action="ppaction://media"/>
            <a:extLst>
              <a:ext uri="{FF2B5EF4-FFF2-40B4-BE49-F238E27FC236}">
                <a16:creationId xmlns:a16="http://schemas.microsoft.com/office/drawing/2014/main" id="{9120EDE8-177B-3B97-29C2-040C9CA60D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496"/>
    </mc:Choice>
    <mc:Fallback xmlns="">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D685F-6291-D1AD-3E35-101A73E541C6}"/>
              </a:ext>
            </a:extLst>
          </p:cNvPr>
          <p:cNvPicPr>
            <a:picLocks noChangeAspect="1"/>
          </p:cNvPicPr>
          <p:nvPr/>
        </p:nvPicPr>
        <p:blipFill>
          <a:blip r:embed="rId2"/>
          <a:stretch>
            <a:fillRect/>
          </a:stretch>
        </p:blipFill>
        <p:spPr>
          <a:xfrm>
            <a:off x="-950375" y="0"/>
            <a:ext cx="13142375" cy="6858000"/>
          </a:xfrm>
          <a:prstGeom prst="rect">
            <a:avLst/>
          </a:prstGeom>
        </p:spPr>
      </p:pic>
      <p:sp>
        <p:nvSpPr>
          <p:cNvPr id="2" name="TextBox 1">
            <a:extLst>
              <a:ext uri="{FF2B5EF4-FFF2-40B4-BE49-F238E27FC236}">
                <a16:creationId xmlns:a16="http://schemas.microsoft.com/office/drawing/2014/main" id="{5B627EB8-4DDF-620C-FAC1-F4FA3CF3BC7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ད་སི་མོན་ཏེ་པེ་ཏྲོ་ཡང་ཟེར་བ་དེ་ཚུར་འཁྲིད་པའི་ཕྱིར་ཡོ་ཕཱ་ལ་མི་འགའ་ཤས་གཏོང་ཞིག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ཁོ་ནི་རྒྱ་མཚོའི་འགྲམ་ལ་གནས་པའི་ཀོ་བ་མཉེད་མཁན་སི་མོན་གྱི་ཁང་པར་བཞུགས་”ཞེས་གསུངས།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5Now send men to Joppa to call for a man named Simon who is called Peter. 6He is staying with Simon the tanner, whose house is by the sea.”</a:t>
            </a:r>
            <a:endParaRPr lang="en-IN" sz="4400" dirty="0"/>
          </a:p>
        </p:txBody>
      </p:sp>
      <p:pic>
        <p:nvPicPr>
          <p:cNvPr id="6" name="Audio 5">
            <a:hlinkClick r:id="" action="ppaction://media"/>
            <a:extLst>
              <a:ext uri="{FF2B5EF4-FFF2-40B4-BE49-F238E27FC236}">
                <a16:creationId xmlns:a16="http://schemas.microsoft.com/office/drawing/2014/main" id="{F66AE690-74EF-C423-558F-0C18380D82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374"/>
    </mc:Choice>
    <mc:Fallback xmlns="">
      <p:transition spd="slow" advTm="1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8517-7F29-56ED-541D-9AF10F4CD191}"/>
              </a:ext>
            </a:extLst>
          </p:cNvPr>
          <p:cNvPicPr>
            <a:picLocks noChangeAspect="1"/>
          </p:cNvPicPr>
          <p:nvPr/>
        </p:nvPicPr>
        <p:blipFill>
          <a:blip r:embed="rId2"/>
          <a:stretch>
            <a:fillRect/>
          </a:stretch>
        </p:blipFill>
        <p:spPr>
          <a:xfrm>
            <a:off x="-658345" y="1"/>
            <a:ext cx="12850345" cy="6858000"/>
          </a:xfrm>
          <a:prstGeom prst="rect">
            <a:avLst/>
          </a:prstGeom>
        </p:spPr>
      </p:pic>
      <p:sp>
        <p:nvSpPr>
          <p:cNvPr id="2" name="TextBox 1">
            <a:extLst>
              <a:ext uri="{FF2B5EF4-FFF2-40B4-BE49-F238E27FC236}">
                <a16:creationId xmlns:a16="http://schemas.microsoft.com/office/drawing/2014/main" id="{51A986FC-C50F-5139-4418-BD5943719B06}"/>
              </a:ext>
            </a:extLst>
          </p:cNvPr>
          <p:cNvSpPr txBox="1"/>
          <p:nvPr/>
        </p:nvSpPr>
        <p:spPr>
          <a:xfrm>
            <a:off x="180527" y="560578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b="0" i="0" dirty="0">
                <a:solidFill>
                  <a:srgbClr val="777A7B"/>
                </a:solidFill>
                <a:effectLst/>
                <a:latin typeface="Arial" panose="020B0604020202020204" pitchFamily="34" charset="0"/>
              </a:rPr>
              <a:t>7</a:t>
            </a:r>
            <a:r>
              <a:rPr lang="bo-CN" sz="5400" b="0" i="0" dirty="0">
                <a:solidFill>
                  <a:srgbClr val="121212"/>
                </a:solidFill>
                <a:effectLst/>
                <a:latin typeface="Arial" panose="020B0604020202020204" pitchFamily="34" charset="0"/>
              </a:rPr>
              <a:t>བརྒྱ་དཔོན་ལ་གསུང་མཁན་ཕོ་ཉ་དེ་ཕེབས་པ་དང༌། ཁོས་རང་གི་གཡོག་པོ་གཉིས་དང་ཁོ་ལ་གཡོག་བྱེད་མཁན་དམག་མིའི་ནང་ནས་ཆོས་སེམས་དང་ལྡན་པ་ཞིག་བོས་ནས། </a:t>
            </a:r>
            <a:r>
              <a:rPr lang="bo-CN" sz="5400" b="0" i="0" dirty="0">
                <a:solidFill>
                  <a:srgbClr val="777A7B"/>
                </a:solidFill>
                <a:effectLst/>
                <a:latin typeface="Arial" panose="020B0604020202020204" pitchFamily="34" charset="0"/>
              </a:rPr>
              <a:t>8</a:t>
            </a:r>
            <a:r>
              <a:rPr lang="bo-CN" sz="5400" b="0" i="0" dirty="0">
                <a:solidFill>
                  <a:srgbClr val="121212"/>
                </a:solidFill>
                <a:effectLst/>
                <a:latin typeface="Arial" panose="020B0604020202020204" pitchFamily="34" charset="0"/>
              </a:rPr>
              <a:t>དོན་དེ་ཐམས་ཅད་ཁོ་ཚོར་གསལ་བཤད་བྱས་ཏེ་ཁོས་ཁོ་རྣམས་ཡོ་ཕཱ་གྲོང་ཁྱེར་དུ་བཏང༌།</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7When the angel who spoke to him had gone, Cornelius called two of his servants and a devout soldier from among his attendants. 8He explained what had happened and sent them to Joppa.</a:t>
            </a:r>
            <a:endParaRPr lang="en-IN" dirty="0"/>
          </a:p>
        </p:txBody>
      </p:sp>
      <p:pic>
        <p:nvPicPr>
          <p:cNvPr id="6" name="Audio 5">
            <a:hlinkClick r:id="" action="ppaction://media"/>
            <a:extLst>
              <a:ext uri="{FF2B5EF4-FFF2-40B4-BE49-F238E27FC236}">
                <a16:creationId xmlns:a16="http://schemas.microsoft.com/office/drawing/2014/main" id="{7C4B34E9-E960-458B-44B0-63B1FB36C6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5A410-E065-F36E-A45C-A4B91403E7EE}"/>
              </a:ext>
            </a:extLst>
          </p:cNvPr>
          <p:cNvPicPr>
            <a:picLocks noChangeAspect="1"/>
          </p:cNvPicPr>
          <p:nvPr/>
        </p:nvPicPr>
        <p:blipFill>
          <a:blip r:embed="rId2"/>
          <a:stretch>
            <a:fillRect/>
          </a:stretch>
        </p:blipFill>
        <p:spPr>
          <a:xfrm>
            <a:off x="-455079" y="1"/>
            <a:ext cx="12910550" cy="6858000"/>
          </a:xfrm>
          <a:prstGeom prst="rect">
            <a:avLst/>
          </a:prstGeom>
        </p:spPr>
      </p:pic>
      <p:sp>
        <p:nvSpPr>
          <p:cNvPr id="2" name="TextBox 1">
            <a:extLst>
              <a:ext uri="{FF2B5EF4-FFF2-40B4-BE49-F238E27FC236}">
                <a16:creationId xmlns:a16="http://schemas.microsoft.com/office/drawing/2014/main" id="{470F6F7D-C6C2-6BA0-1986-B368ACFBE4E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400"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དེའི་སང་ཉིན་ཁོ་ཚོ་ལམ་ལ་འགྲོ་དུས་གྲོང་ཁྱེར་དང་ཉེ་བར་སླེབས་པ་དང༌། ཉིན་གུང་ཙམ་ལ་སྨོན་ལམ་འདེབས་པའི་ཆེད་དུ་པེ་ཏྲོ་ཁང་པའི་ཐོག་ཁར་ཕེབས། </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9The next day at about the sixth hour (noon), as the men were approaching the city on their journey, Peter went up on the roof to pray. </a:t>
            </a:r>
            <a:endParaRPr lang="en-IN" dirty="0"/>
          </a:p>
        </p:txBody>
      </p:sp>
      <p:pic>
        <p:nvPicPr>
          <p:cNvPr id="6" name="Audio 5">
            <a:hlinkClick r:id="" action="ppaction://media"/>
            <a:extLst>
              <a:ext uri="{FF2B5EF4-FFF2-40B4-BE49-F238E27FC236}">
                <a16:creationId xmlns:a16="http://schemas.microsoft.com/office/drawing/2014/main" id="{3336AF4A-74E6-6E32-F434-E60CFE0CC1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495"/>
    </mc:Choice>
    <mc:Fallback xmlns="">
      <p:transition spd="slow" advTm="11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2616D-9985-E15A-6820-8238BC23F741}"/>
              </a:ext>
            </a:extLst>
          </p:cNvPr>
          <p:cNvPicPr>
            <a:picLocks noChangeAspect="1"/>
          </p:cNvPicPr>
          <p:nvPr/>
        </p:nvPicPr>
        <p:blipFill>
          <a:blip r:embed="rId2"/>
          <a:stretch>
            <a:fillRect/>
          </a:stretch>
        </p:blipFill>
        <p:spPr>
          <a:xfrm>
            <a:off x="0" y="1"/>
            <a:ext cx="12692418" cy="6858000"/>
          </a:xfrm>
          <a:prstGeom prst="rect">
            <a:avLst/>
          </a:prstGeom>
        </p:spPr>
      </p:pic>
      <p:sp>
        <p:nvSpPr>
          <p:cNvPr id="2" name="TextBox 1">
            <a:extLst>
              <a:ext uri="{FF2B5EF4-FFF2-40B4-BE49-F238E27FC236}">
                <a16:creationId xmlns:a16="http://schemas.microsoft.com/office/drawing/2014/main" id="{9E9D6700-A6EA-FE4B-FB43-B59C74C26F4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ཁོང་ལྟོགས་ཏེ་ཟས་ཟ་བར་འདོད་ཅིང་ཁ་ལག་གྲ་སྒྲིག་བྱེད་བཞིན་པའི་དུས་སུ་ཁོང་གིས་ཞལ་གཟིགས་མཐོང་ཞིང༌།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10He became hungry and wanted something to eat, but while the meal was being prepared, he fell into a trance.</a:t>
            </a:r>
            <a:endParaRPr lang="en-IN" dirty="0"/>
          </a:p>
        </p:txBody>
      </p:sp>
      <p:pic>
        <p:nvPicPr>
          <p:cNvPr id="6" name="Audio 5">
            <a:hlinkClick r:id="" action="ppaction://media"/>
            <a:extLst>
              <a:ext uri="{FF2B5EF4-FFF2-40B4-BE49-F238E27FC236}">
                <a16:creationId xmlns:a16="http://schemas.microsoft.com/office/drawing/2014/main" id="{5554A094-09C9-A20E-CCEE-05EB1BEAE1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8807574"/>
      </p:ext>
    </p:extLst>
  </p:cSld>
  <p:clrMapOvr>
    <a:masterClrMapping/>
  </p:clrMapOvr>
  <mc:AlternateContent xmlns:mc="http://schemas.openxmlformats.org/markup-compatibility/2006" xmlns:p14="http://schemas.microsoft.com/office/powerpoint/2010/main">
    <mc:Choice Requires="p14">
      <p:transition spd="slow" p14:dur="2000" advTm="8266"/>
    </mc:Choice>
    <mc:Fallback xmlns="">
      <p:transition spd="slow" advTm="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730DF-52C5-A74E-F3AB-8800AD41FECD}"/>
              </a:ext>
            </a:extLst>
          </p:cNvPr>
          <p:cNvPicPr>
            <a:picLocks noChangeAspect="1"/>
          </p:cNvPicPr>
          <p:nvPr/>
        </p:nvPicPr>
        <p:blipFill>
          <a:blip r:embed="rId2"/>
          <a:stretch>
            <a:fillRect/>
          </a:stretch>
        </p:blipFill>
        <p:spPr>
          <a:xfrm>
            <a:off x="0" y="0"/>
            <a:ext cx="13375230" cy="6858000"/>
          </a:xfrm>
          <a:prstGeom prst="rect">
            <a:avLst/>
          </a:prstGeom>
        </p:spPr>
      </p:pic>
      <p:sp>
        <p:nvSpPr>
          <p:cNvPr id="2" name="TextBox 1">
            <a:extLst>
              <a:ext uri="{FF2B5EF4-FFF2-40B4-BE49-F238E27FC236}">
                <a16:creationId xmlns:a16="http://schemas.microsoft.com/office/drawing/2014/main" id="{85FADF07-EBC2-7C57-2F1D-76D6C76400A2}"/>
              </a:ext>
            </a:extLst>
          </p:cNvPr>
          <p:cNvSpPr txBox="1"/>
          <p:nvPr/>
        </p:nvSpPr>
        <p:spPr>
          <a:xfrm>
            <a:off x="6482367" y="0"/>
            <a:ext cx="4851042" cy="4533363"/>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10</a:t>
            </a:r>
          </a:p>
          <a:p>
            <a:r>
              <a:rPr lang="bo-CN" sz="8000" b="1" dirty="0">
                <a:solidFill>
                  <a:schemeClr val="bg1"/>
                </a:solidFill>
                <a:latin typeface="Arial" panose="020B0604020202020204" pitchFamily="34" charset="0"/>
              </a:rPr>
              <a:t>སྐུ་ཚབ་པེ་ཏྲོ་དང་བརྒྱ་དཔོན་ཀོར་ནེ་ལི་ཡཱུའི་སྐོར།</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2616D-9985-E15A-6820-8238BC23F741}"/>
              </a:ext>
            </a:extLst>
          </p:cNvPr>
          <p:cNvPicPr>
            <a:picLocks noChangeAspect="1"/>
          </p:cNvPicPr>
          <p:nvPr/>
        </p:nvPicPr>
        <p:blipFill>
          <a:blip r:embed="rId2"/>
          <a:stretch>
            <a:fillRect/>
          </a:stretch>
        </p:blipFill>
        <p:spPr>
          <a:xfrm>
            <a:off x="-2337905" y="0"/>
            <a:ext cx="15436723" cy="8340810"/>
          </a:xfrm>
          <a:prstGeom prst="rect">
            <a:avLst/>
          </a:prstGeom>
        </p:spPr>
      </p:pic>
      <p:sp>
        <p:nvSpPr>
          <p:cNvPr id="2" name="TextBox 1">
            <a:extLst>
              <a:ext uri="{FF2B5EF4-FFF2-40B4-BE49-F238E27FC236}">
                <a16:creationId xmlns:a16="http://schemas.microsoft.com/office/drawing/2014/main" id="{06E1C0F3-1579-D6FC-A41B-EE08D60FD43B}"/>
              </a:ext>
            </a:extLst>
          </p:cNvPr>
          <p:cNvSpPr txBox="1"/>
          <p:nvPr/>
        </p:nvSpPr>
        <p:spPr>
          <a:xfrm>
            <a:off x="9005654" y="3826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71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དཀོན་མཆོག་གི་ཞིང་ཁམས་བྱེ་ནས་རས་ཆེན་པོ་དང་འདྲ་བ་ཞིག་གྲུ་བཞི་ནས་བཟུང་སྟེ་ས་ལ་མར་འབེབས་བཞིན་པ་ཁོང་གིས་མཐོ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11He saw heaven open and something like a large sheet being let down to earth by its four corners. </a:t>
            </a:r>
            <a:endParaRPr lang="en-IN" dirty="0"/>
          </a:p>
        </p:txBody>
      </p:sp>
      <p:pic>
        <p:nvPicPr>
          <p:cNvPr id="10" name="Audio 9">
            <a:hlinkClick r:id="" action="ppaction://media"/>
            <a:extLst>
              <a:ext uri="{FF2B5EF4-FFF2-40B4-BE49-F238E27FC236}">
                <a16:creationId xmlns:a16="http://schemas.microsoft.com/office/drawing/2014/main" id="{A96B8467-AB4D-D695-8F53-574B4C1462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529"/>
    </mc:Choice>
    <mc:Fallback xmlns="">
      <p:transition spd="slow" advTm="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398343-B3A6-F752-A701-46ECF7965B2A}"/>
              </a:ext>
            </a:extLst>
          </p:cNvPr>
          <p:cNvPicPr>
            <a:picLocks noChangeAspect="1"/>
          </p:cNvPicPr>
          <p:nvPr/>
        </p:nvPicPr>
        <p:blipFill>
          <a:blip r:embed="rId2"/>
          <a:stretch>
            <a:fillRect/>
          </a:stretch>
        </p:blipFill>
        <p:spPr>
          <a:xfrm>
            <a:off x="0" y="-39033"/>
            <a:ext cx="12192000" cy="6897033"/>
          </a:xfrm>
          <a:prstGeom prst="rect">
            <a:avLst/>
          </a:prstGeom>
        </p:spPr>
      </p:pic>
      <p:sp>
        <p:nvSpPr>
          <p:cNvPr id="2" name="TextBox 1">
            <a:extLst>
              <a:ext uri="{FF2B5EF4-FFF2-40B4-BE49-F238E27FC236}">
                <a16:creationId xmlns:a16="http://schemas.microsoft.com/office/drawing/2014/main" id="{99DF1E1F-ED0C-3E1E-527F-AD7932EBEB4B}"/>
              </a:ext>
            </a:extLst>
          </p:cNvPr>
          <p:cNvSpPr txBox="1"/>
          <p:nvPr/>
        </p:nvSpPr>
        <p:spPr>
          <a:xfrm>
            <a:off x="267024" y="567992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དེའི་ནང་ལ་རྐང་པ་བཞི་ལྡན་གྱི་སེམས་ཅན་དང༌། ས་ལ་འགྲོ་བའི་འབུ་སྲིན། ནམ་མཁའི་བྱ་བྱིའུ་སྣ་ཚོགས་ཡོད།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དེ་ནས་“པེ་ཏྲོ། ལོངས་ལ་འདི་རྣམས་ལས་གང་རུང་ཞིག་བསད་ནས་ཟོ་ཞིག་”ཅེས་གསུངས་པའི་སྐད་ཅིག་བྱུང་ན་ཡང༌།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12It contained all kinds of four-footed animals and reptiles of the earth, as well as birds of the air. 13Then a voice said to him: “Get up, Peter, kill and eat!”</a:t>
            </a:r>
            <a:endParaRPr lang="en-IN" dirty="0"/>
          </a:p>
        </p:txBody>
      </p:sp>
      <p:pic>
        <p:nvPicPr>
          <p:cNvPr id="6" name="Audio 5">
            <a:hlinkClick r:id="" action="ppaction://media"/>
            <a:extLst>
              <a:ext uri="{FF2B5EF4-FFF2-40B4-BE49-F238E27FC236}">
                <a16:creationId xmlns:a16="http://schemas.microsoft.com/office/drawing/2014/main" id="{3BE99BBF-9774-9800-DBAC-9EB097388B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6515"/>
    </mc:Choice>
    <mc:Fallback xmlns="">
      <p:transition spd="slow" advTm="16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086D0-3CD6-67FF-CF17-4C6774E3EF45}"/>
              </a:ext>
            </a:extLst>
          </p:cNvPr>
          <p:cNvPicPr>
            <a:picLocks noChangeAspect="1"/>
          </p:cNvPicPr>
          <p:nvPr/>
        </p:nvPicPr>
        <p:blipFill>
          <a:blip r:embed="rId2"/>
          <a:stretch>
            <a:fillRect/>
          </a:stretch>
        </p:blipFill>
        <p:spPr>
          <a:xfrm>
            <a:off x="0" y="-1"/>
            <a:ext cx="12192000" cy="6979429"/>
          </a:xfrm>
          <a:prstGeom prst="rect">
            <a:avLst/>
          </a:prstGeom>
        </p:spPr>
      </p:pic>
      <p:sp>
        <p:nvSpPr>
          <p:cNvPr id="2" name="TextBox 1">
            <a:extLst>
              <a:ext uri="{FF2B5EF4-FFF2-40B4-BE49-F238E27FC236}">
                <a16:creationId xmlns:a16="http://schemas.microsoft.com/office/drawing/2014/main" id="{70592CF5-BFB6-2873-FBC1-7A30CC50ABA3}"/>
              </a:ext>
            </a:extLst>
          </p:cNvPr>
          <p:cNvSpPr txBox="1"/>
          <p:nvPr/>
        </p:nvSpPr>
        <p:spPr>
          <a:xfrm>
            <a:off x="575943" y="564285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པེ་ཏྲོས་“གཙོ་བོ་ལགས། ངས་མི་བྱ། གང་ཡིན་ཞེ་ན། ཆོས་ཁྲིམས་ལྟར་ཟས་མི་རུང་བའམ། མི་གཙང་བ་ངས་གཏན་ནས་ཟ་མ་མྱོང་”ཞེས་སྨྲས།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ཡང་ཐེངས་གཉིས་པར་སྐད་དེས་“དཀོན་མཆོག་གིས་གང་གཙང་མར་མཛད་པ་དེ་ཁྱོད་ཀྱིས་མི་གཙང་བར་རྩི་མི་རུང་”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14“No, Lord!” Peter answered. “I have never eaten anything impure  or unclean.”</a:t>
            </a:r>
          </a:p>
          <a:p>
            <a:r>
              <a:rPr lang="en-US" sz="4000" dirty="0">
                <a:solidFill>
                  <a:srgbClr val="777A7B"/>
                </a:solidFill>
                <a:latin typeface="Arial" panose="020B0604020202020204" pitchFamily="34" charset="0"/>
              </a:rPr>
              <a:t>15The voice spoke to him a second time: “Do not call anything impure that God has made clean.”</a:t>
            </a:r>
            <a:endParaRPr lang="en-IN" dirty="0"/>
          </a:p>
        </p:txBody>
      </p:sp>
      <p:pic>
        <p:nvPicPr>
          <p:cNvPr id="10" name="Audio 9">
            <a:hlinkClick r:id="" action="ppaction://media"/>
            <a:extLst>
              <a:ext uri="{FF2B5EF4-FFF2-40B4-BE49-F238E27FC236}">
                <a16:creationId xmlns:a16="http://schemas.microsoft.com/office/drawing/2014/main" id="{7A2E55E0-42B5-6CCA-6FA9-EB8E8CBE2B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9128"/>
    </mc:Choice>
    <mc:Fallback xmlns="">
      <p:transition spd="slow" advTm="1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FAAA4-477C-3391-1115-45183483F27F}"/>
              </a:ext>
            </a:extLst>
          </p:cNvPr>
          <p:cNvPicPr>
            <a:picLocks noChangeAspect="1"/>
          </p:cNvPicPr>
          <p:nvPr/>
        </p:nvPicPr>
        <p:blipFill>
          <a:blip r:embed="rId2"/>
          <a:stretch>
            <a:fillRect/>
          </a:stretch>
        </p:blipFill>
        <p:spPr>
          <a:xfrm>
            <a:off x="-1" y="1"/>
            <a:ext cx="13270449" cy="6858000"/>
          </a:xfrm>
          <a:prstGeom prst="rect">
            <a:avLst/>
          </a:prstGeom>
        </p:spPr>
      </p:pic>
      <p:sp>
        <p:nvSpPr>
          <p:cNvPr id="2" name="TextBox 1">
            <a:extLst>
              <a:ext uri="{FF2B5EF4-FFF2-40B4-BE49-F238E27FC236}">
                <a16:creationId xmlns:a16="http://schemas.microsoft.com/office/drawing/2014/main" id="{9E6ACA8C-9AE4-883B-AFF3-4DE0DFD7229F}"/>
              </a:ext>
            </a:extLst>
          </p:cNvPr>
          <p:cNvSpPr txBox="1"/>
          <p:nvPr/>
        </p:nvSpPr>
        <p:spPr>
          <a:xfrm>
            <a:off x="353521" y="555635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16</a:t>
            </a:r>
            <a:r>
              <a:rPr lang="bo-CN" sz="8000" dirty="0">
                <a:solidFill>
                  <a:srgbClr val="121212"/>
                </a:solidFill>
                <a:latin typeface="Arial" panose="020B0604020202020204" pitchFamily="34" charset="0"/>
              </a:rPr>
              <a:t>དོན་དེ་ཐེངས་གསུམ་བྱུང་བའི་རྗེས་སུ་འཕྲལ་དུ་རས་ཆེན་དེ་ཞིང་ཁམས་སུ་ཡར་འཐེན་པར་གྱུར།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16This happened three times, and all at once the sheet was taken back up into heaven.</a:t>
            </a:r>
            <a:endParaRPr lang="en-IN" dirty="0"/>
          </a:p>
        </p:txBody>
      </p:sp>
      <p:pic>
        <p:nvPicPr>
          <p:cNvPr id="6" name="Audio 5">
            <a:hlinkClick r:id="" action="ppaction://media"/>
            <a:extLst>
              <a:ext uri="{FF2B5EF4-FFF2-40B4-BE49-F238E27FC236}">
                <a16:creationId xmlns:a16="http://schemas.microsoft.com/office/drawing/2014/main" id="{333BE47E-F686-02B7-A951-BD17873316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617"/>
    </mc:Choice>
    <mc:Fallback xmlns="">
      <p:transition spd="slow" advTm="7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08334-C464-FB77-F4AD-0B1725DC2B63}"/>
              </a:ext>
            </a:extLst>
          </p:cNvPr>
          <p:cNvPicPr>
            <a:picLocks noChangeAspect="1"/>
          </p:cNvPicPr>
          <p:nvPr/>
        </p:nvPicPr>
        <p:blipFill>
          <a:blip r:embed="rId2"/>
          <a:stretch>
            <a:fillRect/>
          </a:stretch>
        </p:blipFill>
        <p:spPr>
          <a:xfrm>
            <a:off x="-1" y="0"/>
            <a:ext cx="12526223" cy="6858000"/>
          </a:xfrm>
          <a:prstGeom prst="rect">
            <a:avLst/>
          </a:prstGeom>
        </p:spPr>
      </p:pic>
      <p:sp>
        <p:nvSpPr>
          <p:cNvPr id="2" name="TextBox 1">
            <a:extLst>
              <a:ext uri="{FF2B5EF4-FFF2-40B4-BE49-F238E27FC236}">
                <a16:creationId xmlns:a16="http://schemas.microsoft.com/office/drawing/2014/main" id="{05A1F287-4EFA-DA9D-9293-6B1074A3A75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17</a:t>
            </a:r>
            <a:r>
              <a:rPr lang="bo-CN" sz="4800" dirty="0">
                <a:solidFill>
                  <a:srgbClr val="121212"/>
                </a:solidFill>
                <a:latin typeface="Arial" panose="020B0604020202020204" pitchFamily="34" charset="0"/>
              </a:rPr>
              <a:t>པེ་ཏྲོས་ཞལ་གཟིགས་དེའི་དོན་མ་རྟོགས་པས་ག་བྱེད་འདི་བྱེད་མེད་པར་གྱུར་བའི་དུས་དེར། གློ་བུར་དུ་བརྒྱ་དཔོན་ཀོར་ནེ་ལི་ཡཱུ་ཡིས་བཏང་བའི་མི་རྣམས་ཀྱིས་སི་མོན་གྱི་ཁང་པར་འགྲོ་བའི་ལམ་གང་ཡིན་དྲིས་ནས་སྒོའི་འགྲམ་ལ་སླེབས་པ་དང༌། </a:t>
            </a:r>
            <a:r>
              <a:rPr lang="bo-CN" sz="4800" dirty="0">
                <a:solidFill>
                  <a:srgbClr val="777A7B"/>
                </a:solidFill>
                <a:latin typeface="Arial" panose="020B0604020202020204" pitchFamily="34" charset="0"/>
              </a:rPr>
              <a:t>18</a:t>
            </a:r>
            <a:r>
              <a:rPr lang="bo-CN" sz="4800" dirty="0">
                <a:solidFill>
                  <a:srgbClr val="121212"/>
                </a:solidFill>
                <a:latin typeface="Arial" panose="020B0604020202020204" pitchFamily="34" charset="0"/>
              </a:rPr>
              <a:t>སི་མོན་ནམ་པེ་ཏྲོ་ཡང་བྱ་བ་ཞིག་དེར་བཞུགས་ཀྱི་ཡོད་མེད་དྲིས་ཏེ་བོས།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17While Peter was puzzling over the meaning of the vision, the men sent by Cornelius found Simon’s house and approached the gate. 18They called out to ask if Simon called Peter was staying there.</a:t>
            </a:r>
            <a:endParaRPr lang="en-IN" dirty="0"/>
          </a:p>
        </p:txBody>
      </p:sp>
      <p:pic>
        <p:nvPicPr>
          <p:cNvPr id="6" name="Audio 5">
            <a:hlinkClick r:id="" action="ppaction://media"/>
            <a:extLst>
              <a:ext uri="{FF2B5EF4-FFF2-40B4-BE49-F238E27FC236}">
                <a16:creationId xmlns:a16="http://schemas.microsoft.com/office/drawing/2014/main" id="{5C9EB623-E4E7-D8CE-AE36-E861925F4C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22569"/>
    </mc:Choice>
    <mc:Fallback xmlns="">
      <p:transition spd="slow" advTm="2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10</a:t>
            </a:r>
          </a:p>
          <a:p>
            <a:r>
              <a:rPr lang="bo-CN" sz="8000" b="1" dirty="0">
                <a:solidFill>
                  <a:srgbClr val="121212"/>
                </a:solidFill>
                <a:latin typeface="Arial" panose="020B0604020202020204" pitchFamily="34" charset="0"/>
              </a:rPr>
              <a:t>སྐུ་ཚབ་པེ་ཏྲོ་དང་བརྒྱ་དཔོན་ཀོར་ནེ་ལི་ཡཱུའི་སྐོར།</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Cornelius and Peter’s visions – Acts 10:1-23</a:t>
            </a:r>
          </a:p>
        </p:txBody>
      </p:sp>
      <p:pic>
        <p:nvPicPr>
          <p:cNvPr id="18" name="Audio 17">
            <a:hlinkClick r:id="" action="ppaction://media"/>
            <a:extLst>
              <a:ext uri="{FF2B5EF4-FFF2-40B4-BE49-F238E27FC236}">
                <a16:creationId xmlns:a16="http://schemas.microsoft.com/office/drawing/2014/main" id="{5B01B3FD-E84D-D71C-3704-FC97CF926B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23"/>
    </mc:Choice>
    <mc:Fallback xmlns="">
      <p:transition spd="slow" advTm="4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6B87E-C5D1-9179-F541-EC968122299F}"/>
              </a:ext>
            </a:extLst>
          </p:cNvPr>
          <p:cNvPicPr>
            <a:picLocks noChangeAspect="1"/>
          </p:cNvPicPr>
          <p:nvPr/>
        </p:nvPicPr>
        <p:blipFill>
          <a:blip r:embed="rId2"/>
          <a:stretch>
            <a:fillRect/>
          </a:stretch>
        </p:blipFill>
        <p:spPr>
          <a:xfrm>
            <a:off x="0" y="1"/>
            <a:ext cx="13123190" cy="6858000"/>
          </a:xfrm>
          <a:prstGeom prst="rect">
            <a:avLst/>
          </a:prstGeom>
        </p:spPr>
      </p:pic>
      <p:sp>
        <p:nvSpPr>
          <p:cNvPr id="2" name="TextBox 1">
            <a:extLst>
              <a:ext uri="{FF2B5EF4-FFF2-40B4-BE49-F238E27FC236}">
                <a16:creationId xmlns:a16="http://schemas.microsoft.com/office/drawing/2014/main" id="{99BF1682-3BE0-11D3-71B9-7A0D0E1F54DC}"/>
              </a:ext>
            </a:extLst>
          </p:cNvPr>
          <p:cNvSpPr txBox="1"/>
          <p:nvPr/>
        </p:nvSpPr>
        <p:spPr>
          <a:xfrm>
            <a:off x="365878" y="564285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པེ་ཏྲོས་ཞལ་གཟིགས་ཀྱི་དོན་དེའི་སྐོར་བསམ་བློ་ཞིབ་ཕྲ་གཏོང་དུས་དཀོན་མཆོག་གི་དམ་པའི་ཐུགས་ཉིད་ཀྱིས་ཁོ་ལ་“ལྟོས་ཤིག མི་གསུམ་གྱིས་ཁྱོད་འཚོལ་བཞིན་འདུག </a:t>
            </a:r>
            <a:r>
              <a:rPr lang="bo-CN" sz="5400" dirty="0">
                <a:solidFill>
                  <a:srgbClr val="777A7B"/>
                </a:solidFill>
                <a:latin typeface="Arial" panose="020B0604020202020204" pitchFamily="34" charset="0"/>
              </a:rPr>
              <a:t>20</a:t>
            </a:r>
            <a:r>
              <a:rPr lang="bo-CN" sz="5400" dirty="0">
                <a:solidFill>
                  <a:srgbClr val="121212"/>
                </a:solidFill>
                <a:latin typeface="Arial" panose="020B0604020202020204" pitchFamily="34" charset="0"/>
              </a:rPr>
              <a:t>ད་ལོངས་ལ་མར་འབབ། ང་རང་གིས་དེ་རྣམས་བཏང་བས་ཁྱོད་ཐེ་ཚོམ་མེད་པར་ཁོ་ཚོ་དང་མཉམ་དུ་སོང་ཞིག་”ཅེས་གསུངས་པས།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19As Peter continued to reflect on the vision, the Spirit said to him, “Behold, three men are looking for you. 20So get up! Go downstairs and accompany them without hesitation, because I have sent them.”</a:t>
            </a:r>
            <a:endParaRPr lang="en-IN" dirty="0"/>
          </a:p>
        </p:txBody>
      </p:sp>
      <p:pic>
        <p:nvPicPr>
          <p:cNvPr id="6" name="Audio 5">
            <a:hlinkClick r:id="" action="ppaction://media"/>
            <a:extLst>
              <a:ext uri="{FF2B5EF4-FFF2-40B4-BE49-F238E27FC236}">
                <a16:creationId xmlns:a16="http://schemas.microsoft.com/office/drawing/2014/main" id="{EF9F321B-72BB-C2C7-C620-83AC59FDE8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0132"/>
    </mc:Choice>
    <mc:Fallback xmlns="">
      <p:transition spd="slow" advTm="20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D96D0-D457-6A4D-536B-15BCE5A5F743}"/>
              </a:ext>
            </a:extLst>
          </p:cNvPr>
          <p:cNvPicPr>
            <a:picLocks noChangeAspect="1"/>
          </p:cNvPicPr>
          <p:nvPr/>
        </p:nvPicPr>
        <p:blipFill>
          <a:blip r:embed="rId2"/>
          <a:stretch>
            <a:fillRect/>
          </a:stretch>
        </p:blipFill>
        <p:spPr>
          <a:xfrm>
            <a:off x="-1" y="1"/>
            <a:ext cx="12731833" cy="6858000"/>
          </a:xfrm>
          <a:prstGeom prst="rect">
            <a:avLst/>
          </a:prstGeom>
        </p:spPr>
      </p:pic>
      <p:sp>
        <p:nvSpPr>
          <p:cNvPr id="2" name="TextBox 1">
            <a:extLst>
              <a:ext uri="{FF2B5EF4-FFF2-40B4-BE49-F238E27FC236}">
                <a16:creationId xmlns:a16="http://schemas.microsoft.com/office/drawing/2014/main" id="{73FAECEF-DA5E-F4FC-B4EB-478CA6EC169A}"/>
              </a:ext>
            </a:extLst>
          </p:cNvPr>
          <p:cNvSpPr txBox="1"/>
          <p:nvPr/>
        </p:nvSpPr>
        <p:spPr>
          <a:xfrm>
            <a:off x="613014" y="569228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པེ་ཏྲོ་ཁོ་ཚོའི་རྩར་མར་བབས་ནས་“ཁྱེད་རྣམས་ཀྱིས་འཚོལ་བཞིན་པ་དེ་ང་ཡིན། ཁྱེད་རྣམས་ཅིའི་ཕྱིར་ཕེབས་པ་ཡིན་”ཞེས་བཤད།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21So Peter went down to the men  and said, “Here am I, the one you are looking for. Why have you come?”</a:t>
            </a:r>
            <a:endParaRPr lang="en-IN" sz="4400" dirty="0"/>
          </a:p>
        </p:txBody>
      </p:sp>
      <p:pic>
        <p:nvPicPr>
          <p:cNvPr id="6" name="Audio 5">
            <a:hlinkClick r:id="" action="ppaction://media"/>
            <a:extLst>
              <a:ext uri="{FF2B5EF4-FFF2-40B4-BE49-F238E27FC236}">
                <a16:creationId xmlns:a16="http://schemas.microsoft.com/office/drawing/2014/main" id="{3CC8F75C-7E60-2375-2EE7-8682489BA6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149"/>
    </mc:Choice>
    <mc:Fallback xmlns="">
      <p:transition spd="slow" advTm="1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A3496-080E-2473-0BEA-E49D5DAF0829}"/>
              </a:ext>
            </a:extLst>
          </p:cNvPr>
          <p:cNvPicPr>
            <a:picLocks noChangeAspect="1"/>
          </p:cNvPicPr>
          <p:nvPr/>
        </p:nvPicPr>
        <p:blipFill>
          <a:blip r:embed="rId2"/>
          <a:stretch>
            <a:fillRect/>
          </a:stretch>
        </p:blipFill>
        <p:spPr>
          <a:xfrm>
            <a:off x="-1" y="1"/>
            <a:ext cx="12331369" cy="6858000"/>
          </a:xfrm>
          <a:prstGeom prst="rect">
            <a:avLst/>
          </a:prstGeom>
        </p:spPr>
      </p:pic>
      <p:sp>
        <p:nvSpPr>
          <p:cNvPr id="2" name="TextBox 1">
            <a:extLst>
              <a:ext uri="{FF2B5EF4-FFF2-40B4-BE49-F238E27FC236}">
                <a16:creationId xmlns:a16="http://schemas.microsoft.com/office/drawing/2014/main" id="{675B66BF-78B1-8318-8EA3-DD85B105CD2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ལན་དུ་ཁོ་ཚོས་“ང་ཚོ་བརྒྱ་དཔོན་ཀོར་ནེ་ལི་ཡཱུའི་ས་ནས་ཡོང་བ་ཡིན། ཁོང་ནི་རང་གཤིས་དྲང་བ་དང་དཀོན་མཆོག་ལ་བསྙེན་བཀུར་བྱེད་མཁན་ཅིག་ཡིན་ཏེ་ཡ་ཧུ་དཱ་པའི་མི་རིགས་ཡོངས་ཀྱིས་ཁོང་ལ་བཀུར་སྟི་བྱེད།</a:t>
            </a:r>
            <a:r>
              <a:rPr lang="en-IN" sz="6000" dirty="0">
                <a:solidFill>
                  <a:srgbClr val="121212"/>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22“Cornelius the centurion has sent us,” they said. “He is a righteous and God-fearing man with a good reputation among the whole Jewish nation…</a:t>
            </a:r>
            <a:endParaRPr lang="en-IN" dirty="0"/>
          </a:p>
        </p:txBody>
      </p:sp>
      <p:pic>
        <p:nvPicPr>
          <p:cNvPr id="10" name="Audio 9">
            <a:hlinkClick r:id="" action="ppaction://media"/>
            <a:extLst>
              <a:ext uri="{FF2B5EF4-FFF2-40B4-BE49-F238E27FC236}">
                <a16:creationId xmlns:a16="http://schemas.microsoft.com/office/drawing/2014/main" id="{FC401BFD-A787-EC3A-27BD-81A19959FE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5165"/>
    </mc:Choice>
    <mc:Fallback xmlns="">
      <p:transition spd="slow" advTm="15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B4B10-32EF-CF03-5C12-27DD82E27DBC}"/>
              </a:ext>
            </a:extLst>
          </p:cNvPr>
          <p:cNvPicPr>
            <a:picLocks noChangeAspect="1"/>
          </p:cNvPicPr>
          <p:nvPr/>
        </p:nvPicPr>
        <p:blipFill>
          <a:blip r:embed="rId2"/>
          <a:stretch>
            <a:fillRect/>
          </a:stretch>
        </p:blipFill>
        <p:spPr>
          <a:xfrm>
            <a:off x="0" y="-29420"/>
            <a:ext cx="12352149" cy="6887420"/>
          </a:xfrm>
          <a:prstGeom prst="rect">
            <a:avLst/>
          </a:prstGeom>
        </p:spPr>
      </p:pic>
      <p:sp>
        <p:nvSpPr>
          <p:cNvPr id="2" name="TextBox 1">
            <a:extLst>
              <a:ext uri="{FF2B5EF4-FFF2-40B4-BE49-F238E27FC236}">
                <a16:creationId xmlns:a16="http://schemas.microsoft.com/office/drawing/2014/main" id="{9AD4EA55-B742-493C-8749-DF82A8FA00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78581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དཀོན་མཆོག་གི་ཕོ་ཉ་དམ་པ་ཞིག་གིས་ཁོང་ལ་ཁྱེད་ཀྱི་གསུང་ཉན་པའི་ཆེད་དུ་ཁྱེད་གདན་འདྲེན་ཞུས་དགོས་པའི་བཀའ་གནང་”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A holy angel instructed him to request your presence in his home so he could hear a message from you.”</a:t>
            </a:r>
            <a:endParaRPr lang="en-IN" dirty="0"/>
          </a:p>
        </p:txBody>
      </p:sp>
      <p:pic>
        <p:nvPicPr>
          <p:cNvPr id="6" name="Audio 5">
            <a:hlinkClick r:id="" action="ppaction://media"/>
            <a:extLst>
              <a:ext uri="{FF2B5EF4-FFF2-40B4-BE49-F238E27FC236}">
                <a16:creationId xmlns:a16="http://schemas.microsoft.com/office/drawing/2014/main" id="{4C85488A-5EC4-B2F5-0FF7-BE25917E1C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3211582"/>
      </p:ext>
    </p:extLst>
  </p:cSld>
  <p:clrMapOvr>
    <a:masterClrMapping/>
  </p:clrMapOvr>
  <mc:AlternateContent xmlns:mc="http://schemas.openxmlformats.org/markup-compatibility/2006" xmlns:p14="http://schemas.microsoft.com/office/powerpoint/2010/main">
    <mc:Choice Requires="p14">
      <p:transition spd="slow" p14:dur="2000" advTm="9101"/>
    </mc:Choice>
    <mc:Fallback xmlns="">
      <p:transition spd="slow" advTm="9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B4B10-32EF-CF03-5C12-27DD82E27DBC}"/>
              </a:ext>
            </a:extLst>
          </p:cNvPr>
          <p:cNvPicPr>
            <a:picLocks noChangeAspect="1"/>
          </p:cNvPicPr>
          <p:nvPr/>
        </p:nvPicPr>
        <p:blipFill>
          <a:blip r:embed="rId2"/>
          <a:stretch>
            <a:fillRect/>
          </a:stretch>
        </p:blipFill>
        <p:spPr>
          <a:xfrm>
            <a:off x="0" y="-29420"/>
            <a:ext cx="13925584" cy="7764750"/>
          </a:xfrm>
          <a:prstGeom prst="rect">
            <a:avLst/>
          </a:prstGeom>
        </p:spPr>
      </p:pic>
      <p:sp>
        <p:nvSpPr>
          <p:cNvPr id="2" name="TextBox 1">
            <a:extLst>
              <a:ext uri="{FF2B5EF4-FFF2-40B4-BE49-F238E27FC236}">
                <a16:creationId xmlns:a16="http://schemas.microsoft.com/office/drawing/2014/main" id="{EB741AD8-0538-F2AC-EA22-E7B3A859260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དེ་ནས་པེ་ཏྲོས་ཁོ་རྣམས་བསུས་ནས་ཁང་པ་དེར་བཞུགས།</a:t>
            </a:r>
          </a:p>
          <a:p>
            <a:r>
              <a:rPr lang="bo-CN" sz="6000" dirty="0">
                <a:solidFill>
                  <a:srgbClr val="121212"/>
                </a:solidFill>
                <a:latin typeface="Arial" panose="020B0604020202020204" pitchFamily="34" charset="0"/>
              </a:rPr>
              <a:t>དེའི་སང་ཉིན་པེ་ཏྲོ་ལངས་ཤིང༌། ཡོ་ཕཱ་གྲོང་ཁྱེར་ནས་དད་ལྡན་པ་ཁ་ཤས་དང་འགྲོགས་ཏེ་ཁོ་ཚོ་དང་མཉམ་དུ་ཕེབས།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23So Peter invited them in as his guests…</a:t>
            </a:r>
            <a:endParaRPr lang="en-IN" dirty="0"/>
          </a:p>
        </p:txBody>
      </p:sp>
      <p:pic>
        <p:nvPicPr>
          <p:cNvPr id="6" name="Audio 5">
            <a:hlinkClick r:id="" action="ppaction://media"/>
            <a:extLst>
              <a:ext uri="{FF2B5EF4-FFF2-40B4-BE49-F238E27FC236}">
                <a16:creationId xmlns:a16="http://schemas.microsoft.com/office/drawing/2014/main" id="{155293F6-FE1B-5F6B-AD7C-01C0FAE85B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2562"/>
    </mc:Choice>
    <mc:Fallback xmlns="">
      <p:transition spd="slow" advTm="1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777DB-D93F-DF4F-17B1-859B8986A5E9}"/>
              </a:ext>
            </a:extLst>
          </p:cNvPr>
          <p:cNvPicPr>
            <a:picLocks noChangeAspect="1"/>
          </p:cNvPicPr>
          <p:nvPr/>
        </p:nvPicPr>
        <p:blipFill>
          <a:blip r:embed="rId2"/>
          <a:stretch>
            <a:fillRect/>
          </a:stretch>
        </p:blipFill>
        <p:spPr>
          <a:xfrm>
            <a:off x="0" y="0"/>
            <a:ext cx="13375230" cy="6858000"/>
          </a:xfrm>
          <a:prstGeom prst="rect">
            <a:avLst/>
          </a:prstGeom>
        </p:spPr>
      </p:pic>
      <p:sp>
        <p:nvSpPr>
          <p:cNvPr id="3" name="TextBox 2">
            <a:extLst>
              <a:ext uri="{FF2B5EF4-FFF2-40B4-BE49-F238E27FC236}">
                <a16:creationId xmlns:a16="http://schemas.microsoft.com/office/drawing/2014/main" id="{22A29638-8FFF-81E0-788F-387D484A04A7}"/>
              </a:ext>
            </a:extLst>
          </p:cNvPr>
          <p:cNvSpPr txBox="1"/>
          <p:nvPr/>
        </p:nvSpPr>
        <p:spPr>
          <a:xfrm>
            <a:off x="6482367" y="0"/>
            <a:ext cx="4851042" cy="4533363"/>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10</a:t>
            </a:r>
          </a:p>
          <a:p>
            <a:r>
              <a:rPr lang="bo-CN" sz="8000" b="1" dirty="0">
                <a:solidFill>
                  <a:schemeClr val="bg1"/>
                </a:solidFill>
                <a:latin typeface="Arial" panose="020B0604020202020204" pitchFamily="34" charset="0"/>
              </a:rPr>
              <a:t>སྐུ་ཚབ་པེ་ཏྲོ་དང་བརྒྱ་དཔོན་ཀོར་ནེ་ལི་ཡཱུའི་སྐོར།</a:t>
            </a:r>
          </a:p>
        </p:txBody>
      </p:sp>
      <p:sp>
        <p:nvSpPr>
          <p:cNvPr id="4" name="TextBox 2">
            <a:extLst>
              <a:ext uri="{FF2B5EF4-FFF2-40B4-BE49-F238E27FC236}">
                <a16:creationId xmlns:a16="http://schemas.microsoft.com/office/drawing/2014/main" id="{200FF37D-D432-CF29-37DC-1E0DA93470F1}"/>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6A956-F1F3-C086-0280-CDC5D6DAE77E}"/>
              </a:ext>
            </a:extLst>
          </p:cNvPr>
          <p:cNvPicPr>
            <a:picLocks noChangeAspect="1"/>
          </p:cNvPicPr>
          <p:nvPr/>
        </p:nvPicPr>
        <p:blipFill>
          <a:blip r:embed="rId2"/>
          <a:stretch>
            <a:fillRect/>
          </a:stretch>
        </p:blipFill>
        <p:spPr>
          <a:xfrm>
            <a:off x="-742444" y="1"/>
            <a:ext cx="12934444" cy="6858000"/>
          </a:xfrm>
          <a:prstGeom prst="rect">
            <a:avLst/>
          </a:prstGeom>
        </p:spPr>
      </p:pic>
      <p:sp>
        <p:nvSpPr>
          <p:cNvPr id="2" name="TextBox 1">
            <a:extLst>
              <a:ext uri="{FF2B5EF4-FFF2-40B4-BE49-F238E27FC236}">
                <a16:creationId xmlns:a16="http://schemas.microsoft.com/office/drawing/2014/main" id="{5E1C5B92-78E6-B102-68E3-16CEFD63621D}"/>
              </a:ext>
            </a:extLst>
          </p:cNvPr>
          <p:cNvSpPr txBox="1"/>
          <p:nvPr/>
        </p:nvSpPr>
        <p:spPr>
          <a:xfrm>
            <a:off x="7950200" y="281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སེ་སར་རེ་ཡཱ་གྲོང་ཁྱེར་ལ་ཀོར་ནེ་ལི་ཡཱུ་ཞེས་ཟེར་བའི་མི་ཞིག་ཡོད་དེ། ཁོ་ནི་དབྱི་ཏ་ལི་པ་ཞེས་པའི་དམག་དཔུང་གི་བརྒྱ་དཔོན་ཡིན་ལ།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1At Caesarea there was a man named Cornelius, a centurion in what was called the Italian Regiment. </a:t>
            </a:r>
            <a:endParaRPr lang="en-IN" dirty="0"/>
          </a:p>
        </p:txBody>
      </p:sp>
      <p:pic>
        <p:nvPicPr>
          <p:cNvPr id="6" name="Audio 5">
            <a:hlinkClick r:id="" action="ppaction://media"/>
            <a:extLst>
              <a:ext uri="{FF2B5EF4-FFF2-40B4-BE49-F238E27FC236}">
                <a16:creationId xmlns:a16="http://schemas.microsoft.com/office/drawing/2014/main" id="{2EE3D606-D8A8-0499-AFB0-0069E77CB1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856"/>
    </mc:Choice>
    <mc:Fallback xmlns="">
      <p:transition spd="slow" advTm="9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7E3A9-8AD2-1DC4-00E8-005618D55ADF}"/>
              </a:ext>
            </a:extLst>
          </p:cNvPr>
          <p:cNvPicPr>
            <a:picLocks noChangeAspect="1"/>
          </p:cNvPicPr>
          <p:nvPr/>
        </p:nvPicPr>
        <p:blipFill>
          <a:blip r:embed="rId2"/>
          <a:stretch>
            <a:fillRect/>
          </a:stretch>
        </p:blipFill>
        <p:spPr>
          <a:xfrm>
            <a:off x="-393771" y="0"/>
            <a:ext cx="12585771" cy="6858000"/>
          </a:xfrm>
          <a:prstGeom prst="rect">
            <a:avLst/>
          </a:prstGeom>
        </p:spPr>
      </p:pic>
      <p:sp>
        <p:nvSpPr>
          <p:cNvPr id="2" name="TextBox 1">
            <a:extLst>
              <a:ext uri="{FF2B5EF4-FFF2-40B4-BE49-F238E27FC236}">
                <a16:creationId xmlns:a16="http://schemas.microsoft.com/office/drawing/2014/main" id="{FA051C83-9F6A-583C-80F9-1FF4C45500B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ཆོས་སེམས་དང་ལྡན་པའི་མི་ཞིག་ཀྱང་ཡིན་ཏེ་ཁོ་རང་དང་ནང་མི་ཚང་མས་དཀོན་མཆོག་ལ་བསྙེན་བཀུར་བྱེད། དབུལ་པོ་རྣམས་ལ་སྦྱིན་པ་མང་པོ་བཏང་ཞིང་དཀོན་མཆོག་ལ་རྒྱུན་དུ་སྨོན་ལམ་འདེབས།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2He and all his household were devout and God-fearing. He gave generously to the people and prayed to God regularly.</a:t>
            </a:r>
            <a:endParaRPr lang="en-IN" dirty="0"/>
          </a:p>
        </p:txBody>
      </p:sp>
      <p:pic>
        <p:nvPicPr>
          <p:cNvPr id="6" name="Audio 5">
            <a:hlinkClick r:id="" action="ppaction://media"/>
            <a:extLst>
              <a:ext uri="{FF2B5EF4-FFF2-40B4-BE49-F238E27FC236}">
                <a16:creationId xmlns:a16="http://schemas.microsoft.com/office/drawing/2014/main" id="{DA7B9A08-6B16-5DBF-5658-A64A82218F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407"/>
    </mc:Choice>
    <mc:Fallback xmlns="">
      <p:transition spd="slow" advTm="1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D19B9-E9AF-01EE-A919-0DDE07A7A4A8}"/>
              </a:ext>
            </a:extLst>
          </p:cNvPr>
          <p:cNvPicPr>
            <a:picLocks noChangeAspect="1"/>
          </p:cNvPicPr>
          <p:nvPr/>
        </p:nvPicPr>
        <p:blipFill>
          <a:blip r:embed="rId2"/>
          <a:stretch>
            <a:fillRect/>
          </a:stretch>
        </p:blipFill>
        <p:spPr>
          <a:xfrm>
            <a:off x="-494805" y="0"/>
            <a:ext cx="13181610" cy="6858000"/>
          </a:xfrm>
          <a:prstGeom prst="rect">
            <a:avLst/>
          </a:prstGeom>
        </p:spPr>
      </p:pic>
      <p:sp>
        <p:nvSpPr>
          <p:cNvPr id="2" name="TextBox 1">
            <a:extLst>
              <a:ext uri="{FF2B5EF4-FFF2-40B4-BE49-F238E27FC236}">
                <a16:creationId xmlns:a16="http://schemas.microsoft.com/office/drawing/2014/main" id="{4318CDAD-7F35-1413-EDEF-D8A68DE95F48}"/>
              </a:ext>
            </a:extLst>
          </p:cNvPr>
          <p:cNvSpPr txBox="1"/>
          <p:nvPr/>
        </p:nvSpPr>
        <p:spPr>
          <a:xfrm>
            <a:off x="229954" y="579113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ཕྱི་དྲོའི་ཆུ་ཚོད་གསུམ་པ་ཙམ་ལ་ཞལ་གཟིགས་གནང་ནས་དཀོན་མཆོག་གི་ཕོ་ཉ་ཞིག་རང་གི་སར་ཕེབས་པ་གསལ་པོར་མཐོང་ནས་ཁོ་ལ་“ཀོར་ནེ་ལི་ཡཱུ་”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3One day at about the ninth hour (3 o’ clock in the afternoon), he had a clear vision of an angel of God who came to him and said, “Cornelius!”</a:t>
            </a:r>
            <a:endParaRPr lang="en-IN" dirty="0"/>
          </a:p>
        </p:txBody>
      </p:sp>
      <p:pic>
        <p:nvPicPr>
          <p:cNvPr id="6" name="Audio 5">
            <a:hlinkClick r:id="" action="ppaction://media"/>
            <a:extLst>
              <a:ext uri="{FF2B5EF4-FFF2-40B4-BE49-F238E27FC236}">
                <a16:creationId xmlns:a16="http://schemas.microsoft.com/office/drawing/2014/main" id="{B6FC6DE1-3CD9-5432-DDBB-CA49979E3B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184"/>
    </mc:Choice>
    <mc:Fallback xmlns="">
      <p:transition spd="slow" advTm="14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5568</TotalTime>
  <Words>1655</Words>
  <Application>Microsoft Office PowerPoint</Application>
  <PresentationFormat>Widescreen</PresentationFormat>
  <Paragraphs>82</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2025-05-06T08:13:05Z</dcterms:modified>
</cp:coreProperties>
</file>