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83" r:id="rId14"/>
    <p:sldId id="274"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65" autoAdjust="0"/>
  </p:normalViewPr>
  <p:slideViewPr>
    <p:cSldViewPr snapToGrid="0">
      <p:cViewPr varScale="1">
        <p:scale>
          <a:sx n="48" d="100"/>
          <a:sy n="48" d="100"/>
        </p:scale>
        <p:origin x="67" y="7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0CFABC-4057-480A-A833-8C0CA97BF12D}"/>
    <pc:docChg chg="custSel modSld">
      <pc:chgData name="Leonie Smith" userId="fed1330f33f5650e" providerId="LiveId" clId="{440CFABC-4057-480A-A833-8C0CA97BF12D}" dt="2023-03-14T04:25:28.181" v="124" actId="5793"/>
      <pc:docMkLst>
        <pc:docMk/>
      </pc:docMkLst>
      <pc:sldChg chg="addSp delSp modSp mod modTransition modAnim modNotesTx">
        <pc:chgData name="Leonie Smith" userId="fed1330f33f5650e" providerId="LiveId" clId="{440CFABC-4057-480A-A833-8C0CA97BF12D}" dt="2023-03-14T04:25:28.181" v="124" actId="5793"/>
        <pc:sldMkLst>
          <pc:docMk/>
          <pc:sldMk cId="1499918570" sldId="257"/>
        </pc:sldMkLst>
      </pc:sldChg>
      <pc:sldChg chg="addSp modSp mod">
        <pc:chgData name="Leonie Smith" userId="fed1330f33f5650e" providerId="LiveId" clId="{440CFABC-4057-480A-A833-8C0CA97BF12D}" dt="2023-02-15T06:26:48.039" v="31" actId="1076"/>
        <pc:sldMkLst>
          <pc:docMk/>
          <pc:sldMk cId="3788111665" sldId="258"/>
        </pc:sldMkLst>
      </pc:sldChg>
      <pc:sldChg chg="addSp modSp">
        <pc:chgData name="Leonie Smith" userId="fed1330f33f5650e" providerId="LiveId" clId="{440CFABC-4057-480A-A833-8C0CA97BF12D}" dt="2023-03-13T04:23:38.243" v="63"/>
        <pc:sldMkLst>
          <pc:docMk/>
          <pc:sldMk cId="454763615" sldId="259"/>
        </pc:sldMkLst>
      </pc:sldChg>
      <pc:sldChg chg="addSp delSp modSp mod modTransition modAnim">
        <pc:chgData name="Leonie Smith" userId="fed1330f33f5650e" providerId="LiveId" clId="{440CFABC-4057-480A-A833-8C0CA97BF12D}" dt="2023-03-13T04:25:22.936" v="67"/>
        <pc:sldMkLst>
          <pc:docMk/>
          <pc:sldMk cId="2346136586" sldId="260"/>
        </pc:sldMkLst>
      </pc:sldChg>
      <pc:sldChg chg="addSp delSp modSp mod modTransition modAnim">
        <pc:chgData name="Leonie Smith" userId="fed1330f33f5650e" providerId="LiveId" clId="{440CFABC-4057-480A-A833-8C0CA97BF12D}" dt="2023-03-13T04:27:32.459" v="71"/>
        <pc:sldMkLst>
          <pc:docMk/>
          <pc:sldMk cId="4037329247" sldId="261"/>
        </pc:sldMkLst>
      </pc:sldChg>
      <pc:sldChg chg="addSp delSp modSp mod modTransition modAnim">
        <pc:chgData name="Leonie Smith" userId="fed1330f33f5650e" providerId="LiveId" clId="{440CFABC-4057-480A-A833-8C0CA97BF12D}" dt="2023-03-13T04:29:11.526" v="78"/>
        <pc:sldMkLst>
          <pc:docMk/>
          <pc:sldMk cId="1909638311" sldId="262"/>
        </pc:sldMkLst>
      </pc:sldChg>
      <pc:sldChg chg="addSp delSp modSp mod modTransition modAnim">
        <pc:chgData name="Leonie Smith" userId="fed1330f33f5650e" providerId="LiveId" clId="{440CFABC-4057-480A-A833-8C0CA97BF12D}" dt="2023-03-13T04:30:42.349" v="82"/>
        <pc:sldMkLst>
          <pc:docMk/>
          <pc:sldMk cId="641208035" sldId="263"/>
        </pc:sldMkLst>
      </pc:sldChg>
      <pc:sldChg chg="addSp modSp">
        <pc:chgData name="Leonie Smith" userId="fed1330f33f5650e" providerId="LiveId" clId="{440CFABC-4057-480A-A833-8C0CA97BF12D}" dt="2023-03-13T04:33:10.291" v="84"/>
        <pc:sldMkLst>
          <pc:docMk/>
          <pc:sldMk cId="4044745628" sldId="264"/>
        </pc:sldMkLst>
      </pc:sldChg>
      <pc:sldChg chg="addSp modSp">
        <pc:chgData name="Leonie Smith" userId="fed1330f33f5650e" providerId="LiveId" clId="{440CFABC-4057-480A-A833-8C0CA97BF12D}" dt="2023-03-13T04:35:33.192" v="85"/>
        <pc:sldMkLst>
          <pc:docMk/>
          <pc:sldMk cId="978260341" sldId="265"/>
        </pc:sldMkLst>
      </pc:sldChg>
      <pc:sldChg chg="addSp delSp modSp mod modTransition modAnim">
        <pc:chgData name="Leonie Smith" userId="fed1330f33f5650e" providerId="LiveId" clId="{440CFABC-4057-480A-A833-8C0CA97BF12D}" dt="2023-03-13T04:38:24.367" v="92"/>
        <pc:sldMkLst>
          <pc:docMk/>
          <pc:sldMk cId="3575870363" sldId="266"/>
        </pc:sldMkLst>
      </pc:sldChg>
      <pc:sldChg chg="addSp delSp modSp mod modTransition modAnim">
        <pc:chgData name="Leonie Smith" userId="fed1330f33f5650e" providerId="LiveId" clId="{440CFABC-4057-480A-A833-8C0CA97BF12D}" dt="2023-03-13T04:40:33.223" v="99"/>
        <pc:sldMkLst>
          <pc:docMk/>
          <pc:sldMk cId="4017137865" sldId="267"/>
        </pc:sldMkLst>
      </pc:sldChg>
      <pc:sldChg chg="addSp delSp modSp mod modTransition modAnim">
        <pc:chgData name="Leonie Smith" userId="fed1330f33f5650e" providerId="LiveId" clId="{440CFABC-4057-480A-A833-8C0CA97BF12D}" dt="2023-03-13T04:42:33.358" v="103"/>
        <pc:sldMkLst>
          <pc:docMk/>
          <pc:sldMk cId="3137811553" sldId="268"/>
        </pc:sldMkLst>
      </pc:sldChg>
      <pc:sldChg chg="addSp delSp modSp mod modTransition modAnim">
        <pc:chgData name="Leonie Smith" userId="fed1330f33f5650e" providerId="LiveId" clId="{440CFABC-4057-480A-A833-8C0CA97BF12D}" dt="2023-03-13T04:47:15.430" v="113"/>
        <pc:sldMkLst>
          <pc:docMk/>
          <pc:sldMk cId="100491716" sldId="269"/>
        </pc:sldMkLst>
      </pc:sldChg>
      <pc:sldChg chg="addSp modSp">
        <pc:chgData name="Leonie Smith" userId="fed1330f33f5650e" providerId="LiveId" clId="{440CFABC-4057-480A-A833-8C0CA97BF12D}" dt="2023-02-15T06:26:53.612" v="32"/>
        <pc:sldMkLst>
          <pc:docMk/>
          <pc:sldMk cId="4120481681" sldId="270"/>
        </pc:sldMkLst>
      </pc:sldChg>
      <pc:sldChg chg="addSp modSp mod">
        <pc:chgData name="Leonie Smith" userId="fed1330f33f5650e" providerId="LiveId" clId="{440CFABC-4057-480A-A833-8C0CA97BF12D}" dt="2023-02-15T06:27:25.040" v="33" actId="20577"/>
        <pc:sldMkLst>
          <pc:docMk/>
          <pc:sldMk cId="939110669" sldId="271"/>
        </pc:sldMkLst>
      </pc:sldChg>
      <pc:sldChg chg="addSp modSp mod">
        <pc:chgData name="Leonie Smith" userId="fed1330f33f5650e" providerId="LiveId" clId="{440CFABC-4057-480A-A833-8C0CA97BF12D}" dt="2023-02-15T06:27:30.574" v="34" actId="20577"/>
        <pc:sldMkLst>
          <pc:docMk/>
          <pc:sldMk cId="4024569785" sldId="272"/>
        </pc:sldMkLst>
      </pc:sldChg>
      <pc:sldChg chg="addSp modSp mod">
        <pc:chgData name="Leonie Smith" userId="fed1330f33f5650e" providerId="LiveId" clId="{440CFABC-4057-480A-A833-8C0CA97BF12D}" dt="2023-02-15T06:27:35.865" v="35" actId="20577"/>
        <pc:sldMkLst>
          <pc:docMk/>
          <pc:sldMk cId="487179600" sldId="273"/>
        </pc:sldMkLst>
      </pc:sldChg>
      <pc:sldChg chg="addSp delSp modSp mod">
        <pc:chgData name="Leonie Smith" userId="fed1330f33f5650e" providerId="LiveId" clId="{440CFABC-4057-480A-A833-8C0CA97BF12D}" dt="2023-02-15T06:27:53.853" v="38" actId="20577"/>
        <pc:sldMkLst>
          <pc:docMk/>
          <pc:sldMk cId="2168401200" sldId="274"/>
        </pc:sldMkLst>
      </pc:sldChg>
      <pc:sldChg chg="addSp delSp modSp mod">
        <pc:chgData name="Leonie Smith" userId="fed1330f33f5650e" providerId="LiveId" clId="{440CFABC-4057-480A-A833-8C0CA97BF12D}" dt="2023-02-15T07:02:36.996" v="52" actId="14100"/>
        <pc:sldMkLst>
          <pc:docMk/>
          <pc:sldMk cId="2996969115" sldId="275"/>
        </pc:sldMkLst>
      </pc:sldChg>
      <pc:sldChg chg="addSp modSp mod">
        <pc:chgData name="Leonie Smith" userId="fed1330f33f5650e" providerId="LiveId" clId="{440CFABC-4057-480A-A833-8C0CA97BF12D}" dt="2023-02-15T06:28:14.692" v="41" actId="20577"/>
        <pc:sldMkLst>
          <pc:docMk/>
          <pc:sldMk cId="2390376940" sldId="276"/>
        </pc:sldMkLst>
      </pc:sldChg>
      <pc:sldChg chg="addSp modSp mod">
        <pc:chgData name="Leonie Smith" userId="fed1330f33f5650e" providerId="LiveId" clId="{440CFABC-4057-480A-A833-8C0CA97BF12D}" dt="2023-02-15T06:28:20.615" v="42" actId="20577"/>
        <pc:sldMkLst>
          <pc:docMk/>
          <pc:sldMk cId="4265919077" sldId="277"/>
        </pc:sldMkLst>
      </pc:sldChg>
      <pc:sldChg chg="addSp modSp mod">
        <pc:chgData name="Leonie Smith" userId="fed1330f33f5650e" providerId="LiveId" clId="{440CFABC-4057-480A-A833-8C0CA97BF12D}" dt="2023-02-15T06:28:28.353" v="43" actId="20577"/>
        <pc:sldMkLst>
          <pc:docMk/>
          <pc:sldMk cId="210266664" sldId="278"/>
        </pc:sldMkLst>
      </pc:sldChg>
      <pc:sldChg chg="addSp modSp mod">
        <pc:chgData name="Leonie Smith" userId="fed1330f33f5650e" providerId="LiveId" clId="{440CFABC-4057-480A-A833-8C0CA97BF12D}" dt="2023-02-15T06:28:35.849" v="44" actId="20577"/>
        <pc:sldMkLst>
          <pc:docMk/>
          <pc:sldMk cId="888433145" sldId="279"/>
        </pc:sldMkLst>
      </pc:sldChg>
      <pc:sldChg chg="addSp modSp mod">
        <pc:chgData name="Leonie Smith" userId="fed1330f33f5650e" providerId="LiveId" clId="{440CFABC-4057-480A-A833-8C0CA97BF12D}" dt="2023-02-15T06:28:42.856" v="46" actId="20577"/>
        <pc:sldMkLst>
          <pc:docMk/>
          <pc:sldMk cId="791300187" sldId="280"/>
        </pc:sldMkLst>
      </pc:sldChg>
      <pc:sldChg chg="addSp delSp modSp mod modTransition modAnim">
        <pc:chgData name="Leonie Smith" userId="fed1330f33f5650e" providerId="LiveId" clId="{440CFABC-4057-480A-A833-8C0CA97BF12D}" dt="2023-03-13T04:50:31.010" v="120"/>
        <pc:sldMkLst>
          <pc:docMk/>
          <pc:sldMk cId="1922139011" sldId="281"/>
        </pc:sldMkLst>
      </pc:sldChg>
      <pc:sldChg chg="addSp modSp mod">
        <pc:chgData name="Leonie Smith" userId="fed1330f33f5650e" providerId="LiveId" clId="{440CFABC-4057-480A-A833-8C0CA97BF12D}" dt="2023-02-15T06:28:50.593" v="48" actId="20577"/>
        <pc:sldMkLst>
          <pc:docMk/>
          <pc:sldMk cId="1126511635" sldId="282"/>
        </pc:sldMkLst>
      </pc:sldChg>
      <pc:sldChg chg="addSp modSp">
        <pc:chgData name="Leonie Smith" userId="fed1330f33f5650e" providerId="LiveId" clId="{440CFABC-4057-480A-A833-8C0CA97BF12D}" dt="2023-03-13T04:31:44.357" v="83"/>
        <pc:sldMkLst>
          <pc:docMk/>
          <pc:sldMk cId="1633208598" sldId="283"/>
        </pc:sldMkLst>
      </pc:sldChg>
      <pc:sldChg chg="addSp modSp mod">
        <pc:chgData name="Leonie Smith" userId="fed1330f33f5650e" providerId="LiveId" clId="{440CFABC-4057-480A-A833-8C0CA97BF12D}" dt="2023-02-15T06:27:40.631" v="36" actId="20577"/>
        <pc:sldMkLst>
          <pc:docMk/>
          <pc:sldMk cId="1038767765" sldId="284"/>
        </pc:sldMkLst>
      </pc:sldChg>
    </pc:docChg>
  </pc:docChgLst>
  <pc:docChgLst>
    <pc:chgData name="Leonie Smith" userId="fed1330f33f5650e" providerId="LiveId" clId="{E17A3F88-432D-44E2-BE94-57F50266BD32}"/>
    <pc:docChg chg="modSld">
      <pc:chgData name="Leonie Smith" userId="fed1330f33f5650e" providerId="LiveId" clId="{E17A3F88-432D-44E2-BE94-57F50266BD32}" dt="2024-01-15T05:06:02.667" v="54" actId="20577"/>
      <pc:docMkLst>
        <pc:docMk/>
      </pc:docMkLst>
      <pc:sldChg chg="addSp delSp modSp mod modTransition modAnim modNotesTx">
        <pc:chgData name="Leonie Smith" userId="fed1330f33f5650e" providerId="LiveId" clId="{E17A3F88-432D-44E2-BE94-57F50266BD32}" dt="2024-01-15T05:06:02.667" v="54" actId="20577"/>
        <pc:sldMkLst>
          <pc:docMk/>
          <pc:sldMk cId="1499918570" sldId="257"/>
        </pc:sldMkLst>
      </pc:sldChg>
      <pc:sldChg chg="addSp delSp modSp mod modTransition modAnim">
        <pc:chgData name="Leonie Smith" userId="fed1330f33f5650e" providerId="LiveId" clId="{E17A3F88-432D-44E2-BE94-57F50266BD32}" dt="2024-01-12T04:12:18.654" v="5"/>
        <pc:sldMkLst>
          <pc:docMk/>
          <pc:sldMk cId="454763615" sldId="259"/>
        </pc:sldMkLst>
      </pc:sldChg>
      <pc:sldChg chg="addSp delSp modSp mod modTransition modAnim">
        <pc:chgData name="Leonie Smith" userId="fed1330f33f5650e" providerId="LiveId" clId="{E17A3F88-432D-44E2-BE94-57F50266BD32}" dt="2024-01-12T04:12:37.797" v="8"/>
        <pc:sldMkLst>
          <pc:docMk/>
          <pc:sldMk cId="2346136586" sldId="260"/>
        </pc:sldMkLst>
      </pc:sldChg>
      <pc:sldChg chg="addSp delSp modSp mod modTransition modAnim">
        <pc:chgData name="Leonie Smith" userId="fed1330f33f5650e" providerId="LiveId" clId="{E17A3F88-432D-44E2-BE94-57F50266BD32}" dt="2024-01-12T04:12:50.605" v="11"/>
        <pc:sldMkLst>
          <pc:docMk/>
          <pc:sldMk cId="4037329247" sldId="261"/>
        </pc:sldMkLst>
      </pc:sldChg>
      <pc:sldChg chg="addSp delSp modSp mod modTransition modAnim">
        <pc:chgData name="Leonie Smith" userId="fed1330f33f5650e" providerId="LiveId" clId="{E17A3F88-432D-44E2-BE94-57F50266BD32}" dt="2024-01-12T04:13:07.455" v="14"/>
        <pc:sldMkLst>
          <pc:docMk/>
          <pc:sldMk cId="1909638311" sldId="262"/>
        </pc:sldMkLst>
      </pc:sldChg>
      <pc:sldChg chg="addSp delSp modSp mod modTransition modAnim">
        <pc:chgData name="Leonie Smith" userId="fed1330f33f5650e" providerId="LiveId" clId="{E17A3F88-432D-44E2-BE94-57F50266BD32}" dt="2024-01-12T04:13:24.727" v="17"/>
        <pc:sldMkLst>
          <pc:docMk/>
          <pc:sldMk cId="641208035" sldId="263"/>
        </pc:sldMkLst>
      </pc:sldChg>
      <pc:sldChg chg="addSp delSp modSp mod modTransition modAnim">
        <pc:chgData name="Leonie Smith" userId="fed1330f33f5650e" providerId="LiveId" clId="{E17A3F88-432D-44E2-BE94-57F50266BD32}" dt="2024-01-12T04:13:53.988" v="23"/>
        <pc:sldMkLst>
          <pc:docMk/>
          <pc:sldMk cId="4044745628" sldId="264"/>
        </pc:sldMkLst>
      </pc:sldChg>
      <pc:sldChg chg="addSp delSp modSp mod modTransition modAnim">
        <pc:chgData name="Leonie Smith" userId="fed1330f33f5650e" providerId="LiveId" clId="{E17A3F88-432D-44E2-BE94-57F50266BD32}" dt="2024-01-12T04:14:17.197" v="26"/>
        <pc:sldMkLst>
          <pc:docMk/>
          <pc:sldMk cId="978260341" sldId="265"/>
        </pc:sldMkLst>
      </pc:sldChg>
      <pc:sldChg chg="addSp delSp modSp mod modTransition modAnim">
        <pc:chgData name="Leonie Smith" userId="fed1330f33f5650e" providerId="LiveId" clId="{E17A3F88-432D-44E2-BE94-57F50266BD32}" dt="2024-01-12T04:14:41.859" v="29"/>
        <pc:sldMkLst>
          <pc:docMk/>
          <pc:sldMk cId="3575870363" sldId="266"/>
        </pc:sldMkLst>
      </pc:sldChg>
      <pc:sldChg chg="addSp delSp modSp mod modTransition modAnim">
        <pc:chgData name="Leonie Smith" userId="fed1330f33f5650e" providerId="LiveId" clId="{E17A3F88-432D-44E2-BE94-57F50266BD32}" dt="2024-01-12T04:15:02.324" v="32"/>
        <pc:sldMkLst>
          <pc:docMk/>
          <pc:sldMk cId="4017137865" sldId="267"/>
        </pc:sldMkLst>
      </pc:sldChg>
      <pc:sldChg chg="addSp delSp modSp mod modTransition modAnim">
        <pc:chgData name="Leonie Smith" userId="fed1330f33f5650e" providerId="LiveId" clId="{E17A3F88-432D-44E2-BE94-57F50266BD32}" dt="2024-01-12T04:15:20.221" v="35"/>
        <pc:sldMkLst>
          <pc:docMk/>
          <pc:sldMk cId="3137811553" sldId="268"/>
        </pc:sldMkLst>
      </pc:sldChg>
      <pc:sldChg chg="addSp delSp modSp mod modTransition modAnim">
        <pc:chgData name="Leonie Smith" userId="fed1330f33f5650e" providerId="LiveId" clId="{E17A3F88-432D-44E2-BE94-57F50266BD32}" dt="2024-01-12T04:15:43.066" v="38"/>
        <pc:sldMkLst>
          <pc:docMk/>
          <pc:sldMk cId="100491716" sldId="269"/>
        </pc:sldMkLst>
      </pc:sldChg>
      <pc:sldChg chg="addSp delSp modSp mod modTransition modAnim">
        <pc:chgData name="Leonie Smith" userId="fed1330f33f5650e" providerId="LiveId" clId="{E17A3F88-432D-44E2-BE94-57F50266BD32}" dt="2024-01-12T04:16:42.009" v="44"/>
        <pc:sldMkLst>
          <pc:docMk/>
          <pc:sldMk cId="1922139011" sldId="281"/>
        </pc:sldMkLst>
      </pc:sldChg>
      <pc:sldChg chg="addSp delSp modSp mod modTransition modAnim">
        <pc:chgData name="Leonie Smith" userId="fed1330f33f5650e" providerId="LiveId" clId="{E17A3F88-432D-44E2-BE94-57F50266BD32}" dt="2024-01-12T04:13:39.627" v="20"/>
        <pc:sldMkLst>
          <pc:docMk/>
          <pc:sldMk cId="1633208598" sldId="283"/>
        </pc:sldMkLst>
      </pc:sldChg>
    </pc:docChg>
  </pc:docChgLst>
  <pc:docChgLst>
    <pc:chgData name="Alfred Smith" userId="3c60a3631c0db8ad" providerId="LiveId" clId="{9AFF87B1-C100-4694-910F-839A6EF0F52C}"/>
    <pc:docChg chg="custSel modSld">
      <pc:chgData name="Alfred Smith" userId="3c60a3631c0db8ad" providerId="LiveId" clId="{9AFF87B1-C100-4694-910F-839A6EF0F52C}" dt="2025-05-06T08:20:41.381" v="2"/>
      <pc:docMkLst>
        <pc:docMk/>
      </pc:docMkLst>
      <pc:sldChg chg="modSp mod">
        <pc:chgData name="Alfred Smith" userId="3c60a3631c0db8ad" providerId="LiveId" clId="{9AFF87B1-C100-4694-910F-839A6EF0F52C}" dt="2025-05-06T08:19:25.747" v="1" actId="27636"/>
        <pc:sldMkLst>
          <pc:docMk/>
          <pc:sldMk cId="1499918570" sldId="257"/>
        </pc:sldMkLst>
        <pc:spChg chg="mod">
          <ac:chgData name="Alfred Smith" userId="3c60a3631c0db8ad" providerId="LiveId" clId="{9AFF87B1-C100-4694-910F-839A6EF0F52C}" dt="2025-05-06T08:19:25.747" v="1" actId="27636"/>
          <ac:spMkLst>
            <pc:docMk/>
            <pc:sldMk cId="1499918570" sldId="257"/>
            <ac:spMk id="7" creationId="{1D514183-681D-E8DF-0480-7708EAF2B285}"/>
          </ac:spMkLst>
        </pc:spChg>
      </pc:sldChg>
      <pc:sldChg chg="modSp">
        <pc:chgData name="Alfred Smith" userId="3c60a3631c0db8ad" providerId="LiveId" clId="{9AFF87B1-C100-4694-910F-839A6EF0F52C}" dt="2025-05-06T08:20:41.381" v="2"/>
        <pc:sldMkLst>
          <pc:docMk/>
          <pc:sldMk cId="3788111665" sldId="258"/>
        </pc:sldMkLst>
        <pc:spChg chg="mod">
          <ac:chgData name="Alfred Smith" userId="3c60a3631c0db8ad" providerId="LiveId" clId="{9AFF87B1-C100-4694-910F-839A6EF0F52C}" dt="2025-05-06T08:20:41.381" v="2"/>
          <ac:spMkLst>
            <pc:docMk/>
            <pc:sldMk cId="3788111665" sldId="258"/>
            <ac:spMk id="4" creationId="{9AC16726-A499-6B61-CB31-F2618E8981A7}"/>
          </ac:spMkLst>
        </pc:spChg>
      </pc:sldChg>
      <pc:sldChg chg="modSp">
        <pc:chgData name="Alfred Smith" userId="3c60a3631c0db8ad" providerId="LiveId" clId="{9AFF87B1-C100-4694-910F-839A6EF0F52C}" dt="2025-05-06T08:20:41.381" v="2"/>
        <pc:sldMkLst>
          <pc:docMk/>
          <pc:sldMk cId="454763615" sldId="259"/>
        </pc:sldMkLst>
        <pc:spChg chg="mod">
          <ac:chgData name="Alfred Smith" userId="3c60a3631c0db8ad" providerId="LiveId" clId="{9AFF87B1-C100-4694-910F-839A6EF0F52C}" dt="2025-05-06T08:20:41.381" v="2"/>
          <ac:spMkLst>
            <pc:docMk/>
            <pc:sldMk cId="454763615" sldId="259"/>
            <ac:spMk id="3" creationId="{A58184BD-88F1-BA02-40C1-D8403D0EEC0D}"/>
          </ac:spMkLst>
        </pc:spChg>
      </pc:sldChg>
      <pc:sldChg chg="modSp">
        <pc:chgData name="Alfred Smith" userId="3c60a3631c0db8ad" providerId="LiveId" clId="{9AFF87B1-C100-4694-910F-839A6EF0F52C}" dt="2025-05-06T08:20:41.381" v="2"/>
        <pc:sldMkLst>
          <pc:docMk/>
          <pc:sldMk cId="4120481681" sldId="270"/>
        </pc:sldMkLst>
        <pc:spChg chg="mod">
          <ac:chgData name="Alfred Smith" userId="3c60a3631c0db8ad" providerId="LiveId" clId="{9AFF87B1-C100-4694-910F-839A6EF0F52C}" dt="2025-05-06T08:20:41.381" v="2"/>
          <ac:spMkLst>
            <pc:docMk/>
            <pc:sldMk cId="4120481681" sldId="270"/>
            <ac:spMk id="3" creationId="{C914DF4A-2EDF-99AA-319C-FEB62508B610}"/>
          </ac:spMkLst>
        </pc:spChg>
      </pc:sldChg>
      <pc:sldChg chg="modSp">
        <pc:chgData name="Alfred Smith" userId="3c60a3631c0db8ad" providerId="LiveId" clId="{9AFF87B1-C100-4694-910F-839A6EF0F52C}" dt="2025-05-06T08:20:41.381" v="2"/>
        <pc:sldMkLst>
          <pc:docMk/>
          <pc:sldMk cId="939110669" sldId="271"/>
        </pc:sldMkLst>
        <pc:spChg chg="mod">
          <ac:chgData name="Alfred Smith" userId="3c60a3631c0db8ad" providerId="LiveId" clId="{9AFF87B1-C100-4694-910F-839A6EF0F52C}" dt="2025-05-06T08:20:41.381" v="2"/>
          <ac:spMkLst>
            <pc:docMk/>
            <pc:sldMk cId="939110669" sldId="271"/>
            <ac:spMk id="4" creationId="{00E09BFA-7B55-66EF-21CB-4A877FDCE05B}"/>
          </ac:spMkLst>
        </pc:spChg>
      </pc:sldChg>
      <pc:sldChg chg="modSp">
        <pc:chgData name="Alfred Smith" userId="3c60a3631c0db8ad" providerId="LiveId" clId="{9AFF87B1-C100-4694-910F-839A6EF0F52C}" dt="2025-05-06T08:20:41.381" v="2"/>
        <pc:sldMkLst>
          <pc:docMk/>
          <pc:sldMk cId="4024569785" sldId="272"/>
        </pc:sldMkLst>
        <pc:spChg chg="mod">
          <ac:chgData name="Alfred Smith" userId="3c60a3631c0db8ad" providerId="LiveId" clId="{9AFF87B1-C100-4694-910F-839A6EF0F52C}" dt="2025-05-06T08:20:41.381" v="2"/>
          <ac:spMkLst>
            <pc:docMk/>
            <pc:sldMk cId="4024569785" sldId="272"/>
            <ac:spMk id="4" creationId="{63D2A218-D279-DB80-668C-68D2ED6BF2BC}"/>
          </ac:spMkLst>
        </pc:spChg>
      </pc:sldChg>
      <pc:sldChg chg="modSp">
        <pc:chgData name="Alfred Smith" userId="3c60a3631c0db8ad" providerId="LiveId" clId="{9AFF87B1-C100-4694-910F-839A6EF0F52C}" dt="2025-05-06T08:20:41.381" v="2"/>
        <pc:sldMkLst>
          <pc:docMk/>
          <pc:sldMk cId="487179600" sldId="273"/>
        </pc:sldMkLst>
        <pc:spChg chg="mod">
          <ac:chgData name="Alfred Smith" userId="3c60a3631c0db8ad" providerId="LiveId" clId="{9AFF87B1-C100-4694-910F-839A6EF0F52C}" dt="2025-05-06T08:20:41.381" v="2"/>
          <ac:spMkLst>
            <pc:docMk/>
            <pc:sldMk cId="487179600" sldId="273"/>
            <ac:spMk id="4" creationId="{7EF12EF0-1A1E-AE62-E866-885163C87E88}"/>
          </ac:spMkLst>
        </pc:spChg>
      </pc:sldChg>
      <pc:sldChg chg="modSp">
        <pc:chgData name="Alfred Smith" userId="3c60a3631c0db8ad" providerId="LiveId" clId="{9AFF87B1-C100-4694-910F-839A6EF0F52C}" dt="2025-05-06T08:20:41.381" v="2"/>
        <pc:sldMkLst>
          <pc:docMk/>
          <pc:sldMk cId="2168401200" sldId="274"/>
        </pc:sldMkLst>
        <pc:spChg chg="mod">
          <ac:chgData name="Alfred Smith" userId="3c60a3631c0db8ad" providerId="LiveId" clId="{9AFF87B1-C100-4694-910F-839A6EF0F52C}" dt="2025-05-06T08:20:41.381" v="2"/>
          <ac:spMkLst>
            <pc:docMk/>
            <pc:sldMk cId="2168401200" sldId="274"/>
            <ac:spMk id="4" creationId="{9732D996-DCED-1DDC-4AFE-AE2E2B435E01}"/>
          </ac:spMkLst>
        </pc:spChg>
      </pc:sldChg>
      <pc:sldChg chg="modSp">
        <pc:chgData name="Alfred Smith" userId="3c60a3631c0db8ad" providerId="LiveId" clId="{9AFF87B1-C100-4694-910F-839A6EF0F52C}" dt="2025-05-06T08:20:41.381" v="2"/>
        <pc:sldMkLst>
          <pc:docMk/>
          <pc:sldMk cId="2996969115" sldId="275"/>
        </pc:sldMkLst>
        <pc:spChg chg="mod">
          <ac:chgData name="Alfred Smith" userId="3c60a3631c0db8ad" providerId="LiveId" clId="{9AFF87B1-C100-4694-910F-839A6EF0F52C}" dt="2025-05-06T08:20:41.381" v="2"/>
          <ac:spMkLst>
            <pc:docMk/>
            <pc:sldMk cId="2996969115" sldId="275"/>
            <ac:spMk id="4" creationId="{F7DBDCCD-7C55-6D4E-85FB-E7E1CF2620D2}"/>
          </ac:spMkLst>
        </pc:spChg>
      </pc:sldChg>
      <pc:sldChg chg="modSp">
        <pc:chgData name="Alfred Smith" userId="3c60a3631c0db8ad" providerId="LiveId" clId="{9AFF87B1-C100-4694-910F-839A6EF0F52C}" dt="2025-05-06T08:20:41.381" v="2"/>
        <pc:sldMkLst>
          <pc:docMk/>
          <pc:sldMk cId="2390376940" sldId="276"/>
        </pc:sldMkLst>
        <pc:spChg chg="mod">
          <ac:chgData name="Alfred Smith" userId="3c60a3631c0db8ad" providerId="LiveId" clId="{9AFF87B1-C100-4694-910F-839A6EF0F52C}" dt="2025-05-06T08:20:41.381" v="2"/>
          <ac:spMkLst>
            <pc:docMk/>
            <pc:sldMk cId="2390376940" sldId="276"/>
            <ac:spMk id="4" creationId="{ED973A7D-FD41-8079-30FE-D95DC5CDC4D8}"/>
          </ac:spMkLst>
        </pc:spChg>
      </pc:sldChg>
      <pc:sldChg chg="modSp">
        <pc:chgData name="Alfred Smith" userId="3c60a3631c0db8ad" providerId="LiveId" clId="{9AFF87B1-C100-4694-910F-839A6EF0F52C}" dt="2025-05-06T08:20:41.381" v="2"/>
        <pc:sldMkLst>
          <pc:docMk/>
          <pc:sldMk cId="4265919077" sldId="277"/>
        </pc:sldMkLst>
        <pc:spChg chg="mod">
          <ac:chgData name="Alfred Smith" userId="3c60a3631c0db8ad" providerId="LiveId" clId="{9AFF87B1-C100-4694-910F-839A6EF0F52C}" dt="2025-05-06T08:20:41.381" v="2"/>
          <ac:spMkLst>
            <pc:docMk/>
            <pc:sldMk cId="4265919077" sldId="277"/>
            <ac:spMk id="4" creationId="{4A6FC075-9A6D-11E8-64CB-7FD321CE4E06}"/>
          </ac:spMkLst>
        </pc:spChg>
      </pc:sldChg>
      <pc:sldChg chg="modSp">
        <pc:chgData name="Alfred Smith" userId="3c60a3631c0db8ad" providerId="LiveId" clId="{9AFF87B1-C100-4694-910F-839A6EF0F52C}" dt="2025-05-06T08:20:41.381" v="2"/>
        <pc:sldMkLst>
          <pc:docMk/>
          <pc:sldMk cId="210266664" sldId="278"/>
        </pc:sldMkLst>
        <pc:spChg chg="mod">
          <ac:chgData name="Alfred Smith" userId="3c60a3631c0db8ad" providerId="LiveId" clId="{9AFF87B1-C100-4694-910F-839A6EF0F52C}" dt="2025-05-06T08:20:41.381" v="2"/>
          <ac:spMkLst>
            <pc:docMk/>
            <pc:sldMk cId="210266664" sldId="278"/>
            <ac:spMk id="4" creationId="{12FE6889-FF9E-6002-BA2F-F4B7106957B7}"/>
          </ac:spMkLst>
        </pc:spChg>
      </pc:sldChg>
      <pc:sldChg chg="modSp">
        <pc:chgData name="Alfred Smith" userId="3c60a3631c0db8ad" providerId="LiveId" clId="{9AFF87B1-C100-4694-910F-839A6EF0F52C}" dt="2025-05-06T08:20:41.381" v="2"/>
        <pc:sldMkLst>
          <pc:docMk/>
          <pc:sldMk cId="888433145" sldId="279"/>
        </pc:sldMkLst>
        <pc:spChg chg="mod">
          <ac:chgData name="Alfred Smith" userId="3c60a3631c0db8ad" providerId="LiveId" clId="{9AFF87B1-C100-4694-910F-839A6EF0F52C}" dt="2025-05-06T08:20:41.381" v="2"/>
          <ac:spMkLst>
            <pc:docMk/>
            <pc:sldMk cId="888433145" sldId="279"/>
            <ac:spMk id="4" creationId="{467861B3-86C9-D021-6D97-24D7F2FE4551}"/>
          </ac:spMkLst>
        </pc:spChg>
      </pc:sldChg>
      <pc:sldChg chg="modSp">
        <pc:chgData name="Alfred Smith" userId="3c60a3631c0db8ad" providerId="LiveId" clId="{9AFF87B1-C100-4694-910F-839A6EF0F52C}" dt="2025-05-06T08:20:41.381" v="2"/>
        <pc:sldMkLst>
          <pc:docMk/>
          <pc:sldMk cId="791300187" sldId="280"/>
        </pc:sldMkLst>
        <pc:spChg chg="mod">
          <ac:chgData name="Alfred Smith" userId="3c60a3631c0db8ad" providerId="LiveId" clId="{9AFF87B1-C100-4694-910F-839A6EF0F52C}" dt="2025-05-06T08:20:41.381" v="2"/>
          <ac:spMkLst>
            <pc:docMk/>
            <pc:sldMk cId="791300187" sldId="280"/>
            <ac:spMk id="4" creationId="{711121B9-6C9E-4AFB-6FF6-47DFDDA9A4A1}"/>
          </ac:spMkLst>
        </pc:spChg>
      </pc:sldChg>
      <pc:sldChg chg="modSp">
        <pc:chgData name="Alfred Smith" userId="3c60a3631c0db8ad" providerId="LiveId" clId="{9AFF87B1-C100-4694-910F-839A6EF0F52C}" dt="2025-05-06T08:20:41.381" v="2"/>
        <pc:sldMkLst>
          <pc:docMk/>
          <pc:sldMk cId="1126511635" sldId="282"/>
        </pc:sldMkLst>
        <pc:spChg chg="mod">
          <ac:chgData name="Alfred Smith" userId="3c60a3631c0db8ad" providerId="LiveId" clId="{9AFF87B1-C100-4694-910F-839A6EF0F52C}" dt="2025-05-06T08:20:41.381" v="2"/>
          <ac:spMkLst>
            <pc:docMk/>
            <pc:sldMk cId="1126511635" sldId="282"/>
            <ac:spMk id="3" creationId="{F741917B-D0B3-8B23-37D7-E5D914383965}"/>
          </ac:spMkLst>
        </pc:spChg>
      </pc:sldChg>
      <pc:sldChg chg="modSp">
        <pc:chgData name="Alfred Smith" userId="3c60a3631c0db8ad" providerId="LiveId" clId="{9AFF87B1-C100-4694-910F-839A6EF0F52C}" dt="2025-05-06T08:20:41.381" v="2"/>
        <pc:sldMkLst>
          <pc:docMk/>
          <pc:sldMk cId="1038767765" sldId="284"/>
        </pc:sldMkLst>
        <pc:spChg chg="mod">
          <ac:chgData name="Alfred Smith" userId="3c60a3631c0db8ad" providerId="LiveId" clId="{9AFF87B1-C100-4694-910F-839A6EF0F52C}" dt="2025-05-06T08:20:41.381" v="2"/>
          <ac:spMkLst>
            <pc:docMk/>
            <pc:sldMk cId="1038767765" sldId="284"/>
            <ac:spMk id="2" creationId="{BD582259-1CEE-65F3-0026-10C8C17B919B}"/>
          </ac:spMkLst>
        </pc:spChg>
      </pc:sldChg>
    </pc:docChg>
  </pc:docChgLst>
  <pc:docChgLst>
    <pc:chgData name="Alfred Smith" userId="3c60a3631c0db8ad" providerId="LiveId" clId="{5A28C68A-2F78-444B-814C-992F13AFD0A2}"/>
    <pc:docChg chg="custSel modSld">
      <pc:chgData name="Alfred Smith" userId="3c60a3631c0db8ad" providerId="LiveId" clId="{5A28C68A-2F78-444B-814C-992F13AFD0A2}" dt="2024-07-25T10:25:46.785" v="35" actId="6549"/>
      <pc:docMkLst>
        <pc:docMk/>
      </pc:docMkLst>
      <pc:sldChg chg="modSp mod">
        <pc:chgData name="Alfred Smith" userId="3c60a3631c0db8ad" providerId="LiveId" clId="{5A28C68A-2F78-444B-814C-992F13AFD0A2}" dt="2024-07-25T10:20:15.146" v="3" actId="27636"/>
        <pc:sldMkLst>
          <pc:docMk/>
          <pc:sldMk cId="1499918570" sldId="257"/>
        </pc:sldMkLst>
      </pc:sldChg>
      <pc:sldChg chg="modSp mod">
        <pc:chgData name="Alfred Smith" userId="3c60a3631c0db8ad" providerId="LiveId" clId="{5A28C68A-2F78-444B-814C-992F13AFD0A2}" dt="2024-07-25T10:22:39.245" v="6"/>
        <pc:sldMkLst>
          <pc:docMk/>
          <pc:sldMk cId="2346136586" sldId="260"/>
        </pc:sldMkLst>
      </pc:sldChg>
      <pc:sldChg chg="modSp mod">
        <pc:chgData name="Alfred Smith" userId="3c60a3631c0db8ad" providerId="LiveId" clId="{5A28C68A-2F78-444B-814C-992F13AFD0A2}" dt="2024-07-25T10:22:55.427" v="8"/>
        <pc:sldMkLst>
          <pc:docMk/>
          <pc:sldMk cId="4037329247" sldId="261"/>
        </pc:sldMkLst>
      </pc:sldChg>
      <pc:sldChg chg="modSp mod">
        <pc:chgData name="Alfred Smith" userId="3c60a3631c0db8ad" providerId="LiveId" clId="{5A28C68A-2F78-444B-814C-992F13AFD0A2}" dt="2024-07-25T10:23:09.281" v="10"/>
        <pc:sldMkLst>
          <pc:docMk/>
          <pc:sldMk cId="1909638311" sldId="262"/>
        </pc:sldMkLst>
      </pc:sldChg>
      <pc:sldChg chg="modSp mod">
        <pc:chgData name="Alfred Smith" userId="3c60a3631c0db8ad" providerId="LiveId" clId="{5A28C68A-2F78-444B-814C-992F13AFD0A2}" dt="2024-07-25T10:23:29.673" v="18" actId="20577"/>
        <pc:sldMkLst>
          <pc:docMk/>
          <pc:sldMk cId="641208035" sldId="263"/>
        </pc:sldMkLst>
      </pc:sldChg>
      <pc:sldChg chg="modSp mod">
        <pc:chgData name="Alfred Smith" userId="3c60a3631c0db8ad" providerId="LiveId" clId="{5A28C68A-2F78-444B-814C-992F13AFD0A2}" dt="2024-07-25T10:23:56.522" v="21"/>
        <pc:sldMkLst>
          <pc:docMk/>
          <pc:sldMk cId="4044745628" sldId="264"/>
        </pc:sldMkLst>
      </pc:sldChg>
      <pc:sldChg chg="modSp mod">
        <pc:chgData name="Alfred Smith" userId="3c60a3631c0db8ad" providerId="LiveId" clId="{5A28C68A-2F78-444B-814C-992F13AFD0A2}" dt="2024-07-25T10:24:08.788" v="23"/>
        <pc:sldMkLst>
          <pc:docMk/>
          <pc:sldMk cId="978260341" sldId="265"/>
        </pc:sldMkLst>
      </pc:sldChg>
      <pc:sldChg chg="modSp mod">
        <pc:chgData name="Alfred Smith" userId="3c60a3631c0db8ad" providerId="LiveId" clId="{5A28C68A-2F78-444B-814C-992F13AFD0A2}" dt="2024-07-25T10:24:24.891" v="25"/>
        <pc:sldMkLst>
          <pc:docMk/>
          <pc:sldMk cId="3575870363" sldId="266"/>
        </pc:sldMkLst>
      </pc:sldChg>
      <pc:sldChg chg="modSp mod">
        <pc:chgData name="Alfred Smith" userId="3c60a3631c0db8ad" providerId="LiveId" clId="{5A28C68A-2F78-444B-814C-992F13AFD0A2}" dt="2024-07-25T10:24:45.243" v="28" actId="404"/>
        <pc:sldMkLst>
          <pc:docMk/>
          <pc:sldMk cId="4017137865" sldId="267"/>
        </pc:sldMkLst>
      </pc:sldChg>
      <pc:sldChg chg="modSp mod">
        <pc:chgData name="Alfred Smith" userId="3c60a3631c0db8ad" providerId="LiveId" clId="{5A28C68A-2F78-444B-814C-992F13AFD0A2}" dt="2024-07-25T10:25:05.446" v="30"/>
        <pc:sldMkLst>
          <pc:docMk/>
          <pc:sldMk cId="3137811553" sldId="268"/>
        </pc:sldMkLst>
      </pc:sldChg>
      <pc:sldChg chg="modSp mod">
        <pc:chgData name="Alfred Smith" userId="3c60a3631c0db8ad" providerId="LiveId" clId="{5A28C68A-2F78-444B-814C-992F13AFD0A2}" dt="2024-07-25T10:25:26.048" v="32"/>
        <pc:sldMkLst>
          <pc:docMk/>
          <pc:sldMk cId="100491716" sldId="269"/>
        </pc:sldMkLst>
      </pc:sldChg>
      <pc:sldChg chg="addSp modSp">
        <pc:chgData name="Alfred Smith" userId="3c60a3631c0db8ad" providerId="LiveId" clId="{5A28C68A-2F78-444B-814C-992F13AFD0A2}" dt="2024-07-25T10:21:15.877" v="4"/>
        <pc:sldMkLst>
          <pc:docMk/>
          <pc:sldMk cId="4120481681" sldId="270"/>
        </pc:sldMkLst>
      </pc:sldChg>
      <pc:sldChg chg="modSp mod">
        <pc:chgData name="Alfred Smith" userId="3c60a3631c0db8ad" providerId="LiveId" clId="{5A28C68A-2F78-444B-814C-992F13AFD0A2}" dt="2024-07-25T10:25:46.785" v="35" actId="6549"/>
        <pc:sldMkLst>
          <pc:docMk/>
          <pc:sldMk cId="1922139011" sldId="281"/>
        </pc:sldMkLst>
      </pc:sldChg>
      <pc:sldChg chg="modSp mod">
        <pc:chgData name="Alfred Smith" userId="3c60a3631c0db8ad" providerId="LiveId" clId="{5A28C68A-2F78-444B-814C-992F13AFD0A2}" dt="2024-07-25T10:23:43.899" v="19"/>
        <pc:sldMkLst>
          <pc:docMk/>
          <pc:sldMk cId="1633208598" sldId="283"/>
        </pc:sldMkLst>
      </pc:sldChg>
    </pc:docChg>
  </pc:docChgLst>
  <pc:docChgLst>
    <pc:chgData name="Alfred Smith" userId="3c60a3631c0db8ad" providerId="LiveId" clId="{040E5B3C-B01A-4618-8AEB-D2FBB194D855}"/>
    <pc:docChg chg="undo custSel modSld">
      <pc:chgData name="Alfred Smith" userId="3c60a3631c0db8ad" providerId="LiveId" clId="{040E5B3C-B01A-4618-8AEB-D2FBB194D855}" dt="2025-05-28T10:52:45.240" v="4"/>
      <pc:docMkLst>
        <pc:docMk/>
      </pc:docMkLst>
      <pc:sldChg chg="modSp mod">
        <pc:chgData name="Alfred Smith" userId="3c60a3631c0db8ad" providerId="LiveId" clId="{040E5B3C-B01A-4618-8AEB-D2FBB194D855}" dt="2025-05-28T10:52:45.240" v="4"/>
        <pc:sldMkLst>
          <pc:docMk/>
          <pc:sldMk cId="2346136586" sldId="260"/>
        </pc:sldMkLst>
        <pc:spChg chg="mod">
          <ac:chgData name="Alfred Smith" userId="3c60a3631c0db8ad" providerId="LiveId" clId="{040E5B3C-B01A-4618-8AEB-D2FBB194D855}" dt="2025-05-28T10:52:45.240" v="4"/>
          <ac:spMkLst>
            <pc:docMk/>
            <pc:sldMk cId="2346136586" sldId="260"/>
            <ac:spMk id="3" creationId="{A58184BD-88F1-BA02-40C1-D8403D0EEC0D}"/>
          </ac:spMkLst>
        </pc:spChg>
      </pc:sldChg>
      <pc:sldChg chg="modSp mod">
        <pc:chgData name="Alfred Smith" userId="3c60a3631c0db8ad" providerId="LiveId" clId="{040E5B3C-B01A-4618-8AEB-D2FBB194D855}" dt="2025-05-26T08:14:17.594" v="1" actId="20577"/>
        <pc:sldMkLst>
          <pc:docMk/>
          <pc:sldMk cId="3575870363" sldId="266"/>
        </pc:sldMkLst>
        <pc:spChg chg="mod">
          <ac:chgData name="Alfred Smith" userId="3c60a3631c0db8ad" providerId="LiveId" clId="{040E5B3C-B01A-4618-8AEB-D2FBB194D855}" dt="2025-05-26T08:14:17.594" v="1" actId="20577"/>
          <ac:spMkLst>
            <pc:docMk/>
            <pc:sldMk cId="3575870363" sldId="266"/>
            <ac:spMk id="3" creationId="{A58184BD-88F1-BA02-40C1-D8403D0EEC0D}"/>
          </ac:spMkLst>
        </pc:spChg>
      </pc:sldChg>
    </pc:docChg>
  </pc:docChgLst>
  <pc:docChgLst>
    <pc:chgData name="Alfred Smith" userId="3c60a3631c0db8ad" providerId="LiveId" clId="{FFFA6A9E-D576-4A34-BA2C-6F2430AD3B60}"/>
    <pc:docChg chg="custSel modSld">
      <pc:chgData name="Alfred Smith" userId="3c60a3631c0db8ad" providerId="LiveId" clId="{FFFA6A9E-D576-4A34-BA2C-6F2430AD3B60}" dt="2025-04-22T05:52:36.747" v="5" actId="20577"/>
      <pc:docMkLst>
        <pc:docMk/>
      </pc:docMkLst>
      <pc:sldChg chg="addSp delSp modSp mod">
        <pc:chgData name="Alfred Smith" userId="3c60a3631c0db8ad" providerId="LiveId" clId="{FFFA6A9E-D576-4A34-BA2C-6F2430AD3B60}" dt="2025-04-22T05:52:03.192" v="2"/>
        <pc:sldMkLst>
          <pc:docMk/>
          <pc:sldMk cId="1499918570" sldId="257"/>
        </pc:sldMkLst>
        <pc:spChg chg="add mod">
          <ac:chgData name="Alfred Smith" userId="3c60a3631c0db8ad" providerId="LiveId" clId="{FFFA6A9E-D576-4A34-BA2C-6F2430AD3B60}" dt="2025-04-22T05:52:03.192" v="2"/>
          <ac:spMkLst>
            <pc:docMk/>
            <pc:sldMk cId="1499918570" sldId="257"/>
            <ac:spMk id="7" creationId="{1D514183-681D-E8DF-0480-7708EAF2B285}"/>
          </ac:spMkLst>
        </pc:spChg>
      </pc:sldChg>
      <pc:sldChg chg="modSp mod">
        <pc:chgData name="Alfred Smith" userId="3c60a3631c0db8ad" providerId="LiveId" clId="{FFFA6A9E-D576-4A34-BA2C-6F2430AD3B60}" dt="2025-04-22T05:52:36.747" v="5" actId="20577"/>
        <pc:sldMkLst>
          <pc:docMk/>
          <pc:sldMk cId="2346136586" sldId="260"/>
        </pc:sldMkLst>
        <pc:spChg chg="mod">
          <ac:chgData name="Alfred Smith" userId="3c60a3631c0db8ad" providerId="LiveId" clId="{FFFA6A9E-D576-4A34-BA2C-6F2430AD3B60}" dt="2025-04-22T05:52:29.881" v="3" actId="1076"/>
          <ac:spMkLst>
            <pc:docMk/>
            <pc:sldMk cId="2346136586" sldId="260"/>
            <ac:spMk id="3" creationId="{A58184BD-88F1-BA02-40C1-D8403D0EEC0D}"/>
          </ac:spMkLst>
        </pc:spChg>
        <pc:spChg chg="mod">
          <ac:chgData name="Alfred Smith" userId="3c60a3631c0db8ad" providerId="LiveId" clId="{FFFA6A9E-D576-4A34-BA2C-6F2430AD3B60}" dt="2025-04-22T05:52:36.747" v="5" actId="20577"/>
          <ac:spMkLst>
            <pc:docMk/>
            <pc:sldMk cId="2346136586" sldId="260"/>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50 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pic>
        <p:nvPicPr>
          <p:cNvPr id="6" name="Audio 5">
            <a:hlinkClick r:id="" action="ppaction://media"/>
            <a:extLst>
              <a:ext uri="{FF2B5EF4-FFF2-40B4-BE49-F238E27FC236}">
                <a16:creationId xmlns:a16="http://schemas.microsoft.com/office/drawing/2014/main" id="{5325E910-464B-37A9-2FA7-09A479A1E6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1D514183-681D-E8DF-0480-7708EAF2B28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96"/>
    </mc:Choice>
    <mc:Fallback xmlns="">
      <p:transition spd="slow" advTm="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4" name="TextBox 3">
            <a:extLst>
              <a:ext uri="{FF2B5EF4-FFF2-40B4-BE49-F238E27FC236}">
                <a16:creationId xmlns:a16="http://schemas.microsoft.com/office/drawing/2014/main" id="{7EF12EF0-1A1E-AE62-E866-885163C87E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ཧེ་རོ་དཱེ་ཡིས་པེ་ཏྲོ་བཟུང་ནས་བཙོན་ཁང་དུ་བཅུག་ཅིང༌། ཁོ་སྲུང་བའི་ཕྱིར་དམག་མི་བཞི་རེ་ཅན་གྱི་དམག་ཁག་བཞི་ལ་གཏད།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4He arrested him and put him in prison, handing him over to be guarded by four squads of four soldiers each…</a:t>
            </a:r>
            <a:endParaRPr lang="en-IN" dirty="0"/>
          </a:p>
        </p:txBody>
      </p:sp>
      <p:pic>
        <p:nvPicPr>
          <p:cNvPr id="6" name="Audio 5">
            <a:hlinkClick r:id="" action="ppaction://media"/>
            <a:extLst>
              <a:ext uri="{FF2B5EF4-FFF2-40B4-BE49-F238E27FC236}">
                <a16:creationId xmlns:a16="http://schemas.microsoft.com/office/drawing/2014/main" id="{D7F383E1-D86D-5922-13F2-F18D7D299F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397"/>
    </mc:Choice>
    <mc:Fallback xmlns="">
      <p:transition spd="slow" advTm="8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2" name="TextBox 1">
            <a:extLst>
              <a:ext uri="{FF2B5EF4-FFF2-40B4-BE49-F238E27FC236}">
                <a16:creationId xmlns:a16="http://schemas.microsoft.com/office/drawing/2014/main" id="{BD582259-1CEE-65F3-0026-10C8C17B919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པེ་སག་དུས་ཆེན་དེའི་རྗེས་སུ་ཁོས་པེ་ཏྲོ་ཡུལ་མི་རྣམས་ཀྱི་མདུན་དུ་འཁྲིད་ནས་ཁྲིམས་གཅོད་པར་འདོད།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Herod intended to bring him out to the people after the Passover.</a:t>
            </a:r>
            <a:endParaRPr lang="en-IN" dirty="0"/>
          </a:p>
        </p:txBody>
      </p:sp>
      <p:pic>
        <p:nvPicPr>
          <p:cNvPr id="7" name="Audio 6">
            <a:hlinkClick r:id="" action="ppaction://media"/>
            <a:extLst>
              <a:ext uri="{FF2B5EF4-FFF2-40B4-BE49-F238E27FC236}">
                <a16:creationId xmlns:a16="http://schemas.microsoft.com/office/drawing/2014/main" id="{F10A94E4-09F4-BAD7-A463-7E29FE9E33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3208598"/>
      </p:ext>
    </p:extLst>
  </p:cSld>
  <p:clrMapOvr>
    <a:masterClrMapping/>
  </p:clrMapOvr>
  <mc:AlternateContent xmlns:mc="http://schemas.openxmlformats.org/markup-compatibility/2006" xmlns:p14="http://schemas.microsoft.com/office/powerpoint/2010/main">
    <mc:Choice Requires="p14">
      <p:transition spd="slow" p14:dur="2000" advTm="7016"/>
    </mc:Choice>
    <mc:Fallback xmlns="">
      <p:transition spd="slow" advTm="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D0398-6C15-C9BD-D5C3-582286D9E244}"/>
              </a:ext>
            </a:extLst>
          </p:cNvPr>
          <p:cNvPicPr>
            <a:picLocks noChangeAspect="1"/>
          </p:cNvPicPr>
          <p:nvPr/>
        </p:nvPicPr>
        <p:blipFill>
          <a:blip r:embed="rId2"/>
          <a:stretch>
            <a:fillRect/>
          </a:stretch>
        </p:blipFill>
        <p:spPr>
          <a:xfrm>
            <a:off x="0" y="-517183"/>
            <a:ext cx="12324522" cy="7375183"/>
          </a:xfrm>
          <a:prstGeom prst="rect">
            <a:avLst/>
          </a:prstGeom>
        </p:spPr>
      </p:pic>
      <p:sp>
        <p:nvSpPr>
          <p:cNvPr id="4" name="TextBox 3">
            <a:extLst>
              <a:ext uri="{FF2B5EF4-FFF2-40B4-BE49-F238E27FC236}">
                <a16:creationId xmlns:a16="http://schemas.microsoft.com/office/drawing/2014/main" id="{9732D996-DCED-1DDC-4AFE-AE2E2B435E0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a:t>
            </a:r>
            <a:r>
              <a:rPr lang="bo-CN" sz="8000" dirty="0">
                <a:solidFill>
                  <a:srgbClr val="121212"/>
                </a:solidFill>
                <a:latin typeface="Arial" panose="020B0604020202020204" pitchFamily="34" charset="0"/>
              </a:rPr>
              <a:t>པེ་ཏྲོ་བཙོན་ཁང་ལ་བཅུག་དུས་ཆོས་ཚོགས་ཀྱིས་ཁོང་གི་ཆེད་དུ་དཀོན་མཆོག་ལ་སྙིང་ཐག་པ་ནས་གསོལ་འདེབ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5So Peter was kept in prison, but the church was fervently praying to God for him.</a:t>
            </a:r>
            <a:endParaRPr lang="en-IN" dirty="0"/>
          </a:p>
        </p:txBody>
      </p:sp>
      <p:pic>
        <p:nvPicPr>
          <p:cNvPr id="7" name="Audio 6">
            <a:hlinkClick r:id="" action="ppaction://media"/>
            <a:extLst>
              <a:ext uri="{FF2B5EF4-FFF2-40B4-BE49-F238E27FC236}">
                <a16:creationId xmlns:a16="http://schemas.microsoft.com/office/drawing/2014/main" id="{E58A8DFD-8681-FBBF-5A83-6F75C0890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11"/>
    </mc:Choice>
    <mc:Fallback xmlns="">
      <p:transition spd="slow" advTm="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ཧེ་རོ་དཱེ་ཡིས་པེ་ཏྲོ་ཡུལ་མི་རྣམས་ཀྱི་མདུན་དུ་ཁྲིད་ནས་ཁྲིམས་གཅོད་བྱེད་པའི་སྔོན་གྱི་མཚན་མོར་པེ་ཏྲོ་ལྕགས་ཐག་གཉིས་ཀྱིས་བཅིངས་ཏེ་དམག་མི་གཉིས་ཀྱི་བར་དུ་གཉིད་ཁུག་ནས་བསྡད། སྒོའི་ཕྱི་རོལ་ཏུ་སྲུང་དམག་རྣམས་ཀྱིས་བཙོན་ཁང་བསྲུངས།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6On the night before Herod was to bring him to trial, Peter was sleeping between two soldiers, bound with two chains, with sentries standing guard at the entrance to the prison.</a:t>
            </a:r>
            <a:endParaRPr lang="en-IN" dirty="0"/>
          </a:p>
        </p:txBody>
      </p:sp>
      <p:pic>
        <p:nvPicPr>
          <p:cNvPr id="7" name="Audio 6">
            <a:hlinkClick r:id="" action="ppaction://media"/>
            <a:extLst>
              <a:ext uri="{FF2B5EF4-FFF2-40B4-BE49-F238E27FC236}">
                <a16:creationId xmlns:a16="http://schemas.microsoft.com/office/drawing/2014/main" id="{E2F8D9FA-75DE-1B14-D1D8-A5C5F95981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536"/>
    </mc:Choice>
    <mc:Fallback xmlns="">
      <p:transition spd="slow" advTm="1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4" name="TextBox 3">
            <a:extLst>
              <a:ext uri="{FF2B5EF4-FFF2-40B4-BE49-F238E27FC236}">
                <a16:creationId xmlns:a16="http://schemas.microsoft.com/office/drawing/2014/main" id="{ED973A7D-FD41-8079-30FE-D95DC5CDC4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solidFill>
                  <a:srgbClr val="121212"/>
                </a:solidFill>
                <a:latin typeface="Arial" panose="020B0604020202020204" pitchFamily="34" charset="0"/>
              </a:rPr>
              <a:t>7</a:t>
            </a:r>
            <a:r>
              <a:rPr lang="bo-CN" sz="5400">
                <a:solidFill>
                  <a:srgbClr val="121212"/>
                </a:solidFill>
                <a:latin typeface="Arial" panose="020B0604020202020204" pitchFamily="34" charset="0"/>
              </a:rPr>
              <a:t>གློ་</a:t>
            </a:r>
            <a:r>
              <a:rPr lang="bo-CN" sz="5400" dirty="0">
                <a:solidFill>
                  <a:srgbClr val="121212"/>
                </a:solidFill>
                <a:latin typeface="Arial" panose="020B0604020202020204" pitchFamily="34" charset="0"/>
              </a:rPr>
              <a:t>བུར་དུ་དཀོན་མཆོག་གི་ཕོ་ཉ་ཞིག་མངོན་སུམ་དུ་བྱུང་ཞིང་ཁང་མིག་ལ་འོད་ཅིག་འཕྲོས། ཕོ་ཉས་གཉིད་གསོད་པའི་ཕྱིར་པེ་ཏྲོའི་གཞོགས་ལ་འཆང་སྟེ་ཁོང་ལ་“མགྱོགས་པོ་ལོངས་ཤིག་”ཅེས་གསུངས་པས་ལྕགས་ཐག་གཉིས་ཁོང་གི་ལག་པ་ནས་སར་ལྷུ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7Suddenly an angel of the Lord appeared and a light shone in the cell. He tapped Peter on the side and woke him up, saying, “Get up quickly.” And the chains fell off his wrists.</a:t>
            </a:r>
            <a:endParaRPr lang="en-IN" dirty="0"/>
          </a:p>
        </p:txBody>
      </p:sp>
      <p:pic>
        <p:nvPicPr>
          <p:cNvPr id="6" name="Audio 5">
            <a:hlinkClick r:id="" action="ppaction://media"/>
            <a:extLst>
              <a:ext uri="{FF2B5EF4-FFF2-40B4-BE49-F238E27FC236}">
                <a16:creationId xmlns:a16="http://schemas.microsoft.com/office/drawing/2014/main" id="{A5EA94DF-9D79-C713-C96D-C4686459E1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155"/>
    </mc:Choice>
    <mc:Fallback xmlns="">
      <p:transition spd="slow" advTm="1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12</a:t>
            </a:r>
          </a:p>
          <a:p>
            <a:r>
              <a:rPr lang="bo-CN" sz="8000" b="1" dirty="0">
                <a:solidFill>
                  <a:schemeClr val="bg1"/>
                </a:solidFill>
                <a:latin typeface="Arial" panose="020B0604020202020204" pitchFamily="34" charset="0"/>
              </a:rPr>
              <a:t>སྐུ་ཚབ་པེ་ཏྲོ་བཙོན་ཁང་ལ་བཅུག་པ།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4" name="TextBox 3">
            <a:extLst>
              <a:ext uri="{FF2B5EF4-FFF2-40B4-BE49-F238E27FC236}">
                <a16:creationId xmlns:a16="http://schemas.microsoft.com/office/drawing/2014/main" id="{4A6FC075-9A6D-11E8-64CB-7FD321CE4E0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ཡང་ཕོ་ཉས་ཁོང་ལ་“སྐེ་རགས་བཅིངས་ནས་ལྷམ་གྱོན་ཞིག་”ཅེས་གསུངས་པས་པེ་ཏྲོས་དེ་ལྟར་བྱས་པ་དང༌། ཕོ་ཉས་“ཕྱི་གོས་གྱོན་ནས་ངའི་རྗེས་སུ་ཤོག་”ཅེས་གསུངས།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8“Get dressed and put on your sandals,” said the angel. Peter did so, and the angel told him, “Wrap your cloak around you and follow me.”</a:t>
            </a:r>
            <a:endParaRPr lang="en-IN" sz="1600" dirty="0"/>
          </a:p>
        </p:txBody>
      </p:sp>
      <p:pic>
        <p:nvPicPr>
          <p:cNvPr id="6" name="Audio 5">
            <a:hlinkClick r:id="" action="ppaction://media"/>
            <a:extLst>
              <a:ext uri="{FF2B5EF4-FFF2-40B4-BE49-F238E27FC236}">
                <a16:creationId xmlns:a16="http://schemas.microsoft.com/office/drawing/2014/main" id="{3359F82E-63BC-1269-1880-5A3E09F28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4" name="TextBox 3">
            <a:extLst>
              <a:ext uri="{FF2B5EF4-FFF2-40B4-BE49-F238E27FC236}">
                <a16:creationId xmlns:a16="http://schemas.microsoft.com/office/drawing/2014/main" id="{12FE6889-FF9E-6002-BA2F-F4B7106957B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པེ་ཏྲོ་ཕྱིར་ཐོན་ནས་ཕོ་ཉའི་རྗེས་སུ་འབྲངས། ཕོ་ཉས་གང་མཛད་པ་དེ་དངོས་གནས་ཡིན་པ་པེ་ཏྲོས་མི་ཤེས་ཏེ། ཞལ་གཟིགས་ཤིག་མཐོང་བར་སྙམ།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9So Peter followed him out, but he was unaware that what the angel was doing was real. He thought he was only seeing a vision. </a:t>
            </a:r>
            <a:endParaRPr lang="en-IN" dirty="0"/>
          </a:p>
        </p:txBody>
      </p:sp>
      <p:pic>
        <p:nvPicPr>
          <p:cNvPr id="6" name="Audio 5">
            <a:hlinkClick r:id="" action="ppaction://media"/>
            <a:extLst>
              <a:ext uri="{FF2B5EF4-FFF2-40B4-BE49-F238E27FC236}">
                <a16:creationId xmlns:a16="http://schemas.microsoft.com/office/drawing/2014/main" id="{C9F64D9C-E89C-0B11-8E0C-A1C5FF805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65"/>
    </mc:Choice>
    <mc:Fallback xmlns="">
      <p:transition spd="slow" advTm="1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4" name="TextBox 3">
            <a:extLst>
              <a:ext uri="{FF2B5EF4-FFF2-40B4-BE49-F238E27FC236}">
                <a16:creationId xmlns:a16="http://schemas.microsoft.com/office/drawing/2014/main" id="{467861B3-86C9-D021-6D97-24D7F2FE455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དེ་རྗེས་སྲུང་དམག་དང་པོ་དང་གཉིས་པ་བརྒལ་ནས་གྲོང་ཁྱེར་ལ་འགྲོ་བའི་ལྕགས་སྒོར་སླེབས་པ་དང༌། དེ་རང་ཤུགས་ཀྱིས་ཕྱེ་ནས་ཁོང་ཚོ་ཕྱིར་ཐོན་ཏེ་སྲང་ལམ་ཞིག་བརྒྱུད་ནས་ཕེབས་དུས་གློ་བུར་དུ་ཕོ་ཉ་ཁོང་དང་ཁ་བྲ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10They passed the first and second guards and came to the iron gate leading to the city, which opened for them by itself. When they had gone outside and walked the length of one block, the angel suddenly left him.</a:t>
            </a:r>
            <a:endParaRPr lang="en-IN" dirty="0"/>
          </a:p>
        </p:txBody>
      </p:sp>
      <p:pic>
        <p:nvPicPr>
          <p:cNvPr id="6" name="Audio 5">
            <a:hlinkClick r:id="" action="ppaction://media"/>
            <a:extLst>
              <a:ext uri="{FF2B5EF4-FFF2-40B4-BE49-F238E27FC236}">
                <a16:creationId xmlns:a16="http://schemas.microsoft.com/office/drawing/2014/main" id="{20B7A9D7-E788-0ABF-B35A-634046F46B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371"/>
    </mc:Choice>
    <mc:Fallback xmlns="">
      <p:transition spd="slow" advTm="1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4" name="TextBox 3">
            <a:extLst>
              <a:ext uri="{FF2B5EF4-FFF2-40B4-BE49-F238E27FC236}">
                <a16:creationId xmlns:a16="http://schemas.microsoft.com/office/drawing/2014/main" id="{711121B9-6C9E-4AFB-6FF6-47DFDDA9A4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པེ་ཏྲོས་གང་བྱུང་བ་དེ་དངོས་གནས་ཡིན་པ་ཤེས་ནས་“ད་གཙོ་བོས་རང་གི་ཕོ་ཉ་མངགས་ཏེ་རྒྱལ་པོ་ཧེ་རོ་དཱེ་ཡི་དབང་ཤེད་དང༌། ཡ་ཧུ་དཱ་པ་རྣམས་ཀྱིས་རེ་སྒུག་བྱེད་པའི་དོན་ཐམས་ཅད་ལས་ང་སྐྱོབ་པར་མཛད་པ་ངས་ཐེ་ཚོམ་མེད་པར་ཤེ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11Then Peter came to himself and said, “Now I know for sure that the Lord has sent His angel and rescued me from Herod’s grasp and from everything the Jewish people were anticipating.”</a:t>
            </a:r>
            <a:endParaRPr lang="en-IN" dirty="0"/>
          </a:p>
        </p:txBody>
      </p:sp>
      <p:pic>
        <p:nvPicPr>
          <p:cNvPr id="11" name="Audio 10">
            <a:hlinkClick r:id="" action="ppaction://media"/>
            <a:extLst>
              <a:ext uri="{FF2B5EF4-FFF2-40B4-BE49-F238E27FC236}">
                <a16:creationId xmlns:a16="http://schemas.microsoft.com/office/drawing/2014/main" id="{D0C28BCD-8EA6-D06E-ED25-1638D9BDE0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474"/>
    </mc:Choice>
    <mc:Fallback xmlns="">
      <p:transition spd="slow" advTm="1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F741917B-D0B3-8B23-37D7-E5D914383965}"/>
              </a:ext>
            </a:extLst>
          </p:cNvPr>
          <p:cNvSpPr txBox="1"/>
          <p:nvPr/>
        </p:nvSpPr>
        <p:spPr>
          <a:xfrm>
            <a:off x="9099634" y="256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12</a:t>
            </a:r>
          </a:p>
          <a:p>
            <a:r>
              <a:rPr lang="bo-CN" sz="8000" b="1" dirty="0">
                <a:solidFill>
                  <a:srgbClr val="121212"/>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pic>
        <p:nvPicPr>
          <p:cNvPr id="6" name="Audio 5">
            <a:hlinkClick r:id="" action="ppaction://media"/>
            <a:extLst>
              <a:ext uri="{FF2B5EF4-FFF2-40B4-BE49-F238E27FC236}">
                <a16:creationId xmlns:a16="http://schemas.microsoft.com/office/drawing/2014/main" id="{702E3B29-1299-C45A-E66D-F78C1492F2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87"/>
    </mc:Choice>
    <mc:Fallback xmlns="">
      <p:transition spd="slow" advTm="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C914DF4A-2EDF-99AA-319C-FEB62508B610}"/>
              </a:ext>
            </a:extLst>
          </p:cNvPr>
          <p:cNvSpPr txBox="1"/>
          <p:nvPr/>
        </p:nvSpPr>
        <p:spPr>
          <a:xfrm>
            <a:off x="4084319" y="-151518"/>
            <a:ext cx="8429897" cy="26334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12</a:t>
            </a:r>
          </a:p>
          <a:p>
            <a:r>
              <a:rPr lang="bo-CN" sz="8000" b="1" dirty="0">
                <a:solidFill>
                  <a:schemeClr val="bg1"/>
                </a:solidFill>
                <a:latin typeface="Arial" panose="020B0604020202020204" pitchFamily="34" charset="0"/>
              </a:rPr>
              <a:t>སྐུ་ཚབ་པེ་ཏྲོ་བཙོན་ཁང་ལ་བཅུག་པ།</a:t>
            </a:r>
          </a:p>
          <a:p>
            <a:endParaRPr lang="en-IN" dirty="0"/>
          </a:p>
        </p:txBody>
      </p:sp>
      <p:sp>
        <p:nvSpPr>
          <p:cNvPr id="4" name="TextBox 3">
            <a:extLst>
              <a:ext uri="{FF2B5EF4-FFF2-40B4-BE49-F238E27FC236}">
                <a16:creationId xmlns:a16="http://schemas.microsoft.com/office/drawing/2014/main" id="{2F0DC02F-7C70-50C2-C2F8-037407EA46A9}"/>
              </a:ext>
            </a:extLst>
          </p:cNvPr>
          <p:cNvSpPr txBox="1"/>
          <p:nvPr/>
        </p:nvSpPr>
        <p:spPr>
          <a:xfrm>
            <a:off x="406891" y="6019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དེའི་དུས་སུ་རྒྱལ་པོ་ཧེ་རོ་དཱེ་ཡིས་ཆོས་ཚོགས་ཀྱི་མིའི་ནང་ནས་ཁ་ཤས་ལ་གནོད་སྐྱེལ་བའི་ཕྱིར་ཁོ་རྣམས་འཛིན་བཟུང་བྱེད་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1About that time, King Herod reached out to harm some who belonged to the church. </a:t>
            </a:r>
            <a:endParaRPr lang="en-IN" dirty="0"/>
          </a:p>
        </p:txBody>
      </p:sp>
      <p:pic>
        <p:nvPicPr>
          <p:cNvPr id="6" name="Audio 5">
            <a:hlinkClick r:id="" action="ppaction://media"/>
            <a:extLst>
              <a:ext uri="{FF2B5EF4-FFF2-40B4-BE49-F238E27FC236}">
                <a16:creationId xmlns:a16="http://schemas.microsoft.com/office/drawing/2014/main" id="{62FE7E3E-658C-3FF9-9ADD-2F6E5D5AD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9600" dirty="0">
                <a:solidFill>
                  <a:srgbClr val="777A7B"/>
                </a:solidFill>
                <a:latin typeface="Arial" panose="020B0604020202020204" pitchFamily="34" charset="0"/>
              </a:rPr>
              <a:t>2</a:t>
            </a:r>
            <a:r>
              <a:rPr lang="bo-CN" sz="9600" dirty="0">
                <a:solidFill>
                  <a:srgbClr val="121212"/>
                </a:solidFill>
                <a:latin typeface="Arial" panose="020B0604020202020204" pitchFamily="34" charset="0"/>
              </a:rPr>
              <a:t>ཁོས་ཡོ་ཧ་ནན་གྱི་གཅེན་པོ་སྐུ་ཚབ་ཡ་ཀོབ་རལ་གྲིའི་ཁ་ཡིས་བསད་དུ་བཅུག་པས།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2He had James, the brother of John, put to death with the sword.</a:t>
            </a:r>
            <a:endParaRPr lang="en-IN" dirty="0"/>
          </a:p>
        </p:txBody>
      </p:sp>
      <p:pic>
        <p:nvPicPr>
          <p:cNvPr id="6" name="Audio 5">
            <a:hlinkClick r:id="" action="ppaction://media"/>
            <a:extLst>
              <a:ext uri="{FF2B5EF4-FFF2-40B4-BE49-F238E27FC236}">
                <a16:creationId xmlns:a16="http://schemas.microsoft.com/office/drawing/2014/main" id="{DCB7F422-241B-E751-5E8E-DCAECB398C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562"/>
    </mc:Choice>
    <mc:Fallback xmlns="">
      <p:transition spd="slow" advTm="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4" name="TextBox 3">
            <a:extLst>
              <a:ext uri="{FF2B5EF4-FFF2-40B4-BE49-F238E27FC236}">
                <a16:creationId xmlns:a16="http://schemas.microsoft.com/office/drawing/2014/main" id="{63D2A218-D279-DB80-668C-68D2ED6BF2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ཡ་ཧུ་དཱ་པ་རྣམས་དགའ་བར་གྱུར་བ་མཐོང་ནས་ཁོས་པེ་ཏྲོ་ཡང་འཛིན་བཟུང་བྱས། (དེ་ནི་སྐྱུར་རྩི་མེད་པའི་བག་ལེབ་དུས་ཆེན་གྱི་དུས་སུ་བྱུང་)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seeing that this pleased the Jews, Herod proceeded to seize Peter during the Feast of Unleavened Bread.</a:t>
            </a:r>
            <a:endParaRPr lang="en-IN" dirty="0"/>
          </a:p>
        </p:txBody>
      </p:sp>
      <p:pic>
        <p:nvPicPr>
          <p:cNvPr id="6" name="Audio 5">
            <a:hlinkClick r:id="" action="ppaction://media"/>
            <a:extLst>
              <a:ext uri="{FF2B5EF4-FFF2-40B4-BE49-F238E27FC236}">
                <a16:creationId xmlns:a16="http://schemas.microsoft.com/office/drawing/2014/main" id="{A4810EA0-1F41-438B-B9AD-CB4AFDEAEE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566"/>
    </mc:Choice>
    <mc:Fallback xmlns="">
      <p:transition spd="slow" advTm="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4109</TotalTime>
  <Words>1097</Words>
  <Application>Microsoft Office PowerPoint</Application>
  <PresentationFormat>Widescreen</PresentationFormat>
  <Paragraphs>61</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2025-05-28T10:52:47Z</dcterms:modified>
</cp:coreProperties>
</file>