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1" d="100"/>
          <a:sy n="71" d="100"/>
        </p:scale>
        <p:origin x="109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40AC515-5F3F-4844-9A49-DE59F87A093D}"/>
    <pc:docChg chg="custSel modSld">
      <pc:chgData name="Alfred Smith" userId="3c60a3631c0db8ad" providerId="LiveId" clId="{440AC515-5F3F-4844-9A49-DE59F87A093D}" dt="2025-05-26T08:22:35.398" v="6" actId="5793"/>
      <pc:docMkLst>
        <pc:docMk/>
      </pc:docMkLst>
      <pc:sldChg chg="modSp mod">
        <pc:chgData name="Alfred Smith" userId="3c60a3631c0db8ad" providerId="LiveId" clId="{440AC515-5F3F-4844-9A49-DE59F87A093D}" dt="2025-05-26T08:22:27.244" v="2" actId="20577"/>
        <pc:sldMkLst>
          <pc:docMk/>
          <pc:sldMk cId="2346136586" sldId="260"/>
        </pc:sldMkLst>
        <pc:spChg chg="mod">
          <ac:chgData name="Alfred Smith" userId="3c60a3631c0db8ad" providerId="LiveId" clId="{440AC515-5F3F-4844-9A49-DE59F87A093D}" dt="2025-05-26T08:22:27.244" v="2" actId="20577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440AC515-5F3F-4844-9A49-DE59F87A093D}" dt="2025-05-26T08:22:35.398" v="6" actId="5793"/>
        <pc:sldMkLst>
          <pc:docMk/>
          <pc:sldMk cId="978260341" sldId="265"/>
        </pc:sldMkLst>
        <pc:spChg chg="mod">
          <ac:chgData name="Alfred Smith" userId="3c60a3631c0db8ad" providerId="LiveId" clId="{440AC515-5F3F-4844-9A49-DE59F87A093D}" dt="2025-05-26T08:22:35.398" v="6" actId="5793"/>
          <ac:spMkLst>
            <pc:docMk/>
            <pc:sldMk cId="978260341" sldId="265"/>
            <ac:spMk id="3" creationId="{A58184BD-88F1-BA02-40C1-D8403D0EEC0D}"/>
          </ac:spMkLst>
        </pc:spChg>
      </pc:sldChg>
    </pc:docChg>
  </pc:docChgLst>
  <pc:docChgLst>
    <pc:chgData name="Leonie Smith" userId="fed1330f33f5650e" providerId="LiveId" clId="{3B6539A8-7161-409B-A682-C6834B603057}"/>
    <pc:docChg chg="modSld">
      <pc:chgData name="Leonie Smith" userId="fed1330f33f5650e" providerId="LiveId" clId="{3B6539A8-7161-409B-A682-C6834B603057}" dt="2024-01-22T03:47:45.984" v="39" actId="20577"/>
      <pc:docMkLst>
        <pc:docMk/>
      </pc:docMkLst>
      <pc:sldChg chg="addSp delSp modSp mod modTransition modAnim modNotesTx">
        <pc:chgData name="Leonie Smith" userId="fed1330f33f5650e" providerId="LiveId" clId="{3B6539A8-7161-409B-A682-C6834B603057}" dt="2024-01-22T03:47:45.984" v="39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3B6539A8-7161-409B-A682-C6834B603057}" dt="2024-01-12T04:17:37.85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B6539A8-7161-409B-A682-C6834B603057}" dt="2024-01-22T03:45:43.813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B6539A8-7161-409B-A682-C6834B603057}" dt="2024-01-22T03:45:58.261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B6539A8-7161-409B-A682-C6834B603057}" dt="2024-01-22T03:46:16.600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B6539A8-7161-409B-A682-C6834B603057}" dt="2024-01-22T03:46:36.755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B6539A8-7161-409B-A682-C6834B603057}" dt="2024-01-22T03:46:53.696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B6539A8-7161-409B-A682-C6834B603057}" dt="2024-01-22T03:47:09.838" v="26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3B6539A8-7161-409B-A682-C6834B603057}" dt="2024-01-22T03:47:26.979" v="29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FFFB6C9A-5FD2-4614-94BF-77A021EA12D4}"/>
    <pc:docChg chg="custSel modSld">
      <pc:chgData name="Alfred Smith" userId="3c60a3631c0db8ad" providerId="LiveId" clId="{FFFB6C9A-5FD2-4614-94BF-77A021EA12D4}" dt="2025-05-06T08:20:54.039" v="2"/>
      <pc:docMkLst>
        <pc:docMk/>
      </pc:docMkLst>
      <pc:sldChg chg="modSp mod">
        <pc:chgData name="Alfred Smith" userId="3c60a3631c0db8ad" providerId="LiveId" clId="{FFFB6C9A-5FD2-4614-94BF-77A021EA12D4}" dt="2025-05-06T08:18:59.488" v="1" actId="27636"/>
        <pc:sldMkLst>
          <pc:docMk/>
          <pc:sldMk cId="1499918570" sldId="257"/>
        </pc:sldMkLst>
        <pc:spChg chg="mod">
          <ac:chgData name="Alfred Smith" userId="3c60a3631c0db8ad" providerId="LiveId" clId="{FFFB6C9A-5FD2-4614-94BF-77A021EA12D4}" dt="2025-05-06T08:18:59.488" v="1" actId="27636"/>
          <ac:spMkLst>
            <pc:docMk/>
            <pc:sldMk cId="1499918570" sldId="257"/>
            <ac:spMk id="6" creationId="{ED44C206-9F96-0033-569A-513C69AD0822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3788111665" sldId="258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3788111665" sldId="258"/>
            <ac:spMk id="4" creationId="{09302827-1B82-DCD5-DEAD-8166291E16BB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54763615" sldId="259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120481681" sldId="270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120481681" sldId="270"/>
            <ac:spMk id="3" creationId="{34FCFE82-5878-4E3F-9D0B-34A536E9D6D1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939110669" sldId="271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939110669" sldId="271"/>
            <ac:spMk id="6" creationId="{FF59B263-B325-C992-6592-25A2EFC92336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024569785" sldId="272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024569785" sldId="272"/>
            <ac:spMk id="4" creationId="{5275396C-ED2D-0133-C00D-75F7BF6AAF71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87179600" sldId="273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87179600" sldId="273"/>
            <ac:spMk id="4" creationId="{9795367E-7725-2372-9479-85898EE74B41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2168401200" sldId="274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2168401200" sldId="274"/>
            <ac:spMk id="4" creationId="{12111D9B-1AF7-385F-BA06-736E4EE4765D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2996969115" sldId="275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2996969115" sldId="275"/>
            <ac:spMk id="4" creationId="{6AD038EC-0922-4B8C-E273-D25EEF234E28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2390376940" sldId="276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2390376940" sldId="276"/>
            <ac:spMk id="4" creationId="{0F34D993-DFDD-E2E4-F9B9-7FC9AEFF7AA2}"/>
          </ac:spMkLst>
        </pc:spChg>
      </pc:sldChg>
      <pc:sldChg chg="modSp">
        <pc:chgData name="Alfred Smith" userId="3c60a3631c0db8ad" providerId="LiveId" clId="{FFFB6C9A-5FD2-4614-94BF-77A021EA12D4}" dt="2025-05-06T08:20:54.039" v="2"/>
        <pc:sldMkLst>
          <pc:docMk/>
          <pc:sldMk cId="4265919077" sldId="277"/>
        </pc:sldMkLst>
        <pc:spChg chg="mod">
          <ac:chgData name="Alfred Smith" userId="3c60a3631c0db8ad" providerId="LiveId" clId="{FFFB6C9A-5FD2-4614-94BF-77A021EA12D4}" dt="2025-05-06T08:20:54.039" v="2"/>
          <ac:spMkLst>
            <pc:docMk/>
            <pc:sldMk cId="4265919077" sldId="277"/>
            <ac:spMk id="3" creationId="{DA8AE6FB-F335-846F-1ED9-D28243E8D483}"/>
          </ac:spMkLst>
        </pc:spChg>
      </pc:sldChg>
    </pc:docChg>
  </pc:docChgLst>
  <pc:docChgLst>
    <pc:chgData name="Leonie Smith" userId="fed1330f33f5650e" providerId="LiveId" clId="{FCD5C34B-7D06-4AAD-972C-5516FBB65FE6}"/>
    <pc:docChg chg="custSel modSld">
      <pc:chgData name="Leonie Smith" userId="fed1330f33f5650e" providerId="LiveId" clId="{FCD5C34B-7D06-4AAD-972C-5516FBB65FE6}" dt="2023-03-14T04:31:14.438" v="66" actId="5793"/>
      <pc:docMkLst>
        <pc:docMk/>
      </pc:docMkLst>
      <pc:sldChg chg="addSp modSp modNotesTx">
        <pc:chgData name="Leonie Smith" userId="fed1330f33f5650e" providerId="LiveId" clId="{FCD5C34B-7D06-4AAD-972C-5516FBB65FE6}" dt="2023-03-14T04:31:14.438" v="66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FCD5C34B-7D06-4AAD-972C-5516FBB65FE6}" dt="2023-03-13T05:02:05.536" v="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CD5C34B-7D06-4AAD-972C-5516FBB65FE6}" dt="2023-03-13T05:16:57.102" v="5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CD5C34B-7D06-4AAD-972C-5516FBB65FE6}" dt="2023-03-13T05:18:02.033" v="5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CD5C34B-7D06-4AAD-972C-5516FBB65FE6}" dt="2023-03-13T05:09:13.172" v="28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CD5C34B-7D06-4AAD-972C-5516FBB65FE6}" dt="2023-03-13T05:19:23.538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CD5C34B-7D06-4AAD-972C-5516FBB65FE6}" dt="2023-03-13T05:13:15.342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CD5C34B-7D06-4AAD-972C-5516FBB65FE6}" dt="2023-03-13T05:21:04.506" v="6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CD5C34B-7D06-4AAD-972C-5516FBB65FE6}" dt="2023-03-13T05:15:17.850" v="47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248952BC-FF3D-4F2C-BEC3-D131E2690131}"/>
    <pc:docChg chg="custSel modSld">
      <pc:chgData name="Alfred Smith" userId="3c60a3631c0db8ad" providerId="LiveId" clId="{248952BC-FF3D-4F2C-BEC3-D131E2690131}" dt="2025-04-22T05:56:34.668" v="2"/>
      <pc:docMkLst>
        <pc:docMk/>
      </pc:docMkLst>
      <pc:sldChg chg="addSp delSp modSp mod">
        <pc:chgData name="Alfred Smith" userId="3c60a3631c0db8ad" providerId="LiveId" clId="{248952BC-FF3D-4F2C-BEC3-D131E2690131}" dt="2025-04-22T05:56:34.668" v="2"/>
        <pc:sldMkLst>
          <pc:docMk/>
          <pc:sldMk cId="1499918570" sldId="257"/>
        </pc:sldMkLst>
        <pc:spChg chg="add mod">
          <ac:chgData name="Alfred Smith" userId="3c60a3631c0db8ad" providerId="LiveId" clId="{248952BC-FF3D-4F2C-BEC3-D131E2690131}" dt="2025-04-22T05:56:34.668" v="2"/>
          <ac:spMkLst>
            <pc:docMk/>
            <pc:sldMk cId="1499918570" sldId="257"/>
            <ac:spMk id="6" creationId="{ED44C206-9F96-0033-569A-513C69AD0822}"/>
          </ac:spMkLst>
        </pc:spChg>
      </pc:sldChg>
    </pc:docChg>
  </pc:docChgLst>
  <pc:docChgLst>
    <pc:chgData name="Alfred Smith" userId="3c60a3631c0db8ad" providerId="LiveId" clId="{5ECF18B9-6545-4759-AD4B-914884E4A77E}"/>
    <pc:docChg chg="undo custSel modSld">
      <pc:chgData name="Alfred Smith" userId="3c60a3631c0db8ad" providerId="LiveId" clId="{5ECF18B9-6545-4759-AD4B-914884E4A77E}" dt="2024-07-25T10:29:02.332" v="23"/>
      <pc:docMkLst>
        <pc:docMk/>
      </pc:docMkLst>
      <pc:sldChg chg="modSp mod">
        <pc:chgData name="Alfred Smith" userId="3c60a3631c0db8ad" providerId="LiveId" clId="{5ECF18B9-6545-4759-AD4B-914884E4A77E}" dt="2024-07-25T10:20:25.346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5ECF18B9-6545-4759-AD4B-914884E4A77E}" dt="2024-07-25T10:27:22.587" v="6"/>
        <pc:sldMkLst>
          <pc:docMk/>
          <pc:sldMk cId="2346136586" sldId="260"/>
        </pc:sldMkLst>
      </pc:sldChg>
      <pc:sldChg chg="modSp mod">
        <pc:chgData name="Alfred Smith" userId="3c60a3631c0db8ad" providerId="LiveId" clId="{5ECF18B9-6545-4759-AD4B-914884E4A77E}" dt="2024-07-25T10:27:38.880" v="8"/>
        <pc:sldMkLst>
          <pc:docMk/>
          <pc:sldMk cId="4037329247" sldId="261"/>
        </pc:sldMkLst>
      </pc:sldChg>
      <pc:sldChg chg="modSp mod">
        <pc:chgData name="Alfred Smith" userId="3c60a3631c0db8ad" providerId="LiveId" clId="{5ECF18B9-6545-4759-AD4B-914884E4A77E}" dt="2024-07-25T10:27:52.765" v="10"/>
        <pc:sldMkLst>
          <pc:docMk/>
          <pc:sldMk cId="1909638311" sldId="262"/>
        </pc:sldMkLst>
      </pc:sldChg>
      <pc:sldChg chg="modSp mod">
        <pc:chgData name="Alfred Smith" userId="3c60a3631c0db8ad" providerId="LiveId" clId="{5ECF18B9-6545-4759-AD4B-914884E4A77E}" dt="2024-07-25T10:28:06.648" v="12"/>
        <pc:sldMkLst>
          <pc:docMk/>
          <pc:sldMk cId="641208035" sldId="263"/>
        </pc:sldMkLst>
      </pc:sldChg>
      <pc:sldChg chg="modSp mod">
        <pc:chgData name="Alfred Smith" userId="3c60a3631c0db8ad" providerId="LiveId" clId="{5ECF18B9-6545-4759-AD4B-914884E4A77E}" dt="2024-07-25T10:28:27.329" v="14"/>
        <pc:sldMkLst>
          <pc:docMk/>
          <pc:sldMk cId="4044745628" sldId="264"/>
        </pc:sldMkLst>
      </pc:sldChg>
      <pc:sldChg chg="modSp mod">
        <pc:chgData name="Alfred Smith" userId="3c60a3631c0db8ad" providerId="LiveId" clId="{5ECF18B9-6545-4759-AD4B-914884E4A77E}" dt="2024-07-25T10:28:43.749" v="19" actId="5793"/>
        <pc:sldMkLst>
          <pc:docMk/>
          <pc:sldMk cId="978260341" sldId="265"/>
        </pc:sldMkLst>
      </pc:sldChg>
      <pc:sldChg chg="modSp mod">
        <pc:chgData name="Alfred Smith" userId="3c60a3631c0db8ad" providerId="LiveId" clId="{5ECF18B9-6545-4759-AD4B-914884E4A77E}" dt="2024-07-25T10:29:02.332" v="23"/>
        <pc:sldMkLst>
          <pc:docMk/>
          <pc:sldMk cId="3575870363" sldId="266"/>
        </pc:sldMkLst>
      </pc:sldChg>
      <pc:sldChg chg="addSp modSp">
        <pc:chgData name="Alfred Smith" userId="3c60a3631c0db8ad" providerId="LiveId" clId="{5ECF18B9-6545-4759-AD4B-914884E4A77E}" dt="2024-07-25T10:21:10.530" v="4"/>
        <pc:sldMkLst>
          <pc:docMk/>
          <pc:sldMk cId="4120481681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50 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03A4C51-80F6-5C2A-7E55-60653163C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44C206-9F96-0033-569A-513C69AD0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"/>
    </mc:Choice>
    <mc:Fallback xmlns="">
      <p:transition spd="slow" advTm="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5163-4358-A4DF-E005-EF53B04E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5367E-7725-2372-9479-85898EE74B4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ཁོ་ཚོས་ཁོ་མོ་ལ་“ཁྱོད་སྨྱོའོ་”ཞེས་ཟེར་ན་ཡང༌། ཁོ་མོས་བདེན་པ་ཡིན་པར་ཨུ་ཚུགས་བྱས་པས། ཁོ་ཚོས་“ཁོང་གི་ཕོ་ཉ་ཡིན་པར་ངེས་”ཞེས་སྨྲས།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15“You are out of your mind,” they told her. But when she kept insisting it was so, they said, “It must be his angel.”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3B968B-F798-4A12-023D-40E10DEFD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9"/>
    </mc:Choice>
    <mc:Fallback xmlns="">
      <p:transition spd="slow" advTm="1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F53FF-E9DD-A885-3E4D-0A75B3148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4"/>
            <a:ext cx="12192000" cy="6860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11D9B-1AF7-385F-BA06-736E4EE476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དེའི་རིང་ལ་པེ་ཏྲོས་མུ་མཐུད་སྒོ་བརྡུངས། སྒོ་ཕྱེ་ནས་ཁོང་མཐོང་བས་ཁོ་རྣམས་ངོ་མཚར་བར་གྱུར།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16But Peter kept on knocking, and when they opened the door and saw him, they were astounded.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0291A1-FB9C-9523-48B0-A174471C4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8"/>
    </mc:Choice>
    <mc:Fallback xmlns="">
      <p:transition spd="slow" advTm="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E9548-4863-48A0-3BE9-921432B7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717"/>
            <a:ext cx="12192000" cy="6947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038EC-0922-4B8C-E273-D25EEF234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400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པེ་ཏྲོས་ཁ་ཁུ་སིམ་པོར་སྡོད་དགོས་པའི་ལག་བརྡ་བྱས་ཏེ། གཙོ་བོས་ཁོང་ཇི་ལྟར་བཙོན་ཁང་ནས་འཁྲིད་པའི་གཏམ་ཁོ་ཚོར་བཤད།</a:t>
            </a:r>
            <a:r>
              <a:rPr lang="en-IN" sz="660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17Peter motioned with his hand for silence, and he described how the Lord had brought him out of the prison…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16FBE2-34EF-98B3-4D30-839962697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0"/>
    </mc:Choice>
    <mc:Fallback xmlns="">
      <p:transition spd="slow" advTm="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AF921-2559-0C00-823B-D09C0436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768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4D993-DFDD-E2E4-F9B9-7FC9AEFF7AA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“དོན་དེ་ཡ་ཀོབ་དང་སྤུན་ཟླ་གཞན་རྣམས་ལ་ཤོད་ཅིག་”ཅེས་གསུངས་ནས་ཁོ་ཚོ་དང་ཁ་བྲལ་ཏེ་ས་ཆ་གཞན་ཞིག་ལ་ཕར་ཕེབས།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121212"/>
                </a:solidFill>
                <a:latin typeface="Arial" panose="020B0604020202020204" pitchFamily="34" charset="0"/>
              </a:rPr>
              <a:t>“Send word to James and to the brothers,” he said, and he left for another place.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8A1951-6B4D-F5D1-04B9-09EDFABF5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4"/>
    </mc:Choice>
    <mc:Fallback xmlns="">
      <p:transition spd="slow" advTm="1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04A97-834D-4D19-F580-B31CE3DB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AE6FB-F335-846F-1ED9-D28243E8D48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A80ED-DC56-4E4C-9FE6-6404FEC08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02827-1B82-DCD5-DEAD-8166291E16BB}"/>
              </a:ext>
            </a:extLst>
          </p:cNvPr>
          <p:cNvSpPr txBox="1"/>
          <p:nvPr/>
        </p:nvSpPr>
        <p:spPr>
          <a:xfrm>
            <a:off x="238125" y="0"/>
            <a:ext cx="6619876" cy="385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12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Peter goes to Mary’s House – Acts 12:12-17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E5A792-C4FA-4364-52CF-B7721F1C3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5"/>
    </mc:Choice>
    <mc:Fallback xmlns="">
      <p:transition spd="slow" advTm="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1B6C8-BD76-3424-8C14-428B23AF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CFE82-5878-4E3F-9D0B-34A536E9D6D1}"/>
              </a:ext>
            </a:extLst>
          </p:cNvPr>
          <p:cNvSpPr txBox="1"/>
          <p:nvPr/>
        </p:nvSpPr>
        <p:spPr>
          <a:xfrm>
            <a:off x="238125" y="0"/>
            <a:ext cx="6619876" cy="385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པེ་ཏྲོས་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མིར་ཡམ་གྱི་ཁང་པར་ཕེབས།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346CA0-4D22-5160-F7B9-2F5F3ADB2792}"/>
              </a:ext>
            </a:extLst>
          </p:cNvPr>
          <p:cNvSpPr txBox="1"/>
          <p:nvPr/>
        </p:nvSpPr>
        <p:spPr>
          <a:xfrm>
            <a:off x="406891" y="6019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600" dirty="0">
                <a:solidFill>
                  <a:srgbClr val="121212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དེ་ལྟར་བསམས་མ་ཐག་ཁོང་ཡོ་ཧ་ནན་ཏེ་མར་ཀུ་ཡང་བྱ་བའི་ཨ་མ་མིར་ཡམ་གྱི་ཁང་པར་ཕེབས། དེར་མི་མང་པོ་འཛོམས་ནས་སྨོན་ལམ་འདེབས་བཞིན་ཡོད།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12And when he had realized this, he went to the house of Mary the mother of John, also called Mark, where many people had gathered together and were praying.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FD2EE5-0AC9-B455-220C-4BB08A6A3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4"/>
    </mc:Choice>
    <mc:Fallback xmlns="">
      <p:transition spd="slow" advTm="1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750ED-BDF1-97F1-3E8A-A09AB6F10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31" y="-100013"/>
            <a:ext cx="12278531" cy="6958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9B263-B325-C992-6592-25A2EFC9233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པེ་ཏྲོས་ཕྱི་སྒོ་བརྡུངས་པས་རོལ་དཱ་ཞེས་ཟེར་བའི་གཡོག་མོ་ཞིག་སྒོ་ཕྱེ་བར་ཡོང༌།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13He knocked at the outer gate, and a servant girl named Rhoda came to answer it.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C99FEE-B540-2B48-DE01-16720F512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1"/>
    </mc:Choice>
    <mc:Fallback xmlns="">
      <p:transition spd="slow" advTm="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1199F-75E1-4332-1F46-D0B03181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37" y="0"/>
            <a:ext cx="124727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5396C-ED2D-0133-C00D-75F7BF6AAF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འི་སྐད་ཡིན་པར་ཤེས་ཏེ་ཧ་ཅང་དགའ་བའི་ངང་ནས་སྒོ་མ་ཕྱེ་བར་ནང་ལ་བརྒྱུགས་ཤིང་“པེ་ཏྲོ་ལགས་སྒོའི་ཕྱི་ལ་འདུག་”ཅེས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14When she recognized Peter’s voice, she was so overjoyed that she forgot to open the gate, but ran inside and announced, “Peter is standing at the gate!”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321CB5-A9E9-2F43-0EBE-CB9A12336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5"/>
    </mc:Choice>
    <mc:Fallback xmlns="">
      <p:transition spd="slow" advTm="1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4029</TotalTime>
  <Words>685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2025-05-26T08:22:37Z</dcterms:modified>
</cp:coreProperties>
</file>