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CF18B9-6545-4759-AD4B-914884E4A77E}" v="1" dt="2024-07-25T10:21:10.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CD5C34B-7D06-4AAD-972C-5516FBB65FE6}"/>
    <pc:docChg chg="custSel modSld">
      <pc:chgData name="Leonie Smith" userId="fed1330f33f5650e" providerId="LiveId" clId="{FCD5C34B-7D06-4AAD-972C-5516FBB65FE6}" dt="2023-03-14T04:31:14.438" v="66" actId="5793"/>
      <pc:docMkLst>
        <pc:docMk/>
      </pc:docMkLst>
      <pc:sldChg chg="addSp modSp modNotesTx">
        <pc:chgData name="Leonie Smith" userId="fed1330f33f5650e" providerId="LiveId" clId="{FCD5C34B-7D06-4AAD-972C-5516FBB65FE6}" dt="2023-03-14T04:31:14.438" v="66" actId="5793"/>
        <pc:sldMkLst>
          <pc:docMk/>
          <pc:sldMk cId="1499918570" sldId="257"/>
        </pc:sldMkLst>
        <pc:picChg chg="add mod">
          <ac:chgData name="Leonie Smith" userId="fed1330f33f5650e" providerId="LiveId" clId="{FCD5C34B-7D06-4AAD-972C-5516FBB65FE6}" dt="2023-03-13T05:01:44.601" v="0"/>
          <ac:picMkLst>
            <pc:docMk/>
            <pc:sldMk cId="1499918570" sldId="257"/>
            <ac:picMk id="8" creationId="{43372A87-417E-4B3B-C6ED-D6F458B532ED}"/>
          </ac:picMkLst>
        </pc:picChg>
      </pc:sldChg>
      <pc:sldChg chg="addSp modSp">
        <pc:chgData name="Leonie Smith" userId="fed1330f33f5650e" providerId="LiveId" clId="{FCD5C34B-7D06-4AAD-972C-5516FBB65FE6}" dt="2023-03-13T05:02:05.536" v="1"/>
        <pc:sldMkLst>
          <pc:docMk/>
          <pc:sldMk cId="454763615" sldId="259"/>
        </pc:sldMkLst>
        <pc:picChg chg="add mod">
          <ac:chgData name="Leonie Smith" userId="fed1330f33f5650e" providerId="LiveId" clId="{FCD5C34B-7D06-4AAD-972C-5516FBB65FE6}" dt="2023-03-13T05:02:05.536" v="1"/>
          <ac:picMkLst>
            <pc:docMk/>
            <pc:sldMk cId="454763615" sldId="259"/>
            <ac:picMk id="8" creationId="{F788F616-FCD8-C78B-B51D-7E060F0F2FF7}"/>
          </ac:picMkLst>
        </pc:picChg>
      </pc:sldChg>
      <pc:sldChg chg="addSp delSp modSp mod modTransition modAnim">
        <pc:chgData name="Leonie Smith" userId="fed1330f33f5650e" providerId="LiveId" clId="{FCD5C34B-7D06-4AAD-972C-5516FBB65FE6}" dt="2023-03-13T05:16:57.102" v="50"/>
        <pc:sldMkLst>
          <pc:docMk/>
          <pc:sldMk cId="2346136586" sldId="260"/>
        </pc:sldMkLst>
        <pc:picChg chg="add del mod">
          <ac:chgData name="Leonie Smith" userId="fed1330f33f5650e" providerId="LiveId" clId="{FCD5C34B-7D06-4AAD-972C-5516FBB65FE6}" dt="2023-03-13T05:04:48.025" v="4"/>
          <ac:picMkLst>
            <pc:docMk/>
            <pc:sldMk cId="2346136586" sldId="260"/>
            <ac:picMk id="8" creationId="{E4A9FDB4-C7CB-A739-7391-7FFFF5AAF8A0}"/>
          </ac:picMkLst>
        </pc:picChg>
        <pc:picChg chg="add del mod">
          <ac:chgData name="Leonie Smith" userId="fed1330f33f5650e" providerId="LiveId" clId="{FCD5C34B-7D06-4AAD-972C-5516FBB65FE6}" dt="2023-03-13T05:04:54.055" v="5"/>
          <ac:picMkLst>
            <pc:docMk/>
            <pc:sldMk cId="2346136586" sldId="260"/>
            <ac:picMk id="11" creationId="{0AC48EC7-87C5-94B2-A3EC-E4A8DBE15811}"/>
          </ac:picMkLst>
        </pc:picChg>
        <pc:picChg chg="add del mod">
          <ac:chgData name="Leonie Smith" userId="fed1330f33f5650e" providerId="LiveId" clId="{FCD5C34B-7D06-4AAD-972C-5516FBB65FE6}" dt="2023-03-13T05:04:56.260" v="7"/>
          <ac:picMkLst>
            <pc:docMk/>
            <pc:sldMk cId="2346136586" sldId="260"/>
            <ac:picMk id="12" creationId="{9735CFBF-5AB6-0B0C-DD56-792056B0CC37}"/>
          </ac:picMkLst>
        </pc:picChg>
        <pc:picChg chg="add del mod ord">
          <ac:chgData name="Leonie Smith" userId="fed1330f33f5650e" providerId="LiveId" clId="{FCD5C34B-7D06-4AAD-972C-5516FBB65FE6}" dt="2023-03-13T05:05:13.670" v="8"/>
          <ac:picMkLst>
            <pc:docMk/>
            <pc:sldMk cId="2346136586" sldId="260"/>
            <ac:picMk id="15" creationId="{3B6DF12F-062D-F118-A474-58AF4B74B0D0}"/>
          </ac:picMkLst>
        </pc:picChg>
        <pc:picChg chg="add del mod">
          <ac:chgData name="Leonie Smith" userId="fed1330f33f5650e" providerId="LiveId" clId="{FCD5C34B-7D06-4AAD-972C-5516FBB65FE6}" dt="2023-03-13T05:05:38.260" v="10"/>
          <ac:picMkLst>
            <pc:docMk/>
            <pc:sldMk cId="2346136586" sldId="260"/>
            <ac:picMk id="16" creationId="{EE8FFBD2-0FDF-19EB-F534-3645BB8AF6D1}"/>
          </ac:picMkLst>
        </pc:picChg>
        <pc:picChg chg="add del mod ord">
          <ac:chgData name="Leonie Smith" userId="fed1330f33f5650e" providerId="LiveId" clId="{FCD5C34B-7D06-4AAD-972C-5516FBB65FE6}" dt="2023-03-13T05:05:48.598" v="11"/>
          <ac:picMkLst>
            <pc:docMk/>
            <pc:sldMk cId="2346136586" sldId="260"/>
            <ac:picMk id="21" creationId="{91D124B8-E9B0-B7B5-1FC0-08C07F561689}"/>
          </ac:picMkLst>
        </pc:picChg>
        <pc:picChg chg="add del mod">
          <ac:chgData name="Leonie Smith" userId="fed1330f33f5650e" providerId="LiveId" clId="{FCD5C34B-7D06-4AAD-972C-5516FBB65FE6}" dt="2023-03-13T05:05:58.003" v="13"/>
          <ac:picMkLst>
            <pc:docMk/>
            <pc:sldMk cId="2346136586" sldId="260"/>
            <ac:picMk id="22" creationId="{8CD7C679-E769-81E0-A637-250544902A1A}"/>
          </ac:picMkLst>
        </pc:picChg>
        <pc:picChg chg="add del mod ord">
          <ac:chgData name="Leonie Smith" userId="fed1330f33f5650e" providerId="LiveId" clId="{FCD5C34B-7D06-4AAD-972C-5516FBB65FE6}" dt="2023-03-13T05:06:06.630" v="14"/>
          <ac:picMkLst>
            <pc:docMk/>
            <pc:sldMk cId="2346136586" sldId="260"/>
            <ac:picMk id="25" creationId="{084C9AA8-BC6B-97B0-C503-13CBD76697FC}"/>
          </ac:picMkLst>
        </pc:picChg>
        <pc:picChg chg="add del mod">
          <ac:chgData name="Leonie Smith" userId="fed1330f33f5650e" providerId="LiveId" clId="{FCD5C34B-7D06-4AAD-972C-5516FBB65FE6}" dt="2023-03-13T05:06:21.709" v="16"/>
          <ac:picMkLst>
            <pc:docMk/>
            <pc:sldMk cId="2346136586" sldId="260"/>
            <ac:picMk id="26" creationId="{2570C775-B56D-A2F8-B5FC-ED920E924AC6}"/>
          </ac:picMkLst>
        </pc:picChg>
        <pc:picChg chg="add del mod ord">
          <ac:chgData name="Leonie Smith" userId="fed1330f33f5650e" providerId="LiveId" clId="{FCD5C34B-7D06-4AAD-972C-5516FBB65FE6}" dt="2023-03-13T05:06:40.252" v="17"/>
          <ac:picMkLst>
            <pc:docMk/>
            <pc:sldMk cId="2346136586" sldId="260"/>
            <ac:picMk id="29" creationId="{12BAC186-9B13-2CD9-241A-185322E248BA}"/>
          </ac:picMkLst>
        </pc:picChg>
        <pc:picChg chg="add del mod">
          <ac:chgData name="Leonie Smith" userId="fed1330f33f5650e" providerId="LiveId" clId="{FCD5C34B-7D06-4AAD-972C-5516FBB65FE6}" dt="2023-03-13T05:16:39.428" v="49"/>
          <ac:picMkLst>
            <pc:docMk/>
            <pc:sldMk cId="2346136586" sldId="260"/>
            <ac:picMk id="30" creationId="{A9B91A75-2776-532B-09F5-1AB693F83859}"/>
          </ac:picMkLst>
        </pc:picChg>
        <pc:picChg chg="add del mod ord">
          <ac:chgData name="Leonie Smith" userId="fed1330f33f5650e" providerId="LiveId" clId="{FCD5C34B-7D06-4AAD-972C-5516FBB65FE6}" dt="2023-03-13T05:16:57.102" v="50"/>
          <ac:picMkLst>
            <pc:docMk/>
            <pc:sldMk cId="2346136586" sldId="260"/>
            <ac:picMk id="40" creationId="{687A87D2-A0C1-0715-F018-AF35ED7CA564}"/>
          </ac:picMkLst>
        </pc:picChg>
        <pc:picChg chg="add mod">
          <ac:chgData name="Leonie Smith" userId="fed1330f33f5650e" providerId="LiveId" clId="{FCD5C34B-7D06-4AAD-972C-5516FBB65FE6}" dt="2023-03-13T05:16:57.102" v="50"/>
          <ac:picMkLst>
            <pc:docMk/>
            <pc:sldMk cId="2346136586" sldId="260"/>
            <ac:picMk id="41" creationId="{BB35C266-8B95-15CF-143A-D541425C7C5B}"/>
          </ac:picMkLst>
        </pc:picChg>
      </pc:sldChg>
      <pc:sldChg chg="addSp delSp modSp mod modTransition modAnim">
        <pc:chgData name="Leonie Smith" userId="fed1330f33f5650e" providerId="LiveId" clId="{FCD5C34B-7D06-4AAD-972C-5516FBB65FE6}" dt="2023-03-13T05:18:02.033" v="53"/>
        <pc:sldMkLst>
          <pc:docMk/>
          <pc:sldMk cId="4037329247" sldId="261"/>
        </pc:sldMkLst>
        <pc:picChg chg="add del mod">
          <ac:chgData name="Leonie Smith" userId="fed1330f33f5650e" providerId="LiveId" clId="{FCD5C34B-7D06-4AAD-972C-5516FBB65FE6}" dt="2023-03-13T05:07:33.912" v="20"/>
          <ac:picMkLst>
            <pc:docMk/>
            <pc:sldMk cId="4037329247" sldId="261"/>
            <ac:picMk id="8" creationId="{251F7955-B1A0-DB83-34DA-37BF52FF7B93}"/>
          </ac:picMkLst>
        </pc:picChg>
        <pc:picChg chg="add del mod">
          <ac:chgData name="Leonie Smith" userId="fed1330f33f5650e" providerId="LiveId" clId="{FCD5C34B-7D06-4AAD-972C-5516FBB65FE6}" dt="2023-03-13T05:07:43.617" v="21"/>
          <ac:picMkLst>
            <pc:docMk/>
            <pc:sldMk cId="4037329247" sldId="261"/>
            <ac:picMk id="11" creationId="{3651572A-BA47-F910-68D6-CAAB94976E3C}"/>
          </ac:picMkLst>
        </pc:picChg>
        <pc:picChg chg="add del mod">
          <ac:chgData name="Leonie Smith" userId="fed1330f33f5650e" providerId="LiveId" clId="{FCD5C34B-7D06-4AAD-972C-5516FBB65FE6}" dt="2023-03-13T05:17:52.142" v="52"/>
          <ac:picMkLst>
            <pc:docMk/>
            <pc:sldMk cId="4037329247" sldId="261"/>
            <ac:picMk id="12" creationId="{70454903-7DBC-57F9-4E15-C4ECE5C0637A}"/>
          </ac:picMkLst>
        </pc:picChg>
        <pc:picChg chg="add del mod ord">
          <ac:chgData name="Leonie Smith" userId="fed1330f33f5650e" providerId="LiveId" clId="{FCD5C34B-7D06-4AAD-972C-5516FBB65FE6}" dt="2023-03-13T05:18:02.033" v="53"/>
          <ac:picMkLst>
            <pc:docMk/>
            <pc:sldMk cId="4037329247" sldId="261"/>
            <ac:picMk id="22" creationId="{72669F78-56D0-FA35-57B2-DCF0EC655486}"/>
          </ac:picMkLst>
        </pc:picChg>
        <pc:picChg chg="add mod">
          <ac:chgData name="Leonie Smith" userId="fed1330f33f5650e" providerId="LiveId" clId="{FCD5C34B-7D06-4AAD-972C-5516FBB65FE6}" dt="2023-03-13T05:18:02.033" v="53"/>
          <ac:picMkLst>
            <pc:docMk/>
            <pc:sldMk cId="4037329247" sldId="261"/>
            <ac:picMk id="23" creationId="{754E8800-5EE5-CA0B-8A82-E6ECF26DDC1C}"/>
          </ac:picMkLst>
        </pc:picChg>
      </pc:sldChg>
      <pc:sldChg chg="addSp delSp modSp mod modTransition modAnim">
        <pc:chgData name="Leonie Smith" userId="fed1330f33f5650e" providerId="LiveId" clId="{FCD5C34B-7D06-4AAD-972C-5516FBB65FE6}" dt="2023-03-13T05:09:13.172" v="28"/>
        <pc:sldMkLst>
          <pc:docMk/>
          <pc:sldMk cId="1909638311" sldId="262"/>
        </pc:sldMkLst>
        <pc:picChg chg="add del mod">
          <ac:chgData name="Leonie Smith" userId="fed1330f33f5650e" providerId="LiveId" clId="{FCD5C34B-7D06-4AAD-972C-5516FBB65FE6}" dt="2023-03-13T05:08:44.597" v="24"/>
          <ac:picMkLst>
            <pc:docMk/>
            <pc:sldMk cId="1909638311" sldId="262"/>
            <ac:picMk id="8" creationId="{2AD9F7F4-AD44-81C1-C217-1DDA0E78E645}"/>
          </ac:picMkLst>
        </pc:picChg>
        <pc:picChg chg="add del mod">
          <ac:chgData name="Leonie Smith" userId="fed1330f33f5650e" providerId="LiveId" clId="{FCD5C34B-7D06-4AAD-972C-5516FBB65FE6}" dt="2023-03-13T05:08:52.524" v="25"/>
          <ac:picMkLst>
            <pc:docMk/>
            <pc:sldMk cId="1909638311" sldId="262"/>
            <ac:picMk id="11" creationId="{5ABD9E06-CD08-F136-4804-977269017BF2}"/>
          </ac:picMkLst>
        </pc:picChg>
        <pc:picChg chg="add del mod">
          <ac:chgData name="Leonie Smith" userId="fed1330f33f5650e" providerId="LiveId" clId="{FCD5C34B-7D06-4AAD-972C-5516FBB65FE6}" dt="2023-03-13T05:08:59.084" v="27"/>
          <ac:picMkLst>
            <pc:docMk/>
            <pc:sldMk cId="1909638311" sldId="262"/>
            <ac:picMk id="12" creationId="{EE255F19-FF2C-5241-C43B-B5C698D62030}"/>
          </ac:picMkLst>
        </pc:picChg>
        <pc:picChg chg="add del mod ord">
          <ac:chgData name="Leonie Smith" userId="fed1330f33f5650e" providerId="LiveId" clId="{FCD5C34B-7D06-4AAD-972C-5516FBB65FE6}" dt="2023-03-13T05:09:13.172" v="28"/>
          <ac:picMkLst>
            <pc:docMk/>
            <pc:sldMk cId="1909638311" sldId="262"/>
            <ac:picMk id="15" creationId="{73396A4B-D39D-64C6-96DA-9E0D07A23E97}"/>
          </ac:picMkLst>
        </pc:picChg>
        <pc:picChg chg="add mod">
          <ac:chgData name="Leonie Smith" userId="fed1330f33f5650e" providerId="LiveId" clId="{FCD5C34B-7D06-4AAD-972C-5516FBB65FE6}" dt="2023-03-13T05:09:13.172" v="28"/>
          <ac:picMkLst>
            <pc:docMk/>
            <pc:sldMk cId="1909638311" sldId="262"/>
            <ac:picMk id="16" creationId="{B3BB36E5-E2A2-8250-1FEF-057E5ED6EEB6}"/>
          </ac:picMkLst>
        </pc:picChg>
      </pc:sldChg>
      <pc:sldChg chg="addSp delSp modSp mod modTransition modAnim">
        <pc:chgData name="Leonie Smith" userId="fed1330f33f5650e" providerId="LiveId" clId="{FCD5C34B-7D06-4AAD-972C-5516FBB65FE6}" dt="2023-03-13T05:19:23.538" v="59"/>
        <pc:sldMkLst>
          <pc:docMk/>
          <pc:sldMk cId="641208035" sldId="263"/>
        </pc:sldMkLst>
        <pc:picChg chg="add del mod">
          <ac:chgData name="Leonie Smith" userId="fed1330f33f5650e" providerId="LiveId" clId="{FCD5C34B-7D06-4AAD-972C-5516FBB65FE6}" dt="2023-03-13T05:11:07.128" v="31"/>
          <ac:picMkLst>
            <pc:docMk/>
            <pc:sldMk cId="641208035" sldId="263"/>
            <ac:picMk id="8" creationId="{252C6A3E-DF8A-9D8F-C3C5-3607DF016BE4}"/>
          </ac:picMkLst>
        </pc:picChg>
        <pc:picChg chg="add del mod">
          <ac:chgData name="Leonie Smith" userId="fed1330f33f5650e" providerId="LiveId" clId="{FCD5C34B-7D06-4AAD-972C-5516FBB65FE6}" dt="2023-03-13T05:11:23.354" v="32"/>
          <ac:picMkLst>
            <pc:docMk/>
            <pc:sldMk cId="641208035" sldId="263"/>
            <ac:picMk id="13" creationId="{534DA337-AEF2-0027-A3BD-530533BD1F51}"/>
          </ac:picMkLst>
        </pc:picChg>
        <pc:picChg chg="add del mod">
          <ac:chgData name="Leonie Smith" userId="fed1330f33f5650e" providerId="LiveId" clId="{FCD5C34B-7D06-4AAD-972C-5516FBB65FE6}" dt="2023-03-13T05:18:54.145" v="55"/>
          <ac:picMkLst>
            <pc:docMk/>
            <pc:sldMk cId="641208035" sldId="263"/>
            <ac:picMk id="14" creationId="{3E00133B-B62E-4D14-9F57-BF65A0FD5A3D}"/>
          </ac:picMkLst>
        </pc:picChg>
        <pc:picChg chg="add del mod ord">
          <ac:chgData name="Leonie Smith" userId="fed1330f33f5650e" providerId="LiveId" clId="{FCD5C34B-7D06-4AAD-972C-5516FBB65FE6}" dt="2023-03-13T05:19:05.132" v="56"/>
          <ac:picMkLst>
            <pc:docMk/>
            <pc:sldMk cId="641208035" sldId="263"/>
            <ac:picMk id="22" creationId="{FAE5A3F1-F2FB-A6E8-C81D-4153D5BFD81E}"/>
          </ac:picMkLst>
        </pc:picChg>
        <pc:picChg chg="add del mod">
          <ac:chgData name="Leonie Smith" userId="fed1330f33f5650e" providerId="LiveId" clId="{FCD5C34B-7D06-4AAD-972C-5516FBB65FE6}" dt="2023-03-13T05:19:07.653" v="58"/>
          <ac:picMkLst>
            <pc:docMk/>
            <pc:sldMk cId="641208035" sldId="263"/>
            <ac:picMk id="23" creationId="{FD9E602F-1E96-E090-720A-AE8E7CE2FA57}"/>
          </ac:picMkLst>
        </pc:picChg>
        <pc:picChg chg="add del mod ord">
          <ac:chgData name="Leonie Smith" userId="fed1330f33f5650e" providerId="LiveId" clId="{FCD5C34B-7D06-4AAD-972C-5516FBB65FE6}" dt="2023-03-13T05:19:23.538" v="59"/>
          <ac:picMkLst>
            <pc:docMk/>
            <pc:sldMk cId="641208035" sldId="263"/>
            <ac:picMk id="26" creationId="{531993DD-47F0-FA22-9D28-E3EC9F69BA7A}"/>
          </ac:picMkLst>
        </pc:picChg>
        <pc:picChg chg="add mod">
          <ac:chgData name="Leonie Smith" userId="fed1330f33f5650e" providerId="LiveId" clId="{FCD5C34B-7D06-4AAD-972C-5516FBB65FE6}" dt="2023-03-13T05:19:23.538" v="59"/>
          <ac:picMkLst>
            <pc:docMk/>
            <pc:sldMk cId="641208035" sldId="263"/>
            <ac:picMk id="27" creationId="{BE8454DF-76E5-8EDA-0D50-ECE88ECC6D9A}"/>
          </ac:picMkLst>
        </pc:picChg>
      </pc:sldChg>
      <pc:sldChg chg="addSp delSp modSp mod modTransition modAnim">
        <pc:chgData name="Leonie Smith" userId="fed1330f33f5650e" providerId="LiveId" clId="{FCD5C34B-7D06-4AAD-972C-5516FBB65FE6}" dt="2023-03-13T05:13:15.342" v="39"/>
        <pc:sldMkLst>
          <pc:docMk/>
          <pc:sldMk cId="4044745628" sldId="264"/>
        </pc:sldMkLst>
        <pc:picChg chg="add del mod">
          <ac:chgData name="Leonie Smith" userId="fed1330f33f5650e" providerId="LiveId" clId="{FCD5C34B-7D06-4AAD-972C-5516FBB65FE6}" dt="2023-03-13T05:12:57.352" v="35"/>
          <ac:picMkLst>
            <pc:docMk/>
            <pc:sldMk cId="4044745628" sldId="264"/>
            <ac:picMk id="8" creationId="{CDA460BD-236A-6276-F73C-2368BF7F8C8E}"/>
          </ac:picMkLst>
        </pc:picChg>
        <pc:picChg chg="add del mod">
          <ac:chgData name="Leonie Smith" userId="fed1330f33f5650e" providerId="LiveId" clId="{FCD5C34B-7D06-4AAD-972C-5516FBB65FE6}" dt="2023-03-13T05:13:02.390" v="36"/>
          <ac:picMkLst>
            <pc:docMk/>
            <pc:sldMk cId="4044745628" sldId="264"/>
            <ac:picMk id="13" creationId="{8C96510B-B80A-AF9B-3CEB-B6785BA706C3}"/>
          </ac:picMkLst>
        </pc:picChg>
        <pc:picChg chg="add del mod">
          <ac:chgData name="Leonie Smith" userId="fed1330f33f5650e" providerId="LiveId" clId="{FCD5C34B-7D06-4AAD-972C-5516FBB65FE6}" dt="2023-03-13T05:13:04.471" v="38"/>
          <ac:picMkLst>
            <pc:docMk/>
            <pc:sldMk cId="4044745628" sldId="264"/>
            <ac:picMk id="14" creationId="{09BCC1AF-568A-DA60-ADE7-34BE22FD577C}"/>
          </ac:picMkLst>
        </pc:picChg>
        <pc:picChg chg="add del mod ord">
          <ac:chgData name="Leonie Smith" userId="fed1330f33f5650e" providerId="LiveId" clId="{FCD5C34B-7D06-4AAD-972C-5516FBB65FE6}" dt="2023-03-13T05:13:15.342" v="39"/>
          <ac:picMkLst>
            <pc:docMk/>
            <pc:sldMk cId="4044745628" sldId="264"/>
            <ac:picMk id="17" creationId="{D3C0760F-CF35-A42A-B26E-083248CAC5F5}"/>
          </ac:picMkLst>
        </pc:picChg>
        <pc:picChg chg="add mod">
          <ac:chgData name="Leonie Smith" userId="fed1330f33f5650e" providerId="LiveId" clId="{FCD5C34B-7D06-4AAD-972C-5516FBB65FE6}" dt="2023-03-13T05:13:15.342" v="39"/>
          <ac:picMkLst>
            <pc:docMk/>
            <pc:sldMk cId="4044745628" sldId="264"/>
            <ac:picMk id="18" creationId="{FF4245C3-AF12-4BEC-B0B4-68857EE08B66}"/>
          </ac:picMkLst>
        </pc:picChg>
      </pc:sldChg>
      <pc:sldChg chg="addSp delSp modSp mod modTransition modAnim">
        <pc:chgData name="Leonie Smith" userId="fed1330f33f5650e" providerId="LiveId" clId="{FCD5C34B-7D06-4AAD-972C-5516FBB65FE6}" dt="2023-03-13T05:21:04.506" v="62"/>
        <pc:sldMkLst>
          <pc:docMk/>
          <pc:sldMk cId="978260341" sldId="265"/>
        </pc:sldMkLst>
        <pc:picChg chg="add del mod">
          <ac:chgData name="Leonie Smith" userId="fed1330f33f5650e" providerId="LiveId" clId="{FCD5C34B-7D06-4AAD-972C-5516FBB65FE6}" dt="2023-03-13T05:20:50.809" v="61"/>
          <ac:picMkLst>
            <pc:docMk/>
            <pc:sldMk cId="978260341" sldId="265"/>
            <ac:picMk id="8" creationId="{1955588C-A565-6138-843B-7DA3DF29339A}"/>
          </ac:picMkLst>
        </pc:picChg>
        <pc:picChg chg="add del mod">
          <ac:chgData name="Leonie Smith" userId="fed1330f33f5650e" providerId="LiveId" clId="{FCD5C34B-7D06-4AAD-972C-5516FBB65FE6}" dt="2023-03-13T05:21:04.506" v="62"/>
          <ac:picMkLst>
            <pc:docMk/>
            <pc:sldMk cId="978260341" sldId="265"/>
            <ac:picMk id="18" creationId="{8AD0E11F-8235-CEFD-DAC1-5607612F2A2C}"/>
          </ac:picMkLst>
        </pc:picChg>
        <pc:picChg chg="add mod">
          <ac:chgData name="Leonie Smith" userId="fed1330f33f5650e" providerId="LiveId" clId="{FCD5C34B-7D06-4AAD-972C-5516FBB65FE6}" dt="2023-03-13T05:21:04.506" v="62"/>
          <ac:picMkLst>
            <pc:docMk/>
            <pc:sldMk cId="978260341" sldId="265"/>
            <ac:picMk id="19" creationId="{90F27979-FEEE-D3F7-0845-93F1B3E8D029}"/>
          </ac:picMkLst>
        </pc:picChg>
      </pc:sldChg>
      <pc:sldChg chg="addSp delSp modSp mod modTransition modAnim">
        <pc:chgData name="Leonie Smith" userId="fed1330f33f5650e" providerId="LiveId" clId="{FCD5C34B-7D06-4AAD-972C-5516FBB65FE6}" dt="2023-03-13T05:15:17.850" v="47"/>
        <pc:sldMkLst>
          <pc:docMk/>
          <pc:sldMk cId="3575870363" sldId="266"/>
        </pc:sldMkLst>
        <pc:picChg chg="add del mod">
          <ac:chgData name="Leonie Smith" userId="fed1330f33f5650e" providerId="LiveId" clId="{FCD5C34B-7D06-4AAD-972C-5516FBB65FE6}" dt="2023-03-13T05:14:51.689" v="43"/>
          <ac:picMkLst>
            <pc:docMk/>
            <pc:sldMk cId="3575870363" sldId="266"/>
            <ac:picMk id="7" creationId="{03B25252-6D1E-A533-5E73-A621D10FCC49}"/>
          </ac:picMkLst>
        </pc:picChg>
        <pc:picChg chg="add del mod">
          <ac:chgData name="Leonie Smith" userId="fed1330f33f5650e" providerId="LiveId" clId="{FCD5C34B-7D06-4AAD-972C-5516FBB65FE6}" dt="2023-03-13T05:14:58.839" v="44"/>
          <ac:picMkLst>
            <pc:docMk/>
            <pc:sldMk cId="3575870363" sldId="266"/>
            <ac:picMk id="10" creationId="{C410A487-B587-863A-77F0-888A0B1F6C3A}"/>
          </ac:picMkLst>
        </pc:picChg>
        <pc:picChg chg="add del mod">
          <ac:chgData name="Leonie Smith" userId="fed1330f33f5650e" providerId="LiveId" clId="{FCD5C34B-7D06-4AAD-972C-5516FBB65FE6}" dt="2023-03-13T05:15:04.282" v="46"/>
          <ac:picMkLst>
            <pc:docMk/>
            <pc:sldMk cId="3575870363" sldId="266"/>
            <ac:picMk id="11" creationId="{93FEE928-BD48-E5CF-A097-8983FACF6979}"/>
          </ac:picMkLst>
        </pc:picChg>
        <pc:picChg chg="add del mod ord">
          <ac:chgData name="Leonie Smith" userId="fed1330f33f5650e" providerId="LiveId" clId="{FCD5C34B-7D06-4AAD-972C-5516FBB65FE6}" dt="2023-03-13T05:15:17.850" v="47"/>
          <ac:picMkLst>
            <pc:docMk/>
            <pc:sldMk cId="3575870363" sldId="266"/>
            <ac:picMk id="14" creationId="{C03A8389-0EBE-67A8-9753-81744828324D}"/>
          </ac:picMkLst>
        </pc:picChg>
        <pc:picChg chg="add mod">
          <ac:chgData name="Leonie Smith" userId="fed1330f33f5650e" providerId="LiveId" clId="{FCD5C34B-7D06-4AAD-972C-5516FBB65FE6}" dt="2023-03-13T05:15:17.850" v="47"/>
          <ac:picMkLst>
            <pc:docMk/>
            <pc:sldMk cId="3575870363" sldId="266"/>
            <ac:picMk id="15" creationId="{40C39A7E-23B8-1232-6DA4-EB80914F3B7D}"/>
          </ac:picMkLst>
        </pc:picChg>
      </pc:sldChg>
    </pc:docChg>
  </pc:docChgLst>
  <pc:docChgLst>
    <pc:chgData name="Alfred Smith" userId="3c60a3631c0db8ad" providerId="LiveId" clId="{5ECF18B9-6545-4759-AD4B-914884E4A77E}"/>
    <pc:docChg chg="undo custSel modSld">
      <pc:chgData name="Alfred Smith" userId="3c60a3631c0db8ad" providerId="LiveId" clId="{5ECF18B9-6545-4759-AD4B-914884E4A77E}" dt="2024-07-25T10:29:02.332" v="23"/>
      <pc:docMkLst>
        <pc:docMk/>
      </pc:docMkLst>
      <pc:sldChg chg="modSp mod">
        <pc:chgData name="Alfred Smith" userId="3c60a3631c0db8ad" providerId="LiveId" clId="{5ECF18B9-6545-4759-AD4B-914884E4A77E}" dt="2024-07-25T10:20:25.346" v="3" actId="27636"/>
        <pc:sldMkLst>
          <pc:docMk/>
          <pc:sldMk cId="1499918570" sldId="257"/>
        </pc:sldMkLst>
        <pc:spChg chg="mod">
          <ac:chgData name="Alfred Smith" userId="3c60a3631c0db8ad" providerId="LiveId" clId="{5ECF18B9-6545-4759-AD4B-914884E4A77E}" dt="2024-07-25T10:20:25.346" v="3" actId="27636"/>
          <ac:spMkLst>
            <pc:docMk/>
            <pc:sldMk cId="1499918570" sldId="257"/>
            <ac:spMk id="3" creationId="{0228937D-0D81-2DA1-1C55-FD99B23FE1AE}"/>
          </ac:spMkLst>
        </pc:spChg>
      </pc:sldChg>
      <pc:sldChg chg="modSp mod">
        <pc:chgData name="Alfred Smith" userId="3c60a3631c0db8ad" providerId="LiveId" clId="{5ECF18B9-6545-4759-AD4B-914884E4A77E}" dt="2024-07-25T10:27:22.587" v="6"/>
        <pc:sldMkLst>
          <pc:docMk/>
          <pc:sldMk cId="2346136586" sldId="260"/>
        </pc:sldMkLst>
        <pc:spChg chg="mod">
          <ac:chgData name="Alfred Smith" userId="3c60a3631c0db8ad" providerId="LiveId" clId="{5ECF18B9-6545-4759-AD4B-914884E4A77E}" dt="2024-07-25T10:27:22.587" v="6"/>
          <ac:spMkLst>
            <pc:docMk/>
            <pc:sldMk cId="2346136586" sldId="260"/>
            <ac:spMk id="4" creationId="{EE2AC625-9141-A801-F431-DD5F79396320}"/>
          </ac:spMkLst>
        </pc:spChg>
      </pc:sldChg>
      <pc:sldChg chg="modSp mod">
        <pc:chgData name="Alfred Smith" userId="3c60a3631c0db8ad" providerId="LiveId" clId="{5ECF18B9-6545-4759-AD4B-914884E4A77E}" dt="2024-07-25T10:27:38.880" v="8"/>
        <pc:sldMkLst>
          <pc:docMk/>
          <pc:sldMk cId="4037329247" sldId="261"/>
        </pc:sldMkLst>
        <pc:spChg chg="mod">
          <ac:chgData name="Alfred Smith" userId="3c60a3631c0db8ad" providerId="LiveId" clId="{5ECF18B9-6545-4759-AD4B-914884E4A77E}" dt="2024-07-25T10:27:38.880" v="8"/>
          <ac:spMkLst>
            <pc:docMk/>
            <pc:sldMk cId="4037329247" sldId="261"/>
            <ac:spMk id="4" creationId="{EE2AC625-9141-A801-F431-DD5F79396320}"/>
          </ac:spMkLst>
        </pc:spChg>
      </pc:sldChg>
      <pc:sldChg chg="modSp mod">
        <pc:chgData name="Alfred Smith" userId="3c60a3631c0db8ad" providerId="LiveId" clId="{5ECF18B9-6545-4759-AD4B-914884E4A77E}" dt="2024-07-25T10:27:52.765" v="10"/>
        <pc:sldMkLst>
          <pc:docMk/>
          <pc:sldMk cId="1909638311" sldId="262"/>
        </pc:sldMkLst>
        <pc:spChg chg="mod">
          <ac:chgData name="Alfred Smith" userId="3c60a3631c0db8ad" providerId="LiveId" clId="{5ECF18B9-6545-4759-AD4B-914884E4A77E}" dt="2024-07-25T10:27:52.765" v="10"/>
          <ac:spMkLst>
            <pc:docMk/>
            <pc:sldMk cId="1909638311" sldId="262"/>
            <ac:spMk id="4" creationId="{EE2AC625-9141-A801-F431-DD5F79396320}"/>
          </ac:spMkLst>
        </pc:spChg>
      </pc:sldChg>
      <pc:sldChg chg="modSp mod">
        <pc:chgData name="Alfred Smith" userId="3c60a3631c0db8ad" providerId="LiveId" clId="{5ECF18B9-6545-4759-AD4B-914884E4A77E}" dt="2024-07-25T10:28:06.648" v="12"/>
        <pc:sldMkLst>
          <pc:docMk/>
          <pc:sldMk cId="641208035" sldId="263"/>
        </pc:sldMkLst>
        <pc:spChg chg="mod">
          <ac:chgData name="Alfred Smith" userId="3c60a3631c0db8ad" providerId="LiveId" clId="{5ECF18B9-6545-4759-AD4B-914884E4A77E}" dt="2024-07-25T10:28:06.648" v="12"/>
          <ac:spMkLst>
            <pc:docMk/>
            <pc:sldMk cId="641208035" sldId="263"/>
            <ac:spMk id="4" creationId="{EE2AC625-9141-A801-F431-DD5F79396320}"/>
          </ac:spMkLst>
        </pc:spChg>
      </pc:sldChg>
      <pc:sldChg chg="modSp mod">
        <pc:chgData name="Alfred Smith" userId="3c60a3631c0db8ad" providerId="LiveId" clId="{5ECF18B9-6545-4759-AD4B-914884E4A77E}" dt="2024-07-25T10:28:27.329" v="14"/>
        <pc:sldMkLst>
          <pc:docMk/>
          <pc:sldMk cId="4044745628" sldId="264"/>
        </pc:sldMkLst>
        <pc:spChg chg="mod">
          <ac:chgData name="Alfred Smith" userId="3c60a3631c0db8ad" providerId="LiveId" clId="{5ECF18B9-6545-4759-AD4B-914884E4A77E}" dt="2024-07-25T10:28:27.329" v="14"/>
          <ac:spMkLst>
            <pc:docMk/>
            <pc:sldMk cId="4044745628" sldId="264"/>
            <ac:spMk id="4" creationId="{EE2AC625-9141-A801-F431-DD5F79396320}"/>
          </ac:spMkLst>
        </pc:spChg>
      </pc:sldChg>
      <pc:sldChg chg="modSp mod">
        <pc:chgData name="Alfred Smith" userId="3c60a3631c0db8ad" providerId="LiveId" clId="{5ECF18B9-6545-4759-AD4B-914884E4A77E}" dt="2024-07-25T10:28:43.749" v="19" actId="5793"/>
        <pc:sldMkLst>
          <pc:docMk/>
          <pc:sldMk cId="978260341" sldId="265"/>
        </pc:sldMkLst>
        <pc:spChg chg="mod">
          <ac:chgData name="Alfred Smith" userId="3c60a3631c0db8ad" providerId="LiveId" clId="{5ECF18B9-6545-4759-AD4B-914884E4A77E}" dt="2024-07-25T10:28:43.749" v="19" actId="5793"/>
          <ac:spMkLst>
            <pc:docMk/>
            <pc:sldMk cId="978260341" sldId="265"/>
            <ac:spMk id="4" creationId="{EE2AC625-9141-A801-F431-DD5F79396320}"/>
          </ac:spMkLst>
        </pc:spChg>
      </pc:sldChg>
      <pc:sldChg chg="modSp mod">
        <pc:chgData name="Alfred Smith" userId="3c60a3631c0db8ad" providerId="LiveId" clId="{5ECF18B9-6545-4759-AD4B-914884E4A77E}" dt="2024-07-25T10:29:02.332" v="23"/>
        <pc:sldMkLst>
          <pc:docMk/>
          <pc:sldMk cId="3575870363" sldId="266"/>
        </pc:sldMkLst>
        <pc:spChg chg="mod">
          <ac:chgData name="Alfred Smith" userId="3c60a3631c0db8ad" providerId="LiveId" clId="{5ECF18B9-6545-4759-AD4B-914884E4A77E}" dt="2024-07-25T10:29:02.332" v="23"/>
          <ac:spMkLst>
            <pc:docMk/>
            <pc:sldMk cId="3575870363" sldId="266"/>
            <ac:spMk id="4" creationId="{EE2AC625-9141-A801-F431-DD5F79396320}"/>
          </ac:spMkLst>
        </pc:spChg>
      </pc:sldChg>
      <pc:sldChg chg="addSp modSp">
        <pc:chgData name="Alfred Smith" userId="3c60a3631c0db8ad" providerId="LiveId" clId="{5ECF18B9-6545-4759-AD4B-914884E4A77E}" dt="2024-07-25T10:21:10.530" v="4"/>
        <pc:sldMkLst>
          <pc:docMk/>
          <pc:sldMk cId="4120481681" sldId="270"/>
        </pc:sldMkLst>
        <pc:spChg chg="add mod">
          <ac:chgData name="Alfred Smith" userId="3c60a3631c0db8ad" providerId="LiveId" clId="{5ECF18B9-6545-4759-AD4B-914884E4A77E}" dt="2024-07-25T10:21:10.530" v="4"/>
          <ac:spMkLst>
            <pc:docMk/>
            <pc:sldMk cId="4120481681" sldId="270"/>
            <ac:spMk id="4" creationId="{6D346CA0-4D22-5160-F7B9-2F5F3ADB2792}"/>
          </ac:spMkLst>
        </pc:spChg>
      </pc:sldChg>
    </pc:docChg>
  </pc:docChgLst>
  <pc:docChgLst>
    <pc:chgData name="Leonie Smith" userId="fed1330f33f5650e" providerId="LiveId" clId="{3B6539A8-7161-409B-A682-C6834B603057}"/>
    <pc:docChg chg="modSld">
      <pc:chgData name="Leonie Smith" userId="fed1330f33f5650e" providerId="LiveId" clId="{3B6539A8-7161-409B-A682-C6834B603057}" dt="2024-01-22T03:47:45.984" v="39" actId="20577"/>
      <pc:docMkLst>
        <pc:docMk/>
      </pc:docMkLst>
      <pc:sldChg chg="addSp delSp modSp mod modTransition modAnim modNotesTx">
        <pc:chgData name="Leonie Smith" userId="fed1330f33f5650e" providerId="LiveId" clId="{3B6539A8-7161-409B-A682-C6834B603057}" dt="2024-01-22T03:47:45.984" v="39" actId="20577"/>
        <pc:sldMkLst>
          <pc:docMk/>
          <pc:sldMk cId="1499918570" sldId="257"/>
        </pc:sldMkLst>
        <pc:picChg chg="add del mod">
          <ac:chgData name="Leonie Smith" userId="fed1330f33f5650e" providerId="LiveId" clId="{3B6539A8-7161-409B-A682-C6834B603057}" dt="2024-01-12T04:17:14.605" v="2"/>
          <ac:picMkLst>
            <pc:docMk/>
            <pc:sldMk cId="1499918570" sldId="257"/>
            <ac:picMk id="5" creationId="{111999F1-669A-2039-92E3-C39FFBF097D1}"/>
          </ac:picMkLst>
        </pc:picChg>
        <pc:picChg chg="add del mod ord">
          <ac:chgData name="Leonie Smith" userId="fed1330f33f5650e" providerId="LiveId" clId="{3B6539A8-7161-409B-A682-C6834B603057}" dt="2024-01-22T03:45:13.022" v="8"/>
          <ac:picMkLst>
            <pc:docMk/>
            <pc:sldMk cId="1499918570" sldId="257"/>
            <ac:picMk id="5" creationId="{DC757B46-2F0B-BDA0-164C-60E0C5F3E9ED}"/>
          </ac:picMkLst>
        </pc:picChg>
        <pc:picChg chg="add del mod">
          <ac:chgData name="Leonie Smith" userId="fed1330f33f5650e" providerId="LiveId" clId="{3B6539A8-7161-409B-A682-C6834B603057}" dt="2024-01-22T03:45:05.970" v="7"/>
          <ac:picMkLst>
            <pc:docMk/>
            <pc:sldMk cId="1499918570" sldId="257"/>
            <ac:picMk id="6" creationId="{AF7DA767-C884-0CF4-B9FA-A5AFAD216BC2}"/>
          </ac:picMkLst>
        </pc:picChg>
        <pc:picChg chg="add mod">
          <ac:chgData name="Leonie Smith" userId="fed1330f33f5650e" providerId="LiveId" clId="{3B6539A8-7161-409B-A682-C6834B603057}" dt="2024-01-22T03:45:13.022" v="8"/>
          <ac:picMkLst>
            <pc:docMk/>
            <pc:sldMk cId="1499918570" sldId="257"/>
            <ac:picMk id="7" creationId="{203A4C51-80F6-5C2A-7E55-60653163CE0C}"/>
          </ac:picMkLst>
        </pc:picChg>
        <pc:picChg chg="del">
          <ac:chgData name="Leonie Smith" userId="fed1330f33f5650e" providerId="LiveId" clId="{3B6539A8-7161-409B-A682-C6834B603057}" dt="2024-01-12T04:17:07.312" v="1"/>
          <ac:picMkLst>
            <pc:docMk/>
            <pc:sldMk cId="1499918570" sldId="257"/>
            <ac:picMk id="8" creationId="{43372A87-417E-4B3B-C6ED-D6F458B532ED}"/>
          </ac:picMkLst>
        </pc:picChg>
      </pc:sldChg>
      <pc:sldChg chg="addSp delSp modSp mod modTransition modAnim">
        <pc:chgData name="Leonie Smith" userId="fed1330f33f5650e" providerId="LiveId" clId="{3B6539A8-7161-409B-A682-C6834B603057}" dt="2024-01-12T04:17:37.857" v="5"/>
        <pc:sldMkLst>
          <pc:docMk/>
          <pc:sldMk cId="454763615" sldId="259"/>
        </pc:sldMkLst>
        <pc:picChg chg="add del mod">
          <ac:chgData name="Leonie Smith" userId="fed1330f33f5650e" providerId="LiveId" clId="{3B6539A8-7161-409B-A682-C6834B603057}" dt="2024-01-12T04:17:37.857" v="5"/>
          <ac:picMkLst>
            <pc:docMk/>
            <pc:sldMk cId="454763615" sldId="259"/>
            <ac:picMk id="5" creationId="{85CAEDC6-3B3B-D2B3-919D-75536FA81436}"/>
          </ac:picMkLst>
        </pc:picChg>
        <pc:picChg chg="add mod">
          <ac:chgData name="Leonie Smith" userId="fed1330f33f5650e" providerId="LiveId" clId="{3B6539A8-7161-409B-A682-C6834B603057}" dt="2024-01-12T04:17:37.857" v="5"/>
          <ac:picMkLst>
            <pc:docMk/>
            <pc:sldMk cId="454763615" sldId="259"/>
            <ac:picMk id="6" creationId="{50E5A792-C4FA-4364-52CF-B7721F1C3CA8}"/>
          </ac:picMkLst>
        </pc:picChg>
        <pc:picChg chg="del">
          <ac:chgData name="Leonie Smith" userId="fed1330f33f5650e" providerId="LiveId" clId="{3B6539A8-7161-409B-A682-C6834B603057}" dt="2024-01-12T04:17:30.765" v="4"/>
          <ac:picMkLst>
            <pc:docMk/>
            <pc:sldMk cId="454763615" sldId="259"/>
            <ac:picMk id="8" creationId="{F788F616-FCD8-C78B-B51D-7E060F0F2FF7}"/>
          </ac:picMkLst>
        </pc:picChg>
      </pc:sldChg>
      <pc:sldChg chg="addSp delSp modSp mod modTransition modAnim">
        <pc:chgData name="Leonie Smith" userId="fed1330f33f5650e" providerId="LiveId" clId="{3B6539A8-7161-409B-A682-C6834B603057}" dt="2024-01-22T03:45:43.813" v="11"/>
        <pc:sldMkLst>
          <pc:docMk/>
          <pc:sldMk cId="2346136586" sldId="260"/>
        </pc:sldMkLst>
        <pc:picChg chg="add del mod ord">
          <ac:chgData name="Leonie Smith" userId="fed1330f33f5650e" providerId="LiveId" clId="{3B6539A8-7161-409B-A682-C6834B603057}" dt="2024-01-22T03:45:43.813" v="11"/>
          <ac:picMkLst>
            <pc:docMk/>
            <pc:sldMk cId="2346136586" sldId="260"/>
            <ac:picMk id="5" creationId="{99AE5524-3FFE-E80F-16F4-0B3758DB8510}"/>
          </ac:picMkLst>
        </pc:picChg>
        <pc:picChg chg="add mod">
          <ac:chgData name="Leonie Smith" userId="fed1330f33f5650e" providerId="LiveId" clId="{3B6539A8-7161-409B-A682-C6834B603057}" dt="2024-01-22T03:45:43.813" v="11"/>
          <ac:picMkLst>
            <pc:docMk/>
            <pc:sldMk cId="2346136586" sldId="260"/>
            <ac:picMk id="6" creationId="{ABFD2EE5-0AC9-B455-220C-4BB08A6A378E}"/>
          </ac:picMkLst>
        </pc:picChg>
        <pc:picChg chg="del">
          <ac:chgData name="Leonie Smith" userId="fed1330f33f5650e" providerId="LiveId" clId="{3B6539A8-7161-409B-A682-C6834B603057}" dt="2024-01-22T03:45:28.563" v="10"/>
          <ac:picMkLst>
            <pc:docMk/>
            <pc:sldMk cId="2346136586" sldId="260"/>
            <ac:picMk id="41" creationId="{BB35C266-8B95-15CF-143A-D541425C7C5B}"/>
          </ac:picMkLst>
        </pc:picChg>
      </pc:sldChg>
      <pc:sldChg chg="addSp delSp modSp mod modTransition modAnim">
        <pc:chgData name="Leonie Smith" userId="fed1330f33f5650e" providerId="LiveId" clId="{3B6539A8-7161-409B-A682-C6834B603057}" dt="2024-01-22T03:45:58.261" v="14"/>
        <pc:sldMkLst>
          <pc:docMk/>
          <pc:sldMk cId="4037329247" sldId="261"/>
        </pc:sldMkLst>
        <pc:picChg chg="add del mod ord">
          <ac:chgData name="Leonie Smith" userId="fed1330f33f5650e" providerId="LiveId" clId="{3B6539A8-7161-409B-A682-C6834B603057}" dt="2024-01-22T03:45:58.261" v="14"/>
          <ac:picMkLst>
            <pc:docMk/>
            <pc:sldMk cId="4037329247" sldId="261"/>
            <ac:picMk id="5" creationId="{8D391E95-F91D-4F47-4D7A-E092767F5E38}"/>
          </ac:picMkLst>
        </pc:picChg>
        <pc:picChg chg="add mod">
          <ac:chgData name="Leonie Smith" userId="fed1330f33f5650e" providerId="LiveId" clId="{3B6539A8-7161-409B-A682-C6834B603057}" dt="2024-01-22T03:45:58.261" v="14"/>
          <ac:picMkLst>
            <pc:docMk/>
            <pc:sldMk cId="4037329247" sldId="261"/>
            <ac:picMk id="6" creationId="{59C99FEE-B540-2B48-DE01-16720F51202E}"/>
          </ac:picMkLst>
        </pc:picChg>
        <pc:picChg chg="del">
          <ac:chgData name="Leonie Smith" userId="fed1330f33f5650e" providerId="LiveId" clId="{3B6539A8-7161-409B-A682-C6834B603057}" dt="2024-01-22T03:45:47.744" v="13"/>
          <ac:picMkLst>
            <pc:docMk/>
            <pc:sldMk cId="4037329247" sldId="261"/>
            <ac:picMk id="23" creationId="{754E8800-5EE5-CA0B-8A82-E6ECF26DDC1C}"/>
          </ac:picMkLst>
        </pc:picChg>
      </pc:sldChg>
      <pc:sldChg chg="addSp delSp modSp mod modTransition modAnim">
        <pc:chgData name="Leonie Smith" userId="fed1330f33f5650e" providerId="LiveId" clId="{3B6539A8-7161-409B-A682-C6834B603057}" dt="2024-01-22T03:46:16.600" v="17"/>
        <pc:sldMkLst>
          <pc:docMk/>
          <pc:sldMk cId="1909638311" sldId="262"/>
        </pc:sldMkLst>
        <pc:picChg chg="add del mod ord">
          <ac:chgData name="Leonie Smith" userId="fed1330f33f5650e" providerId="LiveId" clId="{3B6539A8-7161-409B-A682-C6834B603057}" dt="2024-01-22T03:46:16.600" v="17"/>
          <ac:picMkLst>
            <pc:docMk/>
            <pc:sldMk cId="1909638311" sldId="262"/>
            <ac:picMk id="5" creationId="{6129AB59-C4DF-CD1B-AF63-75E6DCF1A15A}"/>
          </ac:picMkLst>
        </pc:picChg>
        <pc:picChg chg="add mod">
          <ac:chgData name="Leonie Smith" userId="fed1330f33f5650e" providerId="LiveId" clId="{3B6539A8-7161-409B-A682-C6834B603057}" dt="2024-01-22T03:46:16.600" v="17"/>
          <ac:picMkLst>
            <pc:docMk/>
            <pc:sldMk cId="1909638311" sldId="262"/>
            <ac:picMk id="6" creationId="{9F321CB5-A9E9-2F43-0EBE-CB9A123366B1}"/>
          </ac:picMkLst>
        </pc:picChg>
        <pc:picChg chg="del">
          <ac:chgData name="Leonie Smith" userId="fed1330f33f5650e" providerId="LiveId" clId="{3B6539A8-7161-409B-A682-C6834B603057}" dt="2024-01-22T03:46:01.815" v="16"/>
          <ac:picMkLst>
            <pc:docMk/>
            <pc:sldMk cId="1909638311" sldId="262"/>
            <ac:picMk id="16" creationId="{B3BB36E5-E2A2-8250-1FEF-057E5ED6EEB6}"/>
          </ac:picMkLst>
        </pc:picChg>
      </pc:sldChg>
      <pc:sldChg chg="addSp delSp modSp mod modTransition modAnim">
        <pc:chgData name="Leonie Smith" userId="fed1330f33f5650e" providerId="LiveId" clId="{3B6539A8-7161-409B-A682-C6834B603057}" dt="2024-01-22T03:46:36.755" v="20"/>
        <pc:sldMkLst>
          <pc:docMk/>
          <pc:sldMk cId="641208035" sldId="263"/>
        </pc:sldMkLst>
        <pc:picChg chg="add del mod ord">
          <ac:chgData name="Leonie Smith" userId="fed1330f33f5650e" providerId="LiveId" clId="{3B6539A8-7161-409B-A682-C6834B603057}" dt="2024-01-22T03:46:36.755" v="20"/>
          <ac:picMkLst>
            <pc:docMk/>
            <pc:sldMk cId="641208035" sldId="263"/>
            <ac:picMk id="5" creationId="{8B6D83CB-4B5F-D390-C66F-756CDB1780B0}"/>
          </ac:picMkLst>
        </pc:picChg>
        <pc:picChg chg="add mod">
          <ac:chgData name="Leonie Smith" userId="fed1330f33f5650e" providerId="LiveId" clId="{3B6539A8-7161-409B-A682-C6834B603057}" dt="2024-01-22T03:46:36.755" v="20"/>
          <ac:picMkLst>
            <pc:docMk/>
            <pc:sldMk cId="641208035" sldId="263"/>
            <ac:picMk id="6" creationId="{9F3B968B-F798-4A12-023D-40E10DEFDF8D}"/>
          </ac:picMkLst>
        </pc:picChg>
        <pc:picChg chg="del">
          <ac:chgData name="Leonie Smith" userId="fed1330f33f5650e" providerId="LiveId" clId="{3B6539A8-7161-409B-A682-C6834B603057}" dt="2024-01-22T03:46:20.231" v="19"/>
          <ac:picMkLst>
            <pc:docMk/>
            <pc:sldMk cId="641208035" sldId="263"/>
            <ac:picMk id="27" creationId="{BE8454DF-76E5-8EDA-0D50-ECE88ECC6D9A}"/>
          </ac:picMkLst>
        </pc:picChg>
      </pc:sldChg>
      <pc:sldChg chg="addSp delSp modSp mod modTransition modAnim">
        <pc:chgData name="Leonie Smith" userId="fed1330f33f5650e" providerId="LiveId" clId="{3B6539A8-7161-409B-A682-C6834B603057}" dt="2024-01-22T03:46:53.696" v="23"/>
        <pc:sldMkLst>
          <pc:docMk/>
          <pc:sldMk cId="4044745628" sldId="264"/>
        </pc:sldMkLst>
        <pc:picChg chg="add del mod ord">
          <ac:chgData name="Leonie Smith" userId="fed1330f33f5650e" providerId="LiveId" clId="{3B6539A8-7161-409B-A682-C6834B603057}" dt="2024-01-22T03:46:53.696" v="23"/>
          <ac:picMkLst>
            <pc:docMk/>
            <pc:sldMk cId="4044745628" sldId="264"/>
            <ac:picMk id="5" creationId="{FF13BB9A-F156-4BCB-B66F-4CC71F26B2BC}"/>
          </ac:picMkLst>
        </pc:picChg>
        <pc:picChg chg="add mod">
          <ac:chgData name="Leonie Smith" userId="fed1330f33f5650e" providerId="LiveId" clId="{3B6539A8-7161-409B-A682-C6834B603057}" dt="2024-01-22T03:46:53.696" v="23"/>
          <ac:picMkLst>
            <pc:docMk/>
            <pc:sldMk cId="4044745628" sldId="264"/>
            <ac:picMk id="6" creationId="{400291A1-FB9C-9523-48B0-A174471C4B8F}"/>
          </ac:picMkLst>
        </pc:picChg>
        <pc:picChg chg="del">
          <ac:chgData name="Leonie Smith" userId="fed1330f33f5650e" providerId="LiveId" clId="{3B6539A8-7161-409B-A682-C6834B603057}" dt="2024-01-22T03:46:40.457" v="22"/>
          <ac:picMkLst>
            <pc:docMk/>
            <pc:sldMk cId="4044745628" sldId="264"/>
            <ac:picMk id="18" creationId="{FF4245C3-AF12-4BEC-B0B4-68857EE08B66}"/>
          </ac:picMkLst>
        </pc:picChg>
      </pc:sldChg>
      <pc:sldChg chg="addSp delSp modSp mod modTransition modAnim">
        <pc:chgData name="Leonie Smith" userId="fed1330f33f5650e" providerId="LiveId" clId="{3B6539A8-7161-409B-A682-C6834B603057}" dt="2024-01-22T03:47:09.838" v="26"/>
        <pc:sldMkLst>
          <pc:docMk/>
          <pc:sldMk cId="978260341" sldId="265"/>
        </pc:sldMkLst>
        <pc:picChg chg="add del mod ord">
          <ac:chgData name="Leonie Smith" userId="fed1330f33f5650e" providerId="LiveId" clId="{3B6539A8-7161-409B-A682-C6834B603057}" dt="2024-01-22T03:47:09.838" v="26"/>
          <ac:picMkLst>
            <pc:docMk/>
            <pc:sldMk cId="978260341" sldId="265"/>
            <ac:picMk id="5" creationId="{57846801-1960-055F-01FE-618EF5389085}"/>
          </ac:picMkLst>
        </pc:picChg>
        <pc:picChg chg="add mod">
          <ac:chgData name="Leonie Smith" userId="fed1330f33f5650e" providerId="LiveId" clId="{3B6539A8-7161-409B-A682-C6834B603057}" dt="2024-01-22T03:47:09.838" v="26"/>
          <ac:picMkLst>
            <pc:docMk/>
            <pc:sldMk cId="978260341" sldId="265"/>
            <ac:picMk id="6" creationId="{3716FBE2-34EF-98B3-4D30-839962697914}"/>
          </ac:picMkLst>
        </pc:picChg>
        <pc:picChg chg="del">
          <ac:chgData name="Leonie Smith" userId="fed1330f33f5650e" providerId="LiveId" clId="{3B6539A8-7161-409B-A682-C6834B603057}" dt="2024-01-22T03:46:57.163" v="25"/>
          <ac:picMkLst>
            <pc:docMk/>
            <pc:sldMk cId="978260341" sldId="265"/>
            <ac:picMk id="19" creationId="{90F27979-FEEE-D3F7-0845-93F1B3E8D029}"/>
          </ac:picMkLst>
        </pc:picChg>
      </pc:sldChg>
      <pc:sldChg chg="addSp delSp modSp mod modTransition modAnim">
        <pc:chgData name="Leonie Smith" userId="fed1330f33f5650e" providerId="LiveId" clId="{3B6539A8-7161-409B-A682-C6834B603057}" dt="2024-01-22T03:47:26.979" v="29"/>
        <pc:sldMkLst>
          <pc:docMk/>
          <pc:sldMk cId="3575870363" sldId="266"/>
        </pc:sldMkLst>
        <pc:picChg chg="add del mod ord">
          <ac:chgData name="Leonie Smith" userId="fed1330f33f5650e" providerId="LiveId" clId="{3B6539A8-7161-409B-A682-C6834B603057}" dt="2024-01-22T03:47:26.979" v="29"/>
          <ac:picMkLst>
            <pc:docMk/>
            <pc:sldMk cId="3575870363" sldId="266"/>
            <ac:picMk id="5" creationId="{E182E424-74C0-E225-EFAE-55C378304E26}"/>
          </ac:picMkLst>
        </pc:picChg>
        <pc:picChg chg="add mod">
          <ac:chgData name="Leonie Smith" userId="fed1330f33f5650e" providerId="LiveId" clId="{3B6539A8-7161-409B-A682-C6834B603057}" dt="2024-01-22T03:47:26.979" v="29"/>
          <ac:picMkLst>
            <pc:docMk/>
            <pc:sldMk cId="3575870363" sldId="266"/>
            <ac:picMk id="6" creationId="{358A1951-6B4D-F5D1-04B9-09EDFABF53C0}"/>
          </ac:picMkLst>
        </pc:picChg>
        <pc:picChg chg="del">
          <ac:chgData name="Leonie Smith" userId="fed1330f33f5650e" providerId="LiveId" clId="{3B6539A8-7161-409B-A682-C6834B603057}" dt="2024-01-22T03:47:12.925" v="28"/>
          <ac:picMkLst>
            <pc:docMk/>
            <pc:sldMk cId="3575870363" sldId="266"/>
            <ac:picMk id="15" creationId="{40C39A7E-23B8-1232-6DA4-EB80914F3B7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50 Peter Arrested</a:t>
            </a:r>
          </a:p>
          <a:p>
            <a:pPr algn="l"/>
            <a:r>
              <a:rPr lang="en-US" sz="1200" b="0" i="0" u="none" strike="noStrike" baseline="0" dirty="0">
                <a:latin typeface="TimesNewRomanPSMT"/>
              </a:rPr>
              <a:t>1. James killed –Acts 12:1-2 (Left Top)</a:t>
            </a:r>
          </a:p>
          <a:p>
            <a:pPr algn="l"/>
            <a:r>
              <a:rPr lang="en-US" sz="1200" b="0" i="0" u="none" strike="noStrike" baseline="0" dirty="0">
                <a:latin typeface="TimesNewRomanPSMT"/>
              </a:rPr>
              <a:t>2. Peter arrested – Acts 12:3-11 (Right Top)</a:t>
            </a:r>
          </a:p>
          <a:p>
            <a:pPr algn="l"/>
            <a:r>
              <a:rPr lang="en-US" sz="1200" b="0" i="0" u="none" strike="noStrike" baseline="0" dirty="0">
                <a:latin typeface="TimesNewRomanPSMT"/>
              </a:rPr>
              <a:t>3. Peter goes to Mary’s House – Acts 12:12-17 (Right Bottom)</a:t>
            </a:r>
          </a:p>
          <a:p>
            <a:pPr algn="l"/>
            <a:r>
              <a:rPr lang="en-US" sz="1200" b="0" i="0" u="none" strike="noStrike" baseline="0" dirty="0">
                <a:latin typeface="TimesNewRomanPSMT"/>
              </a:rPr>
              <a:t>4. Herod kills guards – Acts 12:18-19 (Left Bottom)</a:t>
            </a:r>
          </a:p>
          <a:p>
            <a:pPr algn="l"/>
            <a:r>
              <a:rPr lang="en-US" sz="1200" b="0" i="0" u="none" strike="noStrike" baseline="0" dirty="0">
                <a:latin typeface="TimesNewRomanPSMT"/>
              </a:rPr>
              <a:t>5. Herod dies – Acts 12:20-25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50-2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7" name="Audio 6">
            <a:hlinkClick r:id="" action="ppaction://media"/>
            <a:extLst>
              <a:ext uri="{FF2B5EF4-FFF2-40B4-BE49-F238E27FC236}">
                <a16:creationId xmlns:a16="http://schemas.microsoft.com/office/drawing/2014/main" id="{203A4C51-80F6-5C2A-7E55-60653163CE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27"/>
    </mc:Choice>
    <mc:Fallback xmlns="">
      <p:transition spd="slow" advTm="3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05163-4358-A4DF-E005-EF53B04EBC87}"/>
              </a:ext>
            </a:extLst>
          </p:cNvPr>
          <p:cNvPicPr>
            <a:picLocks noChangeAspect="1"/>
          </p:cNvPicPr>
          <p:nvPr/>
        </p:nvPicPr>
        <p:blipFill>
          <a:blip r:embed="rId2"/>
          <a:stretch>
            <a:fillRect/>
          </a:stretch>
        </p:blipFill>
        <p:spPr>
          <a:xfrm>
            <a:off x="0" y="0"/>
            <a:ext cx="12192000" cy="6962539"/>
          </a:xfrm>
          <a:prstGeom prst="rect">
            <a:avLst/>
          </a:prstGeom>
        </p:spPr>
      </p:pic>
      <p:sp>
        <p:nvSpPr>
          <p:cNvPr id="4" name="TextBox 3">
            <a:extLst>
              <a:ext uri="{FF2B5EF4-FFF2-40B4-BE49-F238E27FC236}">
                <a16:creationId xmlns:a16="http://schemas.microsoft.com/office/drawing/2014/main" id="{9795367E-7725-2372-9479-85898EE74B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15</a:t>
            </a:r>
            <a:r>
              <a:rPr lang="bo-CN" sz="7200" dirty="0">
                <a:solidFill>
                  <a:srgbClr val="121212"/>
                </a:solidFill>
                <a:latin typeface="Arial" panose="020B0604020202020204" pitchFamily="34" charset="0"/>
              </a:rPr>
              <a:t>ཁོ་ཚོས་ཁོ་མོ་ལ་“ཁྱོད་སྨྱོའོ་”ཞེས་ཟེར་ན་ཡང༌། ཁོ་མོས་བདེན་པ་ཡིན་པར་ཨུ་ཚུགས་བྱས་པས། ཁོ་ཚོས་“ཁོང་གི་ཕོ་ཉ་ཡིན་པར་ངེས་”ཞེས་སྨྲས།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15“You are out of your mind,” they told her. But when she kept insisting it was so, they said, “It must be his angel.”</a:t>
            </a:r>
            <a:endParaRPr lang="en-IN" dirty="0"/>
          </a:p>
        </p:txBody>
      </p:sp>
      <p:pic>
        <p:nvPicPr>
          <p:cNvPr id="6" name="Audio 5">
            <a:hlinkClick r:id="" action="ppaction://media"/>
            <a:extLst>
              <a:ext uri="{FF2B5EF4-FFF2-40B4-BE49-F238E27FC236}">
                <a16:creationId xmlns:a16="http://schemas.microsoft.com/office/drawing/2014/main" id="{9F3B968B-F798-4A12-023D-40E10DEFDF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159"/>
    </mc:Choice>
    <mc:Fallback xmlns="">
      <p:transition spd="slow" advTm="13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F53FF-E9DD-A885-3E4D-0A75B3148DB9}"/>
              </a:ext>
            </a:extLst>
          </p:cNvPr>
          <p:cNvPicPr>
            <a:picLocks noChangeAspect="1"/>
          </p:cNvPicPr>
          <p:nvPr/>
        </p:nvPicPr>
        <p:blipFill>
          <a:blip r:embed="rId2"/>
          <a:stretch>
            <a:fillRect/>
          </a:stretch>
        </p:blipFill>
        <p:spPr>
          <a:xfrm>
            <a:off x="0" y="-2784"/>
            <a:ext cx="12192000" cy="6860784"/>
          </a:xfrm>
          <a:prstGeom prst="rect">
            <a:avLst/>
          </a:prstGeom>
        </p:spPr>
      </p:pic>
      <p:sp>
        <p:nvSpPr>
          <p:cNvPr id="4" name="TextBox 3">
            <a:extLst>
              <a:ext uri="{FF2B5EF4-FFF2-40B4-BE49-F238E27FC236}">
                <a16:creationId xmlns:a16="http://schemas.microsoft.com/office/drawing/2014/main" id="{12111D9B-1AF7-385F-BA06-736E4EE4765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དེའི་རིང་ལ་པེ་ཏྲོས་མུ་མཐུད་སྒོ་བརྡུངས། སྒོ་ཕྱེ་ནས་ཁོང་མཐོང་བས་ཁོ་རྣམས་ངོ་མཚར་བར་གྱུར།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16But Peter kept on knocking, and when they opened the door and saw him, they were astounded.</a:t>
            </a:r>
            <a:endParaRPr lang="en-IN" dirty="0"/>
          </a:p>
        </p:txBody>
      </p:sp>
      <p:pic>
        <p:nvPicPr>
          <p:cNvPr id="6" name="Audio 5">
            <a:hlinkClick r:id="" action="ppaction://media"/>
            <a:extLst>
              <a:ext uri="{FF2B5EF4-FFF2-40B4-BE49-F238E27FC236}">
                <a16:creationId xmlns:a16="http://schemas.microsoft.com/office/drawing/2014/main" id="{400291A1-FB9C-9523-48B0-A174471C4B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908"/>
    </mc:Choice>
    <mc:Fallback xmlns="">
      <p:transition spd="slow" advTm="9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8E9548-4863-48A0-3BE9-921432B70A1A}"/>
              </a:ext>
            </a:extLst>
          </p:cNvPr>
          <p:cNvPicPr>
            <a:picLocks noChangeAspect="1"/>
          </p:cNvPicPr>
          <p:nvPr/>
        </p:nvPicPr>
        <p:blipFill>
          <a:blip r:embed="rId2"/>
          <a:stretch>
            <a:fillRect/>
          </a:stretch>
        </p:blipFill>
        <p:spPr>
          <a:xfrm>
            <a:off x="1" y="-89717"/>
            <a:ext cx="12192000" cy="6947717"/>
          </a:xfrm>
          <a:prstGeom prst="rect">
            <a:avLst/>
          </a:prstGeom>
        </p:spPr>
      </p:pic>
      <p:sp>
        <p:nvSpPr>
          <p:cNvPr id="4" name="TextBox 3">
            <a:extLst>
              <a:ext uri="{FF2B5EF4-FFF2-40B4-BE49-F238E27FC236}">
                <a16:creationId xmlns:a16="http://schemas.microsoft.com/office/drawing/2014/main" id="{6AD038EC-0922-4B8C-E273-D25EEF234E2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2400"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པེ་ཏྲོས་ཁ་ཁུ་སིམ་པོར་སྡོད་དགོས་པའི་ལག་བརྡ་བྱས་ཏེ། གཙོ་བོས་ཁོང་ཇི་ལྟར་བཙོན་ཁང་ནས་འཁྲིད་པའི་གཏམ་ཁོ་ཚོར་བཤད།</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17Peter motioned with his hand for silence, and he described how the Lord had brought him out of the prison…</a:t>
            </a:r>
            <a:endParaRPr lang="en-IN" dirty="0"/>
          </a:p>
        </p:txBody>
      </p:sp>
      <p:pic>
        <p:nvPicPr>
          <p:cNvPr id="6" name="Audio 5">
            <a:hlinkClick r:id="" action="ppaction://media"/>
            <a:extLst>
              <a:ext uri="{FF2B5EF4-FFF2-40B4-BE49-F238E27FC236}">
                <a16:creationId xmlns:a16="http://schemas.microsoft.com/office/drawing/2014/main" id="{3716FBE2-34EF-98B3-4D30-8399626979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330"/>
    </mc:Choice>
    <mc:Fallback xmlns="">
      <p:transition spd="slow" advTm="9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5AF921-2559-0C00-823B-D09C04360501}"/>
              </a:ext>
            </a:extLst>
          </p:cNvPr>
          <p:cNvPicPr>
            <a:picLocks noChangeAspect="1"/>
          </p:cNvPicPr>
          <p:nvPr/>
        </p:nvPicPr>
        <p:blipFill>
          <a:blip r:embed="rId2"/>
          <a:stretch>
            <a:fillRect/>
          </a:stretch>
        </p:blipFill>
        <p:spPr>
          <a:xfrm>
            <a:off x="0" y="1"/>
            <a:ext cx="12776806" cy="6858000"/>
          </a:xfrm>
          <a:prstGeom prst="rect">
            <a:avLst/>
          </a:prstGeom>
        </p:spPr>
      </p:pic>
      <p:sp>
        <p:nvSpPr>
          <p:cNvPr id="4" name="TextBox 3">
            <a:extLst>
              <a:ext uri="{FF2B5EF4-FFF2-40B4-BE49-F238E27FC236}">
                <a16:creationId xmlns:a16="http://schemas.microsoft.com/office/drawing/2014/main" id="{0F34D993-DFDD-E2E4-F9B9-7FC9AEFF7AA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ཁོང་གིས་“དོན་དེ་ཡ་ཀོབ་དང་སྤུན་ཟླ་གཞན་རྣམས་ལ་ཤོད་ཅིག་”ཅེས་གསུངས་ནས་ཁོ་ཚོ་དང་ཁ་བྲལ་ཏེ་ས་ཆ་གཞན་ཞིག་ལ་ཕར་ཕེབས།</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121212"/>
                </a:solidFill>
                <a:latin typeface="Arial" panose="020B0604020202020204" pitchFamily="34" charset="0"/>
              </a:rPr>
              <a:t>“Send word to James and to the brothers,” he said, and he left for another place.</a:t>
            </a:r>
            <a:endParaRPr lang="en-IN" dirty="0"/>
          </a:p>
        </p:txBody>
      </p:sp>
      <p:pic>
        <p:nvPicPr>
          <p:cNvPr id="6" name="Audio 5">
            <a:hlinkClick r:id="" action="ppaction://media"/>
            <a:extLst>
              <a:ext uri="{FF2B5EF4-FFF2-40B4-BE49-F238E27FC236}">
                <a16:creationId xmlns:a16="http://schemas.microsoft.com/office/drawing/2014/main" id="{358A1951-6B4D-F5D1-04B9-09EDFABF53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714"/>
    </mc:Choice>
    <mc:Fallback xmlns="">
      <p:transition spd="slow" advTm="1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304A97-834D-4D19-F580-B31CE3DB9ECC}"/>
              </a:ext>
            </a:extLst>
          </p:cNvPr>
          <p:cNvPicPr>
            <a:picLocks noChangeAspect="1"/>
          </p:cNvPicPr>
          <p:nvPr/>
        </p:nvPicPr>
        <p:blipFill>
          <a:blip r:embed="rId2"/>
          <a:stretch>
            <a:fillRect/>
          </a:stretch>
        </p:blipFill>
        <p:spPr>
          <a:xfrm>
            <a:off x="-555111" y="0"/>
            <a:ext cx="12747111" cy="6858000"/>
          </a:xfrm>
          <a:prstGeom prst="rect">
            <a:avLst/>
          </a:prstGeom>
        </p:spPr>
      </p:pic>
      <p:sp>
        <p:nvSpPr>
          <p:cNvPr id="3" name="TextBox 2">
            <a:extLst>
              <a:ext uri="{FF2B5EF4-FFF2-40B4-BE49-F238E27FC236}">
                <a16:creationId xmlns:a16="http://schemas.microsoft.com/office/drawing/2014/main" id="{DA8AE6FB-F335-846F-1ED9-D28243E8D48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8A80ED-DC56-4E4C-9FE6-6404FEC08C0B}"/>
              </a:ext>
            </a:extLst>
          </p:cNvPr>
          <p:cNvPicPr>
            <a:picLocks noChangeAspect="1"/>
          </p:cNvPicPr>
          <p:nvPr/>
        </p:nvPicPr>
        <p:blipFill>
          <a:blip r:embed="rId2"/>
          <a:stretch>
            <a:fillRect/>
          </a:stretch>
        </p:blipFill>
        <p:spPr>
          <a:xfrm>
            <a:off x="-555111" y="0"/>
            <a:ext cx="12747111" cy="6858000"/>
          </a:xfrm>
          <a:prstGeom prst="rect">
            <a:avLst/>
          </a:prstGeom>
        </p:spPr>
      </p:pic>
      <p:sp>
        <p:nvSpPr>
          <p:cNvPr id="4" name="TextBox 3">
            <a:extLst>
              <a:ext uri="{FF2B5EF4-FFF2-40B4-BE49-F238E27FC236}">
                <a16:creationId xmlns:a16="http://schemas.microsoft.com/office/drawing/2014/main" id="{09302827-1B82-DCD5-DEAD-8166291E16BB}"/>
              </a:ext>
            </a:extLst>
          </p:cNvPr>
          <p:cNvSpPr txBox="1"/>
          <p:nvPr/>
        </p:nvSpPr>
        <p:spPr>
          <a:xfrm>
            <a:off x="238125" y="0"/>
            <a:ext cx="6619876" cy="3857625"/>
          </a:xfrm>
          <a:prstGeom prst="rect">
            <a:avLst/>
          </a:prstGeom>
          <a:noFill/>
        </p:spPr>
        <p:txBody>
          <a:bodyPr wrap="square" rtlCol="0">
            <a:noAutofit/>
          </a:bodyPr>
          <a:lstStyle/>
          <a:p>
            <a:pPr algn="ctr"/>
            <a:r>
              <a:rPr lang="bo-CN" sz="8000" b="1" i="0" cap="all" dirty="0">
                <a:solidFill>
                  <a:schemeClr val="bg1"/>
                </a:solidFill>
                <a:effectLst/>
                <a:latin typeface="ArialMT"/>
              </a:rPr>
              <a:t>མཛད་པ། 12</a:t>
            </a:r>
          </a:p>
          <a:p>
            <a:r>
              <a:rPr lang="bo-CN" sz="8000" b="1" i="0" dirty="0">
                <a:solidFill>
                  <a:schemeClr val="bg1"/>
                </a:solidFill>
                <a:effectLst/>
                <a:latin typeface="Arial" panose="020B0604020202020204" pitchFamily="34" charset="0"/>
              </a:rPr>
              <a:t>པེ་ཏྲོས་</a:t>
            </a:r>
            <a:r>
              <a:rPr lang="bo-CN" sz="8000" b="1" dirty="0">
                <a:solidFill>
                  <a:schemeClr val="bg1"/>
                </a:solidFill>
                <a:latin typeface="Arial" panose="020B0604020202020204" pitchFamily="34" charset="0"/>
              </a:rPr>
              <a:t>མིར་ཡམ་གྱི་ཁང་པར་ཕེབས།</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12</a:t>
            </a:r>
          </a:p>
          <a:p>
            <a:r>
              <a:rPr lang="bo-CN" sz="8000" b="1" i="0" dirty="0">
                <a:solidFill>
                  <a:srgbClr val="121212"/>
                </a:solidFill>
                <a:effectLst/>
                <a:latin typeface="Arial" panose="020B0604020202020204" pitchFamily="34" charset="0"/>
              </a:rPr>
              <a:t>པེ་ཏྲོས་</a:t>
            </a:r>
            <a:r>
              <a:rPr lang="bo-CN" sz="8000" b="1" dirty="0">
                <a:solidFill>
                  <a:srgbClr val="121212"/>
                </a:solidFill>
                <a:latin typeface="Arial" panose="020B0604020202020204" pitchFamily="34" charset="0"/>
              </a:rPr>
              <a:t>མིར་ཡམ་གྱི་ཁང་པར་ཕེབས།</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goes to Mary’s House – Acts 12:12-17 </a:t>
            </a:r>
            <a:endParaRPr lang="en-IN" sz="6000" dirty="0"/>
          </a:p>
        </p:txBody>
      </p:sp>
      <p:pic>
        <p:nvPicPr>
          <p:cNvPr id="6" name="Audio 5">
            <a:hlinkClick r:id="" action="ppaction://media"/>
            <a:extLst>
              <a:ext uri="{FF2B5EF4-FFF2-40B4-BE49-F238E27FC236}">
                <a16:creationId xmlns:a16="http://schemas.microsoft.com/office/drawing/2014/main" id="{50E5A792-C4FA-4364-52CF-B7721F1C3C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55"/>
    </mc:Choice>
    <mc:Fallback xmlns="">
      <p:transition spd="slow" advTm="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C1B6C8-BD76-3424-8C14-428B23AFE3A7}"/>
              </a:ext>
            </a:extLst>
          </p:cNvPr>
          <p:cNvPicPr>
            <a:picLocks noChangeAspect="1"/>
          </p:cNvPicPr>
          <p:nvPr/>
        </p:nvPicPr>
        <p:blipFill>
          <a:blip r:embed="rId2"/>
          <a:stretch>
            <a:fillRect/>
          </a:stretch>
        </p:blipFill>
        <p:spPr>
          <a:xfrm>
            <a:off x="-555111" y="0"/>
            <a:ext cx="12747111" cy="6858000"/>
          </a:xfrm>
          <a:prstGeom prst="rect">
            <a:avLst/>
          </a:prstGeom>
        </p:spPr>
      </p:pic>
      <p:sp>
        <p:nvSpPr>
          <p:cNvPr id="3" name="TextBox 2">
            <a:extLst>
              <a:ext uri="{FF2B5EF4-FFF2-40B4-BE49-F238E27FC236}">
                <a16:creationId xmlns:a16="http://schemas.microsoft.com/office/drawing/2014/main" id="{34FCFE82-5878-4E3F-9D0B-34A536E9D6D1}"/>
              </a:ext>
            </a:extLst>
          </p:cNvPr>
          <p:cNvSpPr txBox="1"/>
          <p:nvPr/>
        </p:nvSpPr>
        <p:spPr>
          <a:xfrm>
            <a:off x="238125" y="0"/>
            <a:ext cx="6619876" cy="3857625"/>
          </a:xfrm>
          <a:prstGeom prst="rect">
            <a:avLst/>
          </a:prstGeom>
          <a:noFill/>
        </p:spPr>
        <p:txBody>
          <a:bodyPr wrap="square" rtlCol="0">
            <a:noAutofit/>
          </a:bodyPr>
          <a:lstStyle/>
          <a:p>
            <a:pPr algn="ctr"/>
            <a:r>
              <a:rPr lang="bo-CN" sz="8000" b="1" i="0" cap="all" dirty="0">
                <a:solidFill>
                  <a:schemeClr val="bg1"/>
                </a:solidFill>
                <a:effectLst/>
                <a:latin typeface="ArialMT"/>
              </a:rPr>
              <a:t>མཛད་པ། 12</a:t>
            </a:r>
          </a:p>
          <a:p>
            <a:r>
              <a:rPr lang="bo-CN" sz="8000" b="1" i="0" dirty="0">
                <a:solidFill>
                  <a:schemeClr val="bg1"/>
                </a:solidFill>
                <a:effectLst/>
                <a:latin typeface="Arial" panose="020B0604020202020204" pitchFamily="34" charset="0"/>
              </a:rPr>
              <a:t>པེ་ཏྲོས་</a:t>
            </a:r>
            <a:r>
              <a:rPr lang="bo-CN" sz="8000" b="1" dirty="0">
                <a:solidFill>
                  <a:schemeClr val="bg1"/>
                </a:solidFill>
                <a:latin typeface="Arial" panose="020B0604020202020204" pitchFamily="34" charset="0"/>
              </a:rPr>
              <a:t>མིར་ཡམ་གྱི་ཁང་པར་ཕེབས།</a:t>
            </a:r>
            <a:endParaRPr lang="en-IN" sz="8000" b="1" dirty="0">
              <a:solidFill>
                <a:schemeClr val="bg1"/>
              </a:solidFill>
            </a:endParaRPr>
          </a:p>
        </p:txBody>
      </p:sp>
      <p:sp>
        <p:nvSpPr>
          <p:cNvPr id="4" name="TextBox 3">
            <a:extLst>
              <a:ext uri="{FF2B5EF4-FFF2-40B4-BE49-F238E27FC236}">
                <a16:creationId xmlns:a16="http://schemas.microsoft.com/office/drawing/2014/main" id="{6D346CA0-4D22-5160-F7B9-2F5F3ADB2792}"/>
              </a:ext>
            </a:extLst>
          </p:cNvPr>
          <p:cNvSpPr txBox="1"/>
          <p:nvPr/>
        </p:nvSpPr>
        <p:spPr>
          <a:xfrm>
            <a:off x="406891" y="60193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དེ་ལྟར་བསམས་མ་ཐག་ཁོང་ཡོ་ཧ་ནན་ཏེ་མར་ཀུ་ཡང་བྱ་བའི་ཨ་མ་མིར་ཡམ་གྱི་ཁང་པར་ཕེབས། དེར་མི་མང་པོ་འཛོམས་ནས་སྨོན་ལམ་འདེབས་བཞིན་ཡོད།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12And when he had realized this, he went to the house of Mary the mother of John, also called Mark, where many people had gathered together and were praying.</a:t>
            </a:r>
            <a:endParaRPr lang="en-IN" dirty="0"/>
          </a:p>
        </p:txBody>
      </p:sp>
      <p:pic>
        <p:nvPicPr>
          <p:cNvPr id="6" name="Audio 5">
            <a:hlinkClick r:id="" action="ppaction://media"/>
            <a:extLst>
              <a:ext uri="{FF2B5EF4-FFF2-40B4-BE49-F238E27FC236}">
                <a16:creationId xmlns:a16="http://schemas.microsoft.com/office/drawing/2014/main" id="{ABFD2EE5-0AC9-B455-220C-4BB08A6A37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914"/>
    </mc:Choice>
    <mc:Fallback xmlns="">
      <p:transition spd="slow" advTm="1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9750ED-BDF1-97F1-3E8A-A09AB6F1099E}"/>
              </a:ext>
            </a:extLst>
          </p:cNvPr>
          <p:cNvPicPr>
            <a:picLocks noChangeAspect="1"/>
          </p:cNvPicPr>
          <p:nvPr/>
        </p:nvPicPr>
        <p:blipFill>
          <a:blip r:embed="rId2"/>
          <a:stretch>
            <a:fillRect/>
          </a:stretch>
        </p:blipFill>
        <p:spPr>
          <a:xfrm>
            <a:off x="-86531" y="-100013"/>
            <a:ext cx="12278531" cy="6958013"/>
          </a:xfrm>
          <a:prstGeom prst="rect">
            <a:avLst/>
          </a:prstGeom>
        </p:spPr>
      </p:pic>
      <p:sp>
        <p:nvSpPr>
          <p:cNvPr id="6" name="TextBox 5">
            <a:extLst>
              <a:ext uri="{FF2B5EF4-FFF2-40B4-BE49-F238E27FC236}">
                <a16:creationId xmlns:a16="http://schemas.microsoft.com/office/drawing/2014/main" id="{FF59B263-B325-C992-6592-25A2EFC9233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13</a:t>
            </a:r>
            <a:r>
              <a:rPr lang="bo-CN" sz="8000" dirty="0">
                <a:solidFill>
                  <a:srgbClr val="121212"/>
                </a:solidFill>
                <a:latin typeface="Arial" panose="020B0604020202020204" pitchFamily="34" charset="0"/>
              </a:rPr>
              <a:t>པེ་ཏྲོས་ཕྱི་སྒོ་བརྡུངས་པས་རོལ་དཱ་ཞེས་ཟེར་བའི་གཡོག་མོ་ཞིག་སྒོ་ཕྱེ་བར་ཡོང༌།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13He knocked at the outer gate, and a servant girl named Rhoda came to answer it. </a:t>
            </a:r>
            <a:endParaRPr lang="en-IN" dirty="0"/>
          </a:p>
        </p:txBody>
      </p:sp>
      <p:pic>
        <p:nvPicPr>
          <p:cNvPr id="6" name="Audio 5">
            <a:hlinkClick r:id="" action="ppaction://media"/>
            <a:extLst>
              <a:ext uri="{FF2B5EF4-FFF2-40B4-BE49-F238E27FC236}">
                <a16:creationId xmlns:a16="http://schemas.microsoft.com/office/drawing/2014/main" id="{59C99FEE-B540-2B48-DE01-16720F5120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181"/>
    </mc:Choice>
    <mc:Fallback xmlns="">
      <p:transition spd="slow" advTm="7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1199F-75E1-4332-1F46-D0B03181B023}"/>
              </a:ext>
            </a:extLst>
          </p:cNvPr>
          <p:cNvPicPr>
            <a:picLocks noChangeAspect="1"/>
          </p:cNvPicPr>
          <p:nvPr/>
        </p:nvPicPr>
        <p:blipFill>
          <a:blip r:embed="rId2"/>
          <a:stretch>
            <a:fillRect/>
          </a:stretch>
        </p:blipFill>
        <p:spPr>
          <a:xfrm>
            <a:off x="-280737" y="0"/>
            <a:ext cx="12472737" cy="6858000"/>
          </a:xfrm>
          <a:prstGeom prst="rect">
            <a:avLst/>
          </a:prstGeom>
        </p:spPr>
      </p:pic>
      <p:sp>
        <p:nvSpPr>
          <p:cNvPr id="4" name="TextBox 3">
            <a:extLst>
              <a:ext uri="{FF2B5EF4-FFF2-40B4-BE49-F238E27FC236}">
                <a16:creationId xmlns:a16="http://schemas.microsoft.com/office/drawing/2014/main" id="{5275396C-ED2D-0133-C00D-75F7BF6AAF7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14</a:t>
            </a:r>
            <a:r>
              <a:rPr lang="bo-CN" sz="7200" dirty="0">
                <a:solidFill>
                  <a:srgbClr val="121212"/>
                </a:solidFill>
                <a:latin typeface="Arial" panose="020B0604020202020204" pitchFamily="34" charset="0"/>
              </a:rPr>
              <a:t>པེ་ཏྲོའི་སྐད་ཡིན་པར་ཤེས་ཏེ་ཧ་ཅང་དགའ་བའི་ངང་ནས་སྒོ་མ་ཕྱེ་བར་ནང་ལ་བརྒྱུགས་ཤིང་“པེ་ཏྲོ་ལགས་སྒོའི་ཕྱི་ལ་འདུག་”ཅེ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14When she recognized Peter’s voice, she was so overjoyed that she forgot to open the gate, but ran inside and announced, “Peter is standing at the gate!”</a:t>
            </a:r>
            <a:endParaRPr lang="en-IN" dirty="0"/>
          </a:p>
        </p:txBody>
      </p:sp>
      <p:pic>
        <p:nvPicPr>
          <p:cNvPr id="6" name="Audio 5">
            <a:hlinkClick r:id="" action="ppaction://media"/>
            <a:extLst>
              <a:ext uri="{FF2B5EF4-FFF2-40B4-BE49-F238E27FC236}">
                <a16:creationId xmlns:a16="http://schemas.microsoft.com/office/drawing/2014/main" id="{9F321CB5-A9E9-2F43-0EBE-CB9A123366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425"/>
    </mc:Choice>
    <mc:Fallback xmlns="">
      <p:transition spd="slow" advTm="11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4025</TotalTime>
  <Words>697</Words>
  <Application>Microsoft Office PowerPoint</Application>
  <PresentationFormat>Widescreen</PresentationFormat>
  <Paragraphs>46</Paragraphs>
  <Slides>18</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ArialMT</vt:lpstr>
      <vt:lpstr>Calibri</vt:lpstr>
      <vt:lpstr>Calibri Light</vt:lpstr>
      <vt:lpstr>Microsoft Himalaya</vt:lpstr>
      <vt:lpstr>TimesNewRomanPS-BoldMT</vt:lpstr>
      <vt:lpstr>TimesNewRomanPSMT</vt:lpstr>
      <vt:lpstr>Office Theme</vt:lpstr>
      <vt:lpstr>50-2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2024-07-25T10:29:05Z</dcterms:modified>
</cp:coreProperties>
</file>