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258" r:id="rId3"/>
    <p:sldId id="259" r:id="rId4"/>
    <p:sldId id="270" r:id="rId5"/>
    <p:sldId id="260" r:id="rId6"/>
    <p:sldId id="271" r:id="rId7"/>
    <p:sldId id="261" r:id="rId8"/>
    <p:sldId id="272" r:id="rId9"/>
    <p:sldId id="262" r:id="rId10"/>
    <p:sldId id="273" r:id="rId11"/>
    <p:sldId id="264" r:id="rId12"/>
    <p:sldId id="275" r:id="rId13"/>
    <p:sldId id="265" r:id="rId14"/>
    <p:sldId id="276" r:id="rId15"/>
    <p:sldId id="266" r:id="rId16"/>
    <p:sldId id="277" r:id="rId17"/>
    <p:sldId id="267" r:id="rId18"/>
    <p:sldId id="29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26" autoAdjust="0"/>
    <p:restoredTop sz="90467" autoAdjust="0"/>
  </p:normalViewPr>
  <p:slideViewPr>
    <p:cSldViewPr snapToGrid="0">
      <p:cViewPr varScale="1">
        <p:scale>
          <a:sx n="71" d="100"/>
          <a:sy n="71" d="100"/>
        </p:scale>
        <p:origin x="1186" y="283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7345C61D-C80B-4D2B-B300-149BE42F6965}"/>
    <pc:docChg chg="delSld">
      <pc:chgData name="Alfred Smith" userId="3c60a3631c0db8ad" providerId="LiveId" clId="{7345C61D-C80B-4D2B-B300-149BE42F6965}" dt="2024-02-23T05:14:15.117" v="0" actId="47"/>
      <pc:docMkLst>
        <pc:docMk/>
      </pc:docMkLst>
      <pc:sldChg chg="del">
        <pc:chgData name="Alfred Smith" userId="3c60a3631c0db8ad" providerId="LiveId" clId="{7345C61D-C80B-4D2B-B300-149BE42F6965}" dt="2024-02-23T05:14:15.117" v="0" actId="47"/>
        <pc:sldMkLst>
          <pc:docMk/>
          <pc:sldMk cId="2168401200" sldId="274"/>
        </pc:sldMkLst>
      </pc:sldChg>
    </pc:docChg>
  </pc:docChgLst>
  <pc:docChgLst>
    <pc:chgData name="Leonie Smith" userId="fed1330f33f5650e" providerId="LiveId" clId="{720A4A40-B8F0-4795-8A30-27388871F526}"/>
    <pc:docChg chg="custSel modSld">
      <pc:chgData name="Leonie Smith" userId="fed1330f33f5650e" providerId="LiveId" clId="{720A4A40-B8F0-4795-8A30-27388871F526}" dt="2023-02-15T07:16:38.600" v="43" actId="20577"/>
      <pc:docMkLst>
        <pc:docMk/>
      </pc:docMkLst>
      <pc:sldChg chg="addSp modSp mod">
        <pc:chgData name="Leonie Smith" userId="fed1330f33f5650e" providerId="LiveId" clId="{720A4A40-B8F0-4795-8A30-27388871F526}" dt="2023-02-15T07:14:26.852" v="9" actId="1076"/>
        <pc:sldMkLst>
          <pc:docMk/>
          <pc:sldMk cId="3788111665" sldId="258"/>
        </pc:sldMkLst>
      </pc:sldChg>
      <pc:sldChg chg="addSp delSp modSp mod">
        <pc:chgData name="Leonie Smith" userId="fed1330f33f5650e" providerId="LiveId" clId="{720A4A40-B8F0-4795-8A30-27388871F526}" dt="2023-02-15T07:14:35.687" v="11" actId="21"/>
        <pc:sldMkLst>
          <pc:docMk/>
          <pc:sldMk cId="4120481681" sldId="270"/>
        </pc:sldMkLst>
      </pc:sldChg>
      <pc:sldChg chg="addSp modSp mod">
        <pc:chgData name="Leonie Smith" userId="fed1330f33f5650e" providerId="LiveId" clId="{720A4A40-B8F0-4795-8A30-27388871F526}" dt="2023-02-15T07:15:13.356" v="24" actId="20577"/>
        <pc:sldMkLst>
          <pc:docMk/>
          <pc:sldMk cId="939110669" sldId="271"/>
        </pc:sldMkLst>
      </pc:sldChg>
      <pc:sldChg chg="addSp modSp mod">
        <pc:chgData name="Leonie Smith" userId="fed1330f33f5650e" providerId="LiveId" clId="{720A4A40-B8F0-4795-8A30-27388871F526}" dt="2023-02-15T07:15:26.421" v="27" actId="1076"/>
        <pc:sldMkLst>
          <pc:docMk/>
          <pc:sldMk cId="4024569785" sldId="272"/>
        </pc:sldMkLst>
      </pc:sldChg>
      <pc:sldChg chg="addSp modSp mod">
        <pc:chgData name="Leonie Smith" userId="fed1330f33f5650e" providerId="LiveId" clId="{720A4A40-B8F0-4795-8A30-27388871F526}" dt="2023-02-15T07:15:42.834" v="30" actId="1076"/>
        <pc:sldMkLst>
          <pc:docMk/>
          <pc:sldMk cId="487179600" sldId="273"/>
        </pc:sldMkLst>
      </pc:sldChg>
      <pc:sldChg chg="addSp modSp mod">
        <pc:chgData name="Leonie Smith" userId="fed1330f33f5650e" providerId="LiveId" clId="{720A4A40-B8F0-4795-8A30-27388871F526}" dt="2023-02-15T07:15:56.361" v="32" actId="20577"/>
        <pc:sldMkLst>
          <pc:docMk/>
          <pc:sldMk cId="2168401200" sldId="274"/>
        </pc:sldMkLst>
      </pc:sldChg>
      <pc:sldChg chg="addSp modSp mod">
        <pc:chgData name="Leonie Smith" userId="fed1330f33f5650e" providerId="LiveId" clId="{720A4A40-B8F0-4795-8A30-27388871F526}" dt="2023-02-15T07:16:10.872" v="35" actId="1076"/>
        <pc:sldMkLst>
          <pc:docMk/>
          <pc:sldMk cId="2996969115" sldId="275"/>
        </pc:sldMkLst>
      </pc:sldChg>
      <pc:sldChg chg="addSp modSp mod">
        <pc:chgData name="Leonie Smith" userId="fed1330f33f5650e" providerId="LiveId" clId="{720A4A40-B8F0-4795-8A30-27388871F526}" dt="2023-02-15T07:16:18.150" v="37" actId="20577"/>
        <pc:sldMkLst>
          <pc:docMk/>
          <pc:sldMk cId="2390376940" sldId="276"/>
        </pc:sldMkLst>
      </pc:sldChg>
      <pc:sldChg chg="addSp modSp mod">
        <pc:chgData name="Leonie Smith" userId="fed1330f33f5650e" providerId="LiveId" clId="{720A4A40-B8F0-4795-8A30-27388871F526}" dt="2023-02-15T07:16:24.988" v="39" actId="20577"/>
        <pc:sldMkLst>
          <pc:docMk/>
          <pc:sldMk cId="4265919077" sldId="277"/>
        </pc:sldMkLst>
      </pc:sldChg>
      <pc:sldChg chg="addSp modSp mod">
        <pc:chgData name="Leonie Smith" userId="fed1330f33f5650e" providerId="LiveId" clId="{720A4A40-B8F0-4795-8A30-27388871F526}" dt="2023-02-15T07:16:30.115" v="41" actId="20577"/>
        <pc:sldMkLst>
          <pc:docMk/>
          <pc:sldMk cId="210266664" sldId="278"/>
        </pc:sldMkLst>
      </pc:sldChg>
      <pc:sldChg chg="addSp modSp mod">
        <pc:chgData name="Leonie Smith" userId="fed1330f33f5650e" providerId="LiveId" clId="{720A4A40-B8F0-4795-8A30-27388871F526}" dt="2023-02-15T07:16:38.600" v="43" actId="20577"/>
        <pc:sldMkLst>
          <pc:docMk/>
          <pc:sldMk cId="2146771629" sldId="296"/>
        </pc:sldMkLst>
      </pc:sldChg>
    </pc:docChg>
  </pc:docChgLst>
  <pc:docChgLst>
    <pc:chgData name="Alfred Smith" userId="3c60a3631c0db8ad" providerId="LiveId" clId="{F388890C-13B3-41CA-96C4-C51BE818A4B5}"/>
    <pc:docChg chg="custSel modSld">
      <pc:chgData name="Alfred Smith" userId="3c60a3631c0db8ad" providerId="LiveId" clId="{F388890C-13B3-41CA-96C4-C51BE818A4B5}" dt="2025-04-22T06:01:21.128" v="6" actId="1076"/>
      <pc:docMkLst>
        <pc:docMk/>
      </pc:docMkLst>
      <pc:sldChg chg="addSp delSp modSp mod">
        <pc:chgData name="Alfred Smith" userId="3c60a3631c0db8ad" providerId="LiveId" clId="{F388890C-13B3-41CA-96C4-C51BE818A4B5}" dt="2025-04-22T06:00:19.742" v="2"/>
        <pc:sldMkLst>
          <pc:docMk/>
          <pc:sldMk cId="1499918570" sldId="257"/>
        </pc:sldMkLst>
        <pc:spChg chg="add mod">
          <ac:chgData name="Alfred Smith" userId="3c60a3631c0db8ad" providerId="LiveId" clId="{F388890C-13B3-41CA-96C4-C51BE818A4B5}" dt="2025-04-22T06:00:19.742" v="2"/>
          <ac:spMkLst>
            <pc:docMk/>
            <pc:sldMk cId="1499918570" sldId="257"/>
            <ac:spMk id="6" creationId="{86C978C5-15CA-DA3E-23B5-167F7B8100B5}"/>
          </ac:spMkLst>
        </pc:spChg>
      </pc:sldChg>
      <pc:sldChg chg="modSp mod">
        <pc:chgData name="Alfred Smith" userId="3c60a3631c0db8ad" providerId="LiveId" clId="{F388890C-13B3-41CA-96C4-C51BE818A4B5}" dt="2025-04-22T06:00:59.128" v="3" actId="1076"/>
        <pc:sldMkLst>
          <pc:docMk/>
          <pc:sldMk cId="2346136586" sldId="260"/>
        </pc:sldMkLst>
        <pc:spChg chg="mod">
          <ac:chgData name="Alfred Smith" userId="3c60a3631c0db8ad" providerId="LiveId" clId="{F388890C-13B3-41CA-96C4-C51BE818A4B5}" dt="2025-04-22T06:00:59.128" v="3" actId="1076"/>
          <ac:spMkLst>
            <pc:docMk/>
            <pc:sldMk cId="2346136586" sldId="260"/>
            <ac:spMk id="3" creationId="{A58184BD-88F1-BA02-40C1-D8403D0EEC0D}"/>
          </ac:spMkLst>
        </pc:spChg>
        <pc:spChg chg="mod">
          <ac:chgData name="Alfred Smith" userId="3c60a3631c0db8ad" providerId="LiveId" clId="{F388890C-13B3-41CA-96C4-C51BE818A4B5}" dt="2025-04-22T06:00:59.128" v="3" actId="1076"/>
          <ac:spMkLst>
            <pc:docMk/>
            <pc:sldMk cId="2346136586" sldId="260"/>
            <ac:spMk id="4" creationId="{EE2AC625-9141-A801-F431-DD5F79396320}"/>
          </ac:spMkLst>
        </pc:spChg>
      </pc:sldChg>
      <pc:sldChg chg="modSp mod">
        <pc:chgData name="Alfred Smith" userId="3c60a3631c0db8ad" providerId="LiveId" clId="{F388890C-13B3-41CA-96C4-C51BE818A4B5}" dt="2025-04-22T06:01:08.774" v="5" actId="1076"/>
        <pc:sldMkLst>
          <pc:docMk/>
          <pc:sldMk cId="4037329247" sldId="261"/>
        </pc:sldMkLst>
        <pc:spChg chg="mod">
          <ac:chgData name="Alfred Smith" userId="3c60a3631c0db8ad" providerId="LiveId" clId="{F388890C-13B3-41CA-96C4-C51BE818A4B5}" dt="2025-04-22T06:01:08.774" v="5" actId="1076"/>
          <ac:spMkLst>
            <pc:docMk/>
            <pc:sldMk cId="4037329247" sldId="261"/>
            <ac:spMk id="3" creationId="{A58184BD-88F1-BA02-40C1-D8403D0EEC0D}"/>
          </ac:spMkLst>
        </pc:spChg>
        <pc:spChg chg="mod">
          <ac:chgData name="Alfred Smith" userId="3c60a3631c0db8ad" providerId="LiveId" clId="{F388890C-13B3-41CA-96C4-C51BE818A4B5}" dt="2025-04-22T06:01:08.774" v="5" actId="1076"/>
          <ac:spMkLst>
            <pc:docMk/>
            <pc:sldMk cId="4037329247" sldId="261"/>
            <ac:spMk id="4" creationId="{EE2AC625-9141-A801-F431-DD5F79396320}"/>
          </ac:spMkLst>
        </pc:spChg>
      </pc:sldChg>
      <pc:sldChg chg="modSp mod">
        <pc:chgData name="Alfred Smith" userId="3c60a3631c0db8ad" providerId="LiveId" clId="{F388890C-13B3-41CA-96C4-C51BE818A4B5}" dt="2025-04-22T06:01:21.128" v="6" actId="1076"/>
        <pc:sldMkLst>
          <pc:docMk/>
          <pc:sldMk cId="1909638311" sldId="262"/>
        </pc:sldMkLst>
        <pc:spChg chg="mod">
          <ac:chgData name="Alfred Smith" userId="3c60a3631c0db8ad" providerId="LiveId" clId="{F388890C-13B3-41CA-96C4-C51BE818A4B5}" dt="2025-04-22T06:01:21.128" v="6" actId="1076"/>
          <ac:spMkLst>
            <pc:docMk/>
            <pc:sldMk cId="1909638311" sldId="262"/>
            <ac:spMk id="3" creationId="{A58184BD-88F1-BA02-40C1-D8403D0EEC0D}"/>
          </ac:spMkLst>
        </pc:spChg>
        <pc:spChg chg="mod">
          <ac:chgData name="Alfred Smith" userId="3c60a3631c0db8ad" providerId="LiveId" clId="{F388890C-13B3-41CA-96C4-C51BE818A4B5}" dt="2025-04-22T06:01:21.128" v="6" actId="1076"/>
          <ac:spMkLst>
            <pc:docMk/>
            <pc:sldMk cId="1909638311" sldId="262"/>
            <ac:spMk id="4" creationId="{EE2AC625-9141-A801-F431-DD5F79396320}"/>
          </ac:spMkLst>
        </pc:spChg>
      </pc:sldChg>
    </pc:docChg>
  </pc:docChgLst>
  <pc:docChgLst>
    <pc:chgData name="Leonie Smith" userId="fed1330f33f5650e" providerId="LiveId" clId="{8F8D0A3B-6235-480E-AF25-DAF857DB66D5}"/>
    <pc:docChg chg="custSel delSld modSld">
      <pc:chgData name="Leonie Smith" userId="fed1330f33f5650e" providerId="LiveId" clId="{8F8D0A3B-6235-480E-AF25-DAF857DB66D5}" dt="2023-03-14T04:39:41.586" v="29" actId="5793"/>
      <pc:docMkLst>
        <pc:docMk/>
      </pc:docMkLst>
      <pc:sldChg chg="addSp modSp modNotesTx">
        <pc:chgData name="Leonie Smith" userId="fed1330f33f5650e" providerId="LiveId" clId="{8F8D0A3B-6235-480E-AF25-DAF857DB66D5}" dt="2023-03-14T04:39:41.586" v="29" actId="5793"/>
        <pc:sldMkLst>
          <pc:docMk/>
          <pc:sldMk cId="1499918570" sldId="257"/>
        </pc:sldMkLst>
      </pc:sldChg>
      <pc:sldChg chg="addSp modSp">
        <pc:chgData name="Leonie Smith" userId="fed1330f33f5650e" providerId="LiveId" clId="{8F8D0A3B-6235-480E-AF25-DAF857DB66D5}" dt="2023-03-13T05:25:04.629" v="1"/>
        <pc:sldMkLst>
          <pc:docMk/>
          <pc:sldMk cId="454763615" sldId="259"/>
        </pc:sldMkLst>
      </pc:sldChg>
      <pc:sldChg chg="addSp modSp">
        <pc:chgData name="Leonie Smith" userId="fed1330f33f5650e" providerId="LiveId" clId="{8F8D0A3B-6235-480E-AF25-DAF857DB66D5}" dt="2023-03-13T05:25:56.081" v="2"/>
        <pc:sldMkLst>
          <pc:docMk/>
          <pc:sldMk cId="2346136586" sldId="260"/>
        </pc:sldMkLst>
      </pc:sldChg>
      <pc:sldChg chg="addSp modSp">
        <pc:chgData name="Leonie Smith" userId="fed1330f33f5650e" providerId="LiveId" clId="{8F8D0A3B-6235-480E-AF25-DAF857DB66D5}" dt="2023-03-13T05:27:44.856" v="3"/>
        <pc:sldMkLst>
          <pc:docMk/>
          <pc:sldMk cId="4037329247" sldId="261"/>
        </pc:sldMkLst>
      </pc:sldChg>
      <pc:sldChg chg="addSp delSp modSp mod modTransition modAnim">
        <pc:chgData name="Leonie Smith" userId="fed1330f33f5650e" providerId="LiveId" clId="{8F8D0A3B-6235-480E-AF25-DAF857DB66D5}" dt="2023-03-13T05:28:49.031" v="7"/>
        <pc:sldMkLst>
          <pc:docMk/>
          <pc:sldMk cId="1909638311" sldId="262"/>
        </pc:sldMkLst>
      </pc:sldChg>
      <pc:sldChg chg="del">
        <pc:chgData name="Leonie Smith" userId="fed1330f33f5650e" providerId="LiveId" clId="{8F8D0A3B-6235-480E-AF25-DAF857DB66D5}" dt="2023-03-13T05:29:40.049" v="8" actId="2696"/>
        <pc:sldMkLst>
          <pc:docMk/>
          <pc:sldMk cId="641208035" sldId="263"/>
        </pc:sldMkLst>
      </pc:sldChg>
      <pc:sldChg chg="addSp modSp">
        <pc:chgData name="Leonie Smith" userId="fed1330f33f5650e" providerId="LiveId" clId="{8F8D0A3B-6235-480E-AF25-DAF857DB66D5}" dt="2023-03-13T05:31:21.696" v="9"/>
        <pc:sldMkLst>
          <pc:docMk/>
          <pc:sldMk cId="4044745628" sldId="264"/>
        </pc:sldMkLst>
      </pc:sldChg>
      <pc:sldChg chg="addSp modSp">
        <pc:chgData name="Leonie Smith" userId="fed1330f33f5650e" providerId="LiveId" clId="{8F8D0A3B-6235-480E-AF25-DAF857DB66D5}" dt="2023-03-13T05:32:22.070" v="10"/>
        <pc:sldMkLst>
          <pc:docMk/>
          <pc:sldMk cId="978260341" sldId="265"/>
        </pc:sldMkLst>
      </pc:sldChg>
      <pc:sldChg chg="addSp delSp modSp mod modTransition modAnim">
        <pc:chgData name="Leonie Smith" userId="fed1330f33f5650e" providerId="LiveId" clId="{8F8D0A3B-6235-480E-AF25-DAF857DB66D5}" dt="2023-03-13T05:36:06.497" v="20"/>
        <pc:sldMkLst>
          <pc:docMk/>
          <pc:sldMk cId="3575870363" sldId="266"/>
        </pc:sldMkLst>
      </pc:sldChg>
      <pc:sldChg chg="addSp modSp">
        <pc:chgData name="Leonie Smith" userId="fed1330f33f5650e" providerId="LiveId" clId="{8F8D0A3B-6235-480E-AF25-DAF857DB66D5}" dt="2023-03-13T05:36:58.426" v="21"/>
        <pc:sldMkLst>
          <pc:docMk/>
          <pc:sldMk cId="4017137865" sldId="267"/>
        </pc:sldMkLst>
      </pc:sldChg>
      <pc:sldChg chg="addSp modSp del">
        <pc:chgData name="Leonie Smith" userId="fed1330f33f5650e" providerId="LiveId" clId="{8F8D0A3B-6235-480E-AF25-DAF857DB66D5}" dt="2023-03-14T04:38:59.705" v="23" actId="2696"/>
        <pc:sldMkLst>
          <pc:docMk/>
          <pc:sldMk cId="3137811553" sldId="268"/>
        </pc:sldMkLst>
      </pc:sldChg>
      <pc:sldChg chg="del">
        <pc:chgData name="Leonie Smith" userId="fed1330f33f5650e" providerId="LiveId" clId="{8F8D0A3B-6235-480E-AF25-DAF857DB66D5}" dt="2023-03-14T04:39:04.305" v="24" actId="2696"/>
        <pc:sldMkLst>
          <pc:docMk/>
          <pc:sldMk cId="210266664" sldId="278"/>
        </pc:sldMkLst>
      </pc:sldChg>
      <pc:sldChg chg="modSp mod">
        <pc:chgData name="Leonie Smith" userId="fed1330f33f5650e" providerId="LiveId" clId="{8F8D0A3B-6235-480E-AF25-DAF857DB66D5}" dt="2023-03-14T04:39:14.044" v="25" actId="20577"/>
        <pc:sldMkLst>
          <pc:docMk/>
          <pc:sldMk cId="2146771629" sldId="296"/>
        </pc:sldMkLst>
      </pc:sldChg>
    </pc:docChg>
  </pc:docChgLst>
  <pc:docChgLst>
    <pc:chgData name="Leonie Smith" userId="fed1330f33f5650e" providerId="LiveId" clId="{6F75B1AA-549D-4FEF-8438-7765A5CA0D30}"/>
    <pc:docChg chg="modSld">
      <pc:chgData name="Leonie Smith" userId="fed1330f33f5650e" providerId="LiveId" clId="{6F75B1AA-549D-4FEF-8438-7765A5CA0D30}" dt="2024-01-16T04:02:16.484" v="48" actId="20577"/>
      <pc:docMkLst>
        <pc:docMk/>
      </pc:docMkLst>
      <pc:sldChg chg="addSp delSp modSp mod modTransition modAnim modNotesTx">
        <pc:chgData name="Leonie Smith" userId="fed1330f33f5650e" providerId="LiveId" clId="{6F75B1AA-549D-4FEF-8438-7765A5CA0D30}" dt="2024-01-16T04:02:16.484" v="48" actId="20577"/>
        <pc:sldMkLst>
          <pc:docMk/>
          <pc:sldMk cId="1499918570" sldId="257"/>
        </pc:sldMkLst>
      </pc:sldChg>
      <pc:sldChg chg="addSp delSp modSp mod modTransition modAnim">
        <pc:chgData name="Leonie Smith" userId="fed1330f33f5650e" providerId="LiveId" clId="{6F75B1AA-549D-4FEF-8438-7765A5CA0D30}" dt="2024-01-16T02:45:17.753" v="11"/>
        <pc:sldMkLst>
          <pc:docMk/>
          <pc:sldMk cId="454763615" sldId="259"/>
        </pc:sldMkLst>
      </pc:sldChg>
      <pc:sldChg chg="addSp delSp modSp mod modTransition modAnim">
        <pc:chgData name="Leonie Smith" userId="fed1330f33f5650e" providerId="LiveId" clId="{6F75B1AA-549D-4FEF-8438-7765A5CA0D30}" dt="2024-01-16T02:45:49.173" v="17"/>
        <pc:sldMkLst>
          <pc:docMk/>
          <pc:sldMk cId="2346136586" sldId="260"/>
        </pc:sldMkLst>
      </pc:sldChg>
      <pc:sldChg chg="addSp delSp modSp mod modTransition modAnim">
        <pc:chgData name="Leonie Smith" userId="fed1330f33f5650e" providerId="LiveId" clId="{6F75B1AA-549D-4FEF-8438-7765A5CA0D30}" dt="2024-01-16T02:46:25.267" v="20"/>
        <pc:sldMkLst>
          <pc:docMk/>
          <pc:sldMk cId="4037329247" sldId="261"/>
        </pc:sldMkLst>
      </pc:sldChg>
      <pc:sldChg chg="addSp delSp modSp mod modTransition modAnim">
        <pc:chgData name="Leonie Smith" userId="fed1330f33f5650e" providerId="LiveId" clId="{6F75B1AA-549D-4FEF-8438-7765A5CA0D30}" dt="2024-01-16T02:46:47.278" v="23"/>
        <pc:sldMkLst>
          <pc:docMk/>
          <pc:sldMk cId="1909638311" sldId="262"/>
        </pc:sldMkLst>
      </pc:sldChg>
      <pc:sldChg chg="addSp delSp modSp mod modTransition modAnim">
        <pc:chgData name="Leonie Smith" userId="fed1330f33f5650e" providerId="LiveId" clId="{6F75B1AA-549D-4FEF-8438-7765A5CA0D30}" dt="2024-01-16T02:47:12.227" v="26"/>
        <pc:sldMkLst>
          <pc:docMk/>
          <pc:sldMk cId="4044745628" sldId="264"/>
        </pc:sldMkLst>
      </pc:sldChg>
      <pc:sldChg chg="addSp delSp modSp mod modTransition modAnim">
        <pc:chgData name="Leonie Smith" userId="fed1330f33f5650e" providerId="LiveId" clId="{6F75B1AA-549D-4FEF-8438-7765A5CA0D30}" dt="2024-01-16T02:47:38.743" v="29"/>
        <pc:sldMkLst>
          <pc:docMk/>
          <pc:sldMk cId="978260341" sldId="265"/>
        </pc:sldMkLst>
      </pc:sldChg>
      <pc:sldChg chg="addSp delSp modSp mod modTransition modAnim">
        <pc:chgData name="Leonie Smith" userId="fed1330f33f5650e" providerId="LiveId" clId="{6F75B1AA-549D-4FEF-8438-7765A5CA0D30}" dt="2024-01-16T02:48:04.971" v="35"/>
        <pc:sldMkLst>
          <pc:docMk/>
          <pc:sldMk cId="3575870363" sldId="266"/>
        </pc:sldMkLst>
      </pc:sldChg>
      <pc:sldChg chg="addSp delSp modSp mod modTransition modAnim">
        <pc:chgData name="Leonie Smith" userId="fed1330f33f5650e" providerId="LiveId" clId="{6F75B1AA-549D-4FEF-8438-7765A5CA0D30}" dt="2024-01-16T02:48:26.627" v="38"/>
        <pc:sldMkLst>
          <pc:docMk/>
          <pc:sldMk cId="4017137865" sldId="267"/>
        </pc:sldMkLst>
      </pc:sldChg>
    </pc:docChg>
  </pc:docChgLst>
  <pc:docChgLst>
    <pc:chgData name="Alfred Smith" userId="3c60a3631c0db8ad" providerId="LiveId" clId="{9D8B03A6-3F16-43BD-9844-AB40502A1177}"/>
    <pc:docChg chg="custSel modSld">
      <pc:chgData name="Alfred Smith" userId="3c60a3631c0db8ad" providerId="LiveId" clId="{9D8B03A6-3F16-43BD-9844-AB40502A1177}" dt="2025-05-06T08:23:32.534" v="3"/>
      <pc:docMkLst>
        <pc:docMk/>
      </pc:docMkLst>
      <pc:sldChg chg="modSp mod">
        <pc:chgData name="Alfred Smith" userId="3c60a3631c0db8ad" providerId="LiveId" clId="{9D8B03A6-3F16-43BD-9844-AB40502A1177}" dt="2025-05-06T08:19:56.017" v="1" actId="27636"/>
        <pc:sldMkLst>
          <pc:docMk/>
          <pc:sldMk cId="1499918570" sldId="257"/>
        </pc:sldMkLst>
        <pc:spChg chg="mod">
          <ac:chgData name="Alfred Smith" userId="3c60a3631c0db8ad" providerId="LiveId" clId="{9D8B03A6-3F16-43BD-9844-AB40502A1177}" dt="2025-05-06T08:19:56.017" v="1" actId="27636"/>
          <ac:spMkLst>
            <pc:docMk/>
            <pc:sldMk cId="1499918570" sldId="257"/>
            <ac:spMk id="6" creationId="{86C978C5-15CA-DA3E-23B5-167F7B8100B5}"/>
          </ac:spMkLst>
        </pc:spChg>
      </pc:sldChg>
      <pc:sldChg chg="modSp">
        <pc:chgData name="Alfred Smith" userId="3c60a3631c0db8ad" providerId="LiveId" clId="{9D8B03A6-3F16-43BD-9844-AB40502A1177}" dt="2025-05-06T08:23:32.534" v="3"/>
        <pc:sldMkLst>
          <pc:docMk/>
          <pc:sldMk cId="3788111665" sldId="258"/>
        </pc:sldMkLst>
        <pc:spChg chg="mod">
          <ac:chgData name="Alfred Smith" userId="3c60a3631c0db8ad" providerId="LiveId" clId="{9D8B03A6-3F16-43BD-9844-AB40502A1177}" dt="2025-05-06T08:23:32.534" v="3"/>
          <ac:spMkLst>
            <pc:docMk/>
            <pc:sldMk cId="3788111665" sldId="258"/>
            <ac:spMk id="4" creationId="{6205BF06-921F-846F-1056-2ACC8582669A}"/>
          </ac:spMkLst>
        </pc:spChg>
      </pc:sldChg>
      <pc:sldChg chg="modSp">
        <pc:chgData name="Alfred Smith" userId="3c60a3631c0db8ad" providerId="LiveId" clId="{9D8B03A6-3F16-43BD-9844-AB40502A1177}" dt="2025-05-06T08:23:32.534" v="3"/>
        <pc:sldMkLst>
          <pc:docMk/>
          <pc:sldMk cId="454763615" sldId="259"/>
        </pc:sldMkLst>
        <pc:spChg chg="mod">
          <ac:chgData name="Alfred Smith" userId="3c60a3631c0db8ad" providerId="LiveId" clId="{9D8B03A6-3F16-43BD-9844-AB40502A1177}" dt="2025-05-06T08:23:32.534" v="3"/>
          <ac:spMkLst>
            <pc:docMk/>
            <pc:sldMk cId="454763615" sldId="259"/>
            <ac:spMk id="3" creationId="{A58184BD-88F1-BA02-40C1-D8403D0EEC0D}"/>
          </ac:spMkLst>
        </pc:spChg>
      </pc:sldChg>
      <pc:sldChg chg="modSp">
        <pc:chgData name="Alfred Smith" userId="3c60a3631c0db8ad" providerId="LiveId" clId="{9D8B03A6-3F16-43BD-9844-AB40502A1177}" dt="2025-05-06T08:23:32.534" v="3"/>
        <pc:sldMkLst>
          <pc:docMk/>
          <pc:sldMk cId="4120481681" sldId="270"/>
        </pc:sldMkLst>
        <pc:spChg chg="mod">
          <ac:chgData name="Alfred Smith" userId="3c60a3631c0db8ad" providerId="LiveId" clId="{9D8B03A6-3F16-43BD-9844-AB40502A1177}" dt="2025-05-06T08:23:32.534" v="3"/>
          <ac:spMkLst>
            <pc:docMk/>
            <pc:sldMk cId="4120481681" sldId="270"/>
            <ac:spMk id="4" creationId="{01B7666A-84CD-3581-F480-F69C5333CC31}"/>
          </ac:spMkLst>
        </pc:spChg>
      </pc:sldChg>
      <pc:sldChg chg="modSp">
        <pc:chgData name="Alfred Smith" userId="3c60a3631c0db8ad" providerId="LiveId" clId="{9D8B03A6-3F16-43BD-9844-AB40502A1177}" dt="2025-05-06T08:23:32.534" v="3"/>
        <pc:sldMkLst>
          <pc:docMk/>
          <pc:sldMk cId="939110669" sldId="271"/>
        </pc:sldMkLst>
        <pc:spChg chg="mod">
          <ac:chgData name="Alfred Smith" userId="3c60a3631c0db8ad" providerId="LiveId" clId="{9D8B03A6-3F16-43BD-9844-AB40502A1177}" dt="2025-05-06T08:23:32.534" v="3"/>
          <ac:spMkLst>
            <pc:docMk/>
            <pc:sldMk cId="939110669" sldId="271"/>
            <ac:spMk id="4" creationId="{780E55B6-7342-43A6-B902-AB31BCF04CE0}"/>
          </ac:spMkLst>
        </pc:spChg>
      </pc:sldChg>
      <pc:sldChg chg="modSp">
        <pc:chgData name="Alfred Smith" userId="3c60a3631c0db8ad" providerId="LiveId" clId="{9D8B03A6-3F16-43BD-9844-AB40502A1177}" dt="2025-05-06T08:23:32.534" v="3"/>
        <pc:sldMkLst>
          <pc:docMk/>
          <pc:sldMk cId="4024569785" sldId="272"/>
        </pc:sldMkLst>
        <pc:spChg chg="mod">
          <ac:chgData name="Alfred Smith" userId="3c60a3631c0db8ad" providerId="LiveId" clId="{9D8B03A6-3F16-43BD-9844-AB40502A1177}" dt="2025-05-06T08:23:32.534" v="3"/>
          <ac:spMkLst>
            <pc:docMk/>
            <pc:sldMk cId="4024569785" sldId="272"/>
            <ac:spMk id="4" creationId="{CE671426-0439-CDA6-5BC8-3D2F28377254}"/>
          </ac:spMkLst>
        </pc:spChg>
      </pc:sldChg>
      <pc:sldChg chg="modSp">
        <pc:chgData name="Alfred Smith" userId="3c60a3631c0db8ad" providerId="LiveId" clId="{9D8B03A6-3F16-43BD-9844-AB40502A1177}" dt="2025-05-06T08:23:32.534" v="3"/>
        <pc:sldMkLst>
          <pc:docMk/>
          <pc:sldMk cId="487179600" sldId="273"/>
        </pc:sldMkLst>
        <pc:spChg chg="mod">
          <ac:chgData name="Alfred Smith" userId="3c60a3631c0db8ad" providerId="LiveId" clId="{9D8B03A6-3F16-43BD-9844-AB40502A1177}" dt="2025-05-06T08:23:32.534" v="3"/>
          <ac:spMkLst>
            <pc:docMk/>
            <pc:sldMk cId="487179600" sldId="273"/>
            <ac:spMk id="4" creationId="{52845513-5E5C-C0DF-1E6D-0858F73BF744}"/>
          </ac:spMkLst>
        </pc:spChg>
      </pc:sldChg>
      <pc:sldChg chg="modSp">
        <pc:chgData name="Alfred Smith" userId="3c60a3631c0db8ad" providerId="LiveId" clId="{9D8B03A6-3F16-43BD-9844-AB40502A1177}" dt="2025-05-06T08:23:32.534" v="3"/>
        <pc:sldMkLst>
          <pc:docMk/>
          <pc:sldMk cId="2996969115" sldId="275"/>
        </pc:sldMkLst>
        <pc:spChg chg="mod">
          <ac:chgData name="Alfred Smith" userId="3c60a3631c0db8ad" providerId="LiveId" clId="{9D8B03A6-3F16-43BD-9844-AB40502A1177}" dt="2025-05-06T08:23:32.534" v="3"/>
          <ac:spMkLst>
            <pc:docMk/>
            <pc:sldMk cId="2996969115" sldId="275"/>
            <ac:spMk id="6" creationId="{FDC284C1-EEF6-226B-D37D-73EC0B03C082}"/>
          </ac:spMkLst>
        </pc:spChg>
      </pc:sldChg>
      <pc:sldChg chg="modSp">
        <pc:chgData name="Alfred Smith" userId="3c60a3631c0db8ad" providerId="LiveId" clId="{9D8B03A6-3F16-43BD-9844-AB40502A1177}" dt="2025-05-06T08:23:32.534" v="3"/>
        <pc:sldMkLst>
          <pc:docMk/>
          <pc:sldMk cId="2390376940" sldId="276"/>
        </pc:sldMkLst>
        <pc:spChg chg="mod">
          <ac:chgData name="Alfred Smith" userId="3c60a3631c0db8ad" providerId="LiveId" clId="{9D8B03A6-3F16-43BD-9844-AB40502A1177}" dt="2025-05-06T08:23:32.534" v="3"/>
          <ac:spMkLst>
            <pc:docMk/>
            <pc:sldMk cId="2390376940" sldId="276"/>
            <ac:spMk id="4" creationId="{44590193-621B-9CDE-9F35-B3C2E63D761E}"/>
          </ac:spMkLst>
        </pc:spChg>
      </pc:sldChg>
      <pc:sldChg chg="modSp">
        <pc:chgData name="Alfred Smith" userId="3c60a3631c0db8ad" providerId="LiveId" clId="{9D8B03A6-3F16-43BD-9844-AB40502A1177}" dt="2025-05-06T08:23:32.534" v="3"/>
        <pc:sldMkLst>
          <pc:docMk/>
          <pc:sldMk cId="4265919077" sldId="277"/>
        </pc:sldMkLst>
        <pc:spChg chg="mod">
          <ac:chgData name="Alfred Smith" userId="3c60a3631c0db8ad" providerId="LiveId" clId="{9D8B03A6-3F16-43BD-9844-AB40502A1177}" dt="2025-05-06T08:23:32.534" v="3"/>
          <ac:spMkLst>
            <pc:docMk/>
            <pc:sldMk cId="4265919077" sldId="277"/>
            <ac:spMk id="4" creationId="{5937FCB4-37C3-C1DD-4925-6C276817BE28}"/>
          </ac:spMkLst>
        </pc:spChg>
      </pc:sldChg>
      <pc:sldChg chg="modSp">
        <pc:chgData name="Alfred Smith" userId="3c60a3631c0db8ad" providerId="LiveId" clId="{9D8B03A6-3F16-43BD-9844-AB40502A1177}" dt="2025-05-06T08:23:32.534" v="3"/>
        <pc:sldMkLst>
          <pc:docMk/>
          <pc:sldMk cId="2146771629" sldId="296"/>
        </pc:sldMkLst>
        <pc:spChg chg="mod">
          <ac:chgData name="Alfred Smith" userId="3c60a3631c0db8ad" providerId="LiveId" clId="{9D8B03A6-3F16-43BD-9844-AB40502A1177}" dt="2025-05-06T08:23:32.534" v="3"/>
          <ac:spMkLst>
            <pc:docMk/>
            <pc:sldMk cId="2146771629" sldId="296"/>
            <ac:spMk id="2" creationId="{AC217781-C0F7-3CE8-DF66-CCCD63D0E75A}"/>
          </ac:spMkLst>
        </pc:spChg>
      </pc:sldChg>
    </pc:docChg>
  </pc:docChgLst>
  <pc:docChgLst>
    <pc:chgData name="Alfred Smith" userId="3c60a3631c0db8ad" providerId="LiveId" clId="{69510021-3EF2-4C66-923E-D76530A5A7AA}"/>
    <pc:docChg chg="custSel modSld">
      <pc:chgData name="Alfred Smith" userId="3c60a3631c0db8ad" providerId="LiveId" clId="{69510021-3EF2-4C66-923E-D76530A5A7AA}" dt="2025-05-26T09:05:59.351" v="3" actId="5793"/>
      <pc:docMkLst>
        <pc:docMk/>
      </pc:docMkLst>
      <pc:sldChg chg="modSp mod">
        <pc:chgData name="Alfred Smith" userId="3c60a3631c0db8ad" providerId="LiveId" clId="{69510021-3EF2-4C66-923E-D76530A5A7AA}" dt="2025-05-26T09:05:59.351" v="3" actId="5793"/>
        <pc:sldMkLst>
          <pc:docMk/>
          <pc:sldMk cId="4037329247" sldId="261"/>
        </pc:sldMkLst>
        <pc:spChg chg="mod">
          <ac:chgData name="Alfred Smith" userId="3c60a3631c0db8ad" providerId="LiveId" clId="{69510021-3EF2-4C66-923E-D76530A5A7AA}" dt="2025-05-26T09:05:59.351" v="3" actId="5793"/>
          <ac:spMkLst>
            <pc:docMk/>
            <pc:sldMk cId="4037329247" sldId="261"/>
            <ac:spMk id="3" creationId="{A58184BD-88F1-BA02-40C1-D8403D0EEC0D}"/>
          </ac:spMkLst>
        </pc:spChg>
      </pc:sldChg>
    </pc:docChg>
  </pc:docChgLst>
  <pc:docChgLst>
    <pc:chgData name="Alfred Smith" userId="3c60a3631c0db8ad" providerId="LiveId" clId="{CEE7AFE2-8A71-4616-848A-35036700D923}"/>
    <pc:docChg chg="undo custSel modSld">
      <pc:chgData name="Alfred Smith" userId="3c60a3631c0db8ad" providerId="LiveId" clId="{CEE7AFE2-8A71-4616-848A-35036700D923}" dt="2024-07-25T10:32:27.075" v="26"/>
      <pc:docMkLst>
        <pc:docMk/>
      </pc:docMkLst>
      <pc:sldChg chg="modSp mod">
        <pc:chgData name="Alfred Smith" userId="3c60a3631c0db8ad" providerId="LiveId" clId="{CEE7AFE2-8A71-4616-848A-35036700D923}" dt="2024-07-25T10:20:32.692" v="3" actId="27636"/>
        <pc:sldMkLst>
          <pc:docMk/>
          <pc:sldMk cId="1499918570" sldId="257"/>
        </pc:sldMkLst>
      </pc:sldChg>
      <pc:sldChg chg="modSp mod">
        <pc:chgData name="Alfred Smith" userId="3c60a3631c0db8ad" providerId="LiveId" clId="{CEE7AFE2-8A71-4616-848A-35036700D923}" dt="2024-07-25T10:30:30.763" v="7"/>
        <pc:sldMkLst>
          <pc:docMk/>
          <pc:sldMk cId="2346136586" sldId="260"/>
        </pc:sldMkLst>
      </pc:sldChg>
      <pc:sldChg chg="modSp mod">
        <pc:chgData name="Alfred Smith" userId="3c60a3631c0db8ad" providerId="LiveId" clId="{CEE7AFE2-8A71-4616-848A-35036700D923}" dt="2024-07-25T10:30:52.503" v="13" actId="5793"/>
        <pc:sldMkLst>
          <pc:docMk/>
          <pc:sldMk cId="4037329247" sldId="261"/>
        </pc:sldMkLst>
      </pc:sldChg>
      <pc:sldChg chg="modSp mod">
        <pc:chgData name="Alfred Smith" userId="3c60a3631c0db8ad" providerId="LiveId" clId="{CEE7AFE2-8A71-4616-848A-35036700D923}" dt="2024-07-25T10:31:09.240" v="17"/>
        <pc:sldMkLst>
          <pc:docMk/>
          <pc:sldMk cId="1909638311" sldId="262"/>
        </pc:sldMkLst>
      </pc:sldChg>
      <pc:sldChg chg="modSp mod">
        <pc:chgData name="Alfred Smith" userId="3c60a3631c0db8ad" providerId="LiveId" clId="{CEE7AFE2-8A71-4616-848A-35036700D923}" dt="2024-07-25T10:31:41.376" v="20" actId="6549"/>
        <pc:sldMkLst>
          <pc:docMk/>
          <pc:sldMk cId="4044745628" sldId="264"/>
        </pc:sldMkLst>
      </pc:sldChg>
      <pc:sldChg chg="modSp mod">
        <pc:chgData name="Alfred Smith" userId="3c60a3631c0db8ad" providerId="LiveId" clId="{CEE7AFE2-8A71-4616-848A-35036700D923}" dt="2024-07-25T10:31:54.909" v="22"/>
        <pc:sldMkLst>
          <pc:docMk/>
          <pc:sldMk cId="978260341" sldId="265"/>
        </pc:sldMkLst>
      </pc:sldChg>
      <pc:sldChg chg="modSp mod">
        <pc:chgData name="Alfred Smith" userId="3c60a3631c0db8ad" providerId="LiveId" clId="{CEE7AFE2-8A71-4616-848A-35036700D923}" dt="2024-07-25T10:32:10.370" v="24"/>
        <pc:sldMkLst>
          <pc:docMk/>
          <pc:sldMk cId="3575870363" sldId="266"/>
        </pc:sldMkLst>
      </pc:sldChg>
      <pc:sldChg chg="modSp mod">
        <pc:chgData name="Alfred Smith" userId="3c60a3631c0db8ad" providerId="LiveId" clId="{CEE7AFE2-8A71-4616-848A-35036700D923}" dt="2024-07-25T10:32:27.075" v="26"/>
        <pc:sldMkLst>
          <pc:docMk/>
          <pc:sldMk cId="4017137865" sldId="267"/>
        </pc:sldMkLst>
      </pc:sldChg>
      <pc:sldChg chg="addSp modSp mod">
        <pc:chgData name="Alfred Smith" userId="3c60a3631c0db8ad" providerId="LiveId" clId="{CEE7AFE2-8A71-4616-848A-35036700D923}" dt="2024-07-25T10:20:58.089" v="5" actId="1076"/>
        <pc:sldMkLst>
          <pc:docMk/>
          <pc:sldMk cId="4120481681" sldId="27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Checked Kham</a:t>
            </a:r>
          </a:p>
          <a:p>
            <a:pPr algn="l"/>
            <a:r>
              <a:rPr lang="en-IN" sz="1200" b="1" i="0" u="none" strike="noStrike" baseline="0" dirty="0">
                <a:latin typeface="TimesNewRomanPS-BoldMT"/>
              </a:rPr>
              <a:t>50 Peter Arrested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James killed –Acts 12:1-2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Peter arrested – Acts 12:3-11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Peter goes to Mary’s House – Acts 12:12-17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Herod kills guards – Acts 12:18-19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Herod dies – Acts 12:20-25 (Left 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50-3</a:t>
            </a: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E14B19B3-2043-39F7-6C21-3A835B55A3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6C978C5-15CA-DA3E-23B5-167F7B8100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Central Tibetan Bible translation by Central Asia Publishing. Used by permission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37"/>
    </mc:Choice>
    <mc:Fallback xmlns="">
      <p:transition spd="slow" advTm="35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BE24B1-03C7-B3E3-E764-8B24215F42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9163" y="1"/>
            <a:ext cx="1253116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2845513-5E5C-C0DF-1E6D-0858F73BF744}"/>
              </a:ext>
            </a:extLst>
          </p:cNvPr>
          <p:cNvSpPr txBox="1"/>
          <p:nvPr/>
        </p:nvSpPr>
        <p:spPr>
          <a:xfrm>
            <a:off x="9338083" y="294469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12:19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21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གཏན་འཁེལ་བའི་ཉིན་མོ་ཞིག་ལ་ཧེ་རོ་དཱེ་ཡིས་རྒྱལ་པོའི་གོས་གྱོན་ནས་ཁྲིམས་དཔོན་གྱི་ཁྲིར་བསྡད་པ་དང༌། མི་རྣམས་ལ་གཏམ་སྨྲ་བར་བརྩམས།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21On the appointed day, Herod donned his royal robes, sat on his throne, and addressed the people.</a:t>
            </a:r>
            <a:endParaRPr lang="en-IN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8C1D329C-E535-1B03-3608-A716165E1E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13"/>
    </mc:Choice>
    <mc:Fallback xmlns="">
      <p:transition spd="slow" advTm="100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8AD822C-E532-D125-6ABC-D616D664FC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897134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DC284C1-EEF6-226B-D37D-73EC0B03C082}"/>
              </a:ext>
            </a:extLst>
          </p:cNvPr>
          <p:cNvSpPr txBox="1"/>
          <p:nvPr/>
        </p:nvSpPr>
        <p:spPr>
          <a:xfrm>
            <a:off x="448895" y="580662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12:21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22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མི་རྣམས་ཀྱིས་“འདི་ནི་མི་ཞིག་གི་སྐད་མ་ཡིན་ཏེ། ལྷ་ཡི་གསུང་སྐད་ཡིན་”ཞེས་སྐད་ཆེན་པོས་ཡང་ཡང་བཤད། 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22And they began to shout, “This is the voice of a god, not a man!”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5D8F783-398A-74F0-C9E5-DA2B6B2DE7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43"/>
    </mc:Choice>
    <mc:Fallback xmlns="">
      <p:transition spd="slow" advTm="95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1487CA-BFD3-C6B0-134E-0B306F93DB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71931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590193-621B-9CDE-9F35-B3C2E63D761E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12:22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23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ཧེ་རོ་དཱེ་ཡིས་བསྟོད་པ་འདི་དཀོན་མཆོག་ལ་མ་ཕུལ་བས། འཕྲལ་དུ་གཙོ་བོའི་ཕོ་ཉ་ཞིག་གིས་ཁོ་ལ་ནད་ཀྱིས་བཏབ་ནས་རྒྱུ་སྲིན་གྱིས་བཟས་ནས་ཤིའོ། 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23Immediately, because Herod did not give glory to God, an angel of the Lord struck him down, and he was eaten by worms and died.</a:t>
            </a:r>
            <a:endParaRPr lang="en-IN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B3198275-ECD4-31D2-F48A-CC1BEDCBAD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17"/>
    </mc:Choice>
    <mc:Fallback xmlns="">
      <p:transition spd="slow" advTm="109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7438C9-2532-1EFF-23FA-0CDBD83623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5802"/>
            <a:ext cx="12220223" cy="68421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937FCB4-37C3-C1DD-4925-6C276817BE28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12:23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24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ཡང་གཙོ་བོ་དཀོན་མཆོག་གི་བཀའ་ཁྱབ་པས། དད་ལྡན་རྣམས་ཀྱི་གྲངས་མང་དུ་འཕེལ།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>
                <a:solidFill>
                  <a:srgbClr val="777A7B"/>
                </a:solidFill>
                <a:latin typeface="Arial" panose="020B0604020202020204" pitchFamily="34" charset="0"/>
              </a:rPr>
              <a:t>24But the word of God continued to spread and multiply.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EAB44EA-BB1D-FDED-BEAC-40118E2B50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53"/>
    </mc:Choice>
    <mc:Fallback xmlns="">
      <p:transition spd="slow" advTm="61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920FC7-C3FD-4610-2E51-2075302B2C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6765" y="-228600"/>
            <a:ext cx="12465530" cy="7086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C217781-C0F7-3CE8-DF66-CCCD63D0E75A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12:24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67716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920FC7-C3FD-4610-2E51-2075302B2C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6765" y="-228600"/>
            <a:ext cx="12465530" cy="7086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05BF06-921F-846F-1056-2ACC8582669A}"/>
              </a:ext>
            </a:extLst>
          </p:cNvPr>
          <p:cNvSpPr txBox="1"/>
          <p:nvPr/>
        </p:nvSpPr>
        <p:spPr>
          <a:xfrm>
            <a:off x="5576552" y="1657"/>
            <a:ext cx="6615448" cy="331304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མཛད་པ 12</a:t>
            </a:r>
          </a:p>
          <a:p>
            <a:r>
              <a:rPr lang="en-IN" sz="8000" dirty="0">
                <a:solidFill>
                  <a:schemeClr val="bg1"/>
                </a:solidFill>
              </a:rPr>
              <a:t> </a:t>
            </a:r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རྒྱལ་པོ་ཧེ་རོ་དཱེ་ཤི་བའི་སྐོར།</a:t>
            </a:r>
            <a:endParaRPr lang="en-IN" sz="8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i="0" cap="all" dirty="0">
                <a:solidFill>
                  <a:srgbClr val="121212"/>
                </a:solidFill>
                <a:effectLst/>
                <a:latin typeface="ArialMT"/>
              </a:rPr>
              <a:t>མཛད་པ 12</a:t>
            </a:r>
          </a:p>
          <a:p>
            <a:r>
              <a:rPr lang="en-IN" sz="8000" dirty="0"/>
              <a:t> </a:t>
            </a:r>
            <a:r>
              <a:rPr lang="bo-CN" sz="8000" b="1" dirty="0">
                <a:solidFill>
                  <a:srgbClr val="121212"/>
                </a:solidFill>
                <a:latin typeface="Arial" panose="020B0604020202020204" pitchFamily="34" charset="0"/>
              </a:rPr>
              <a:t>རྒྱལ་པོ་ཧེ་རོ་དཱེ་ཤི་བའི་སྐོར།</a:t>
            </a:r>
            <a:endParaRPr lang="en-IN" sz="8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b="0" i="0" u="none" strike="noStrike" baseline="0" dirty="0">
                <a:latin typeface="TimesNewRomanPSMT"/>
              </a:rPr>
              <a:t>Herod dies – Acts 12:18-25 </a:t>
            </a:r>
            <a:endParaRPr lang="en-IN" sz="6000" dirty="0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3926A2F4-414F-6DC6-6DB2-71FA1E1DDC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29"/>
    </mc:Choice>
    <mc:Fallback xmlns="">
      <p:transition spd="slow" advTm="30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257BAA7-566B-15A5-49F9-9775C25AEA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6765" y="-228600"/>
            <a:ext cx="12465530" cy="7086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1B7666A-84CD-3581-F480-F69C5333CC31}"/>
              </a:ext>
            </a:extLst>
          </p:cNvPr>
          <p:cNvSpPr txBox="1"/>
          <p:nvPr/>
        </p:nvSpPr>
        <p:spPr>
          <a:xfrm>
            <a:off x="5576552" y="1657"/>
            <a:ext cx="6615448" cy="331304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མཛད་པ 12</a:t>
            </a:r>
          </a:p>
          <a:p>
            <a:r>
              <a:rPr lang="en-IN" sz="8000" dirty="0">
                <a:solidFill>
                  <a:schemeClr val="bg1"/>
                </a:solidFill>
              </a:rPr>
              <a:t> </a:t>
            </a:r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རྒྱལ་པོ་ཧེ་རོ་དཱེ་ཤི་བའི་སྐོར།</a:t>
            </a:r>
            <a:endParaRPr lang="en-IN" sz="80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7F020A-E80F-F4EE-F9A7-BFE7DE93B17A}"/>
              </a:ext>
            </a:extLst>
          </p:cNvPr>
          <p:cNvSpPr txBox="1"/>
          <p:nvPr/>
        </p:nvSpPr>
        <p:spPr>
          <a:xfrm>
            <a:off x="406891" y="6019338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49949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8000" dirty="0">
                <a:solidFill>
                  <a:srgbClr val="777A7B"/>
                </a:solidFill>
                <a:latin typeface="Arial" panose="020B0604020202020204" pitchFamily="34" charset="0"/>
              </a:rPr>
              <a:t>18</a:t>
            </a:r>
            <a:r>
              <a:rPr lang="bo-CN" sz="8000" dirty="0">
                <a:solidFill>
                  <a:srgbClr val="121212"/>
                </a:solidFill>
                <a:latin typeface="Arial" panose="020B0604020202020204" pitchFamily="34" charset="0"/>
              </a:rPr>
              <a:t>དེའི་སང་ཞོགས་པེ་ཏྲོ་གང་དུ་སོང་མིན་མ་ཤེས་པས་དམག་མི་རྣམས་ཤིན་ཏུ་འཁྲུགས་པར་གྱུར།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49950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18At daybreak there was no small commotion among the soldiers as to what had become of Peter. </a:t>
            </a:r>
            <a:endParaRPr lang="en-IN" dirty="0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66DB9655-B1F0-A763-1671-E6911645D3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42"/>
    </mc:Choice>
    <mc:Fallback xmlns="">
      <p:transition spd="slow" advTm="69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E9FED3-8F90-A4A9-3106-AA2513C5CE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19270"/>
            <a:ext cx="12891819" cy="69772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80E55B6-7342-43A6-B902-AB31BCF04CE0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12:18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49949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19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ཧེ་རོ་དཱེ་ཡིས་ཁོང་བཙལ་ནས་མ་རྙེད་པས་ཁོས་སྲུང་དམག་རྣམས་ལ་འདྲི་གཅོད་བྱས་པ་དང༌། ཁོ་ཚོ་ལ་སྲོག་ཁྲིམས་གཏོང་དགོས་པའི་བཀའ་བསྒོས།</a:t>
            </a:r>
            <a:r>
              <a:rPr lang="en-IN" sz="6000">
                <a:solidFill>
                  <a:srgbClr val="121212"/>
                </a:solidFill>
                <a:latin typeface="Arial" panose="020B0604020202020204" pitchFamily="34" charset="0"/>
              </a:rPr>
              <a:t>…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82296" y="149950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19After Herod had searched for him unsuccessfully, he examined the guards and ordered that they be executed…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90D8661-DBC5-D6E7-769A-2F7AAD9212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06"/>
    </mc:Choice>
    <mc:Fallback xmlns="">
      <p:transition spd="slow" advTm="99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ED43B2-A265-8B35-969D-701BAC76A7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1726"/>
            <a:ext cx="12192000" cy="70997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E671426-0439-CDA6-5BC8-3D2F28377254}"/>
              </a:ext>
            </a:extLst>
          </p:cNvPr>
          <p:cNvSpPr txBox="1"/>
          <p:nvPr/>
        </p:nvSpPr>
        <p:spPr>
          <a:xfrm>
            <a:off x="8923193" y="20431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12:19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49949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དེའི་རྗེས་སུ་ཁོ་ཡ་ཧུ་དཱ་ཡུལ་ནས་སེ་སར་རེ་ཡཱ་གྲོང་ཁྱེར་ལ་ཕྱིན་ནས་དེར་གནས་སོ། །</a:t>
            </a:r>
            <a:endParaRPr lang="en-IN" sz="7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49950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121212"/>
                </a:solidFill>
                <a:latin typeface="Arial" panose="020B0604020202020204" pitchFamily="34" charset="0"/>
              </a:rPr>
              <a:t>Then he went down from Judea to Caesarea and spent some time there.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BE3BC65-57C2-E117-77AE-26CD5F1605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57"/>
    </mc:Choice>
    <mc:Fallback xmlns="">
      <p:transition spd="slow" advTm="78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4022</TotalTime>
  <Words>618</Words>
  <Application>Microsoft Office PowerPoint</Application>
  <PresentationFormat>Widescreen</PresentationFormat>
  <Paragraphs>46</Paragraphs>
  <Slides>18</Slides>
  <Notes>1</Notes>
  <HiddenSlides>0</HiddenSlides>
  <MMClips>9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TimesNewRomanPS-BoldMT</vt:lpstr>
      <vt:lpstr>TimesNewRomanPSMT</vt:lpstr>
      <vt:lpstr>Office Theme</vt:lpstr>
      <vt:lpstr>50-3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3</cp:revision>
  <dcterms:created xsi:type="dcterms:W3CDTF">2022-09-30T06:26:14Z</dcterms:created>
  <dcterms:modified xsi:type="dcterms:W3CDTF">2025-05-26T09:06:01Z</dcterms:modified>
</cp:coreProperties>
</file>