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D9A6A-3A60-47FF-A982-BC42A1152D7E}" v="1" dt="2025-05-26T08:59:49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6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82" y="7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345C61D-C80B-4D2B-B300-149BE42F6965}"/>
    <pc:docChg chg="delSld">
      <pc:chgData name="Alfred Smith" userId="3c60a3631c0db8ad" providerId="LiveId" clId="{7345C61D-C80B-4D2B-B300-149BE42F6965}" dt="2024-02-23T05:14:15.117" v="0" actId="47"/>
      <pc:docMkLst>
        <pc:docMk/>
      </pc:docMkLst>
      <pc:sldChg chg="del">
        <pc:chgData name="Alfred Smith" userId="3c60a3631c0db8ad" providerId="LiveId" clId="{7345C61D-C80B-4D2B-B300-149BE42F6965}" dt="2024-02-23T05:14:15.117" v="0" actId="47"/>
        <pc:sldMkLst>
          <pc:docMk/>
          <pc:sldMk cId="2168401200" sldId="274"/>
        </pc:sldMkLst>
      </pc:sldChg>
    </pc:docChg>
  </pc:docChgLst>
  <pc:docChgLst>
    <pc:chgData name="Leonie Smith" userId="fed1330f33f5650e" providerId="LiveId" clId="{720A4A40-B8F0-4795-8A30-27388871F526}"/>
    <pc:docChg chg="custSel modSld">
      <pc:chgData name="Leonie Smith" userId="fed1330f33f5650e" providerId="LiveId" clId="{720A4A40-B8F0-4795-8A30-27388871F526}" dt="2023-02-15T07:16:38.600" v="43" actId="20577"/>
      <pc:docMkLst>
        <pc:docMk/>
      </pc:docMkLst>
      <pc:sldChg chg="addSp modSp mod">
        <pc:chgData name="Leonie Smith" userId="fed1330f33f5650e" providerId="LiveId" clId="{720A4A40-B8F0-4795-8A30-27388871F526}" dt="2023-02-15T07:14:26.852" v="9" actId="1076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720A4A40-B8F0-4795-8A30-27388871F526}" dt="2023-02-15T07:14:35.687" v="11" actId="21"/>
        <pc:sldMkLst>
          <pc:docMk/>
          <pc:sldMk cId="4120481681" sldId="270"/>
        </pc:sldMkLst>
      </pc:sldChg>
      <pc:sldChg chg="addSp modSp mod">
        <pc:chgData name="Leonie Smith" userId="fed1330f33f5650e" providerId="LiveId" clId="{720A4A40-B8F0-4795-8A30-27388871F526}" dt="2023-02-15T07:15:13.356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20A4A40-B8F0-4795-8A30-27388871F526}" dt="2023-02-15T07:15:26.421" v="2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720A4A40-B8F0-4795-8A30-27388871F526}" dt="2023-02-15T07:15:42.834" v="30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720A4A40-B8F0-4795-8A30-27388871F526}" dt="2023-02-15T07:15:56.361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20A4A40-B8F0-4795-8A30-27388871F526}" dt="2023-02-15T07:16:10.872" v="35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720A4A40-B8F0-4795-8A30-27388871F526}" dt="2023-02-15T07:16:18.150" v="3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20A4A40-B8F0-4795-8A30-27388871F526}" dt="2023-02-15T07:16:24.988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20A4A40-B8F0-4795-8A30-27388871F526}" dt="2023-02-15T07:16:30.115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20A4A40-B8F0-4795-8A30-27388871F526}" dt="2023-02-15T07:16:38.600" v="43" actId="20577"/>
        <pc:sldMkLst>
          <pc:docMk/>
          <pc:sldMk cId="2146771629" sldId="296"/>
        </pc:sldMkLst>
      </pc:sldChg>
    </pc:docChg>
  </pc:docChgLst>
  <pc:docChgLst>
    <pc:chgData name="Alfred Smith" userId="3c60a3631c0db8ad" providerId="LiveId" clId="{F388890C-13B3-41CA-96C4-C51BE818A4B5}"/>
    <pc:docChg chg="custSel modSld">
      <pc:chgData name="Alfred Smith" userId="3c60a3631c0db8ad" providerId="LiveId" clId="{F388890C-13B3-41CA-96C4-C51BE818A4B5}" dt="2025-04-22T06:01:21.128" v="6" actId="1076"/>
      <pc:docMkLst>
        <pc:docMk/>
      </pc:docMkLst>
      <pc:sldChg chg="addSp delSp modSp mod">
        <pc:chgData name="Alfred Smith" userId="3c60a3631c0db8ad" providerId="LiveId" clId="{F388890C-13B3-41CA-96C4-C51BE818A4B5}" dt="2025-04-22T06:00:19.742" v="2"/>
        <pc:sldMkLst>
          <pc:docMk/>
          <pc:sldMk cId="1499918570" sldId="257"/>
        </pc:sldMkLst>
        <pc:spChg chg="add mod">
          <ac:chgData name="Alfred Smith" userId="3c60a3631c0db8ad" providerId="LiveId" clId="{F388890C-13B3-41CA-96C4-C51BE818A4B5}" dt="2025-04-22T06:00:19.742" v="2"/>
          <ac:spMkLst>
            <pc:docMk/>
            <pc:sldMk cId="1499918570" sldId="257"/>
            <ac:spMk id="6" creationId="{86C978C5-15CA-DA3E-23B5-167F7B8100B5}"/>
          </ac:spMkLst>
        </pc:spChg>
      </pc:sldChg>
      <pc:sldChg chg="modSp mod">
        <pc:chgData name="Alfred Smith" userId="3c60a3631c0db8ad" providerId="LiveId" clId="{F388890C-13B3-41CA-96C4-C51BE818A4B5}" dt="2025-04-22T06:00:59.128" v="3" actId="1076"/>
        <pc:sldMkLst>
          <pc:docMk/>
          <pc:sldMk cId="2346136586" sldId="260"/>
        </pc:sldMkLst>
        <pc:spChg chg="mod">
          <ac:chgData name="Alfred Smith" userId="3c60a3631c0db8ad" providerId="LiveId" clId="{F388890C-13B3-41CA-96C4-C51BE818A4B5}" dt="2025-04-22T06:00:59.128" v="3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0:59.128" v="3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F388890C-13B3-41CA-96C4-C51BE818A4B5}" dt="2025-04-22T06:01:08.774" v="5" actId="1076"/>
        <pc:sldMkLst>
          <pc:docMk/>
          <pc:sldMk cId="4037329247" sldId="261"/>
        </pc:sldMkLst>
        <pc:spChg chg="mod">
          <ac:chgData name="Alfred Smith" userId="3c60a3631c0db8ad" providerId="LiveId" clId="{F388890C-13B3-41CA-96C4-C51BE818A4B5}" dt="2025-04-22T06:01:08.774" v="5" actId="1076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1:08.774" v="5" actId="1076"/>
          <ac:spMkLst>
            <pc:docMk/>
            <pc:sldMk cId="4037329247" sldId="261"/>
            <ac:spMk id="4" creationId="{EE2AC625-9141-A801-F431-DD5F79396320}"/>
          </ac:spMkLst>
        </pc:spChg>
      </pc:sldChg>
      <pc:sldChg chg="modSp mod">
        <pc:chgData name="Alfred Smith" userId="3c60a3631c0db8ad" providerId="LiveId" clId="{F388890C-13B3-41CA-96C4-C51BE818A4B5}" dt="2025-04-22T06:01:21.128" v="6" actId="1076"/>
        <pc:sldMkLst>
          <pc:docMk/>
          <pc:sldMk cId="1909638311" sldId="262"/>
        </pc:sldMkLst>
        <pc:spChg chg="mod">
          <ac:chgData name="Alfred Smith" userId="3c60a3631c0db8ad" providerId="LiveId" clId="{F388890C-13B3-41CA-96C4-C51BE818A4B5}" dt="2025-04-22T06:01:21.128" v="6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1:21.128" v="6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8F8D0A3B-6235-480E-AF25-DAF857DB66D5}"/>
    <pc:docChg chg="custSel delSld modSld">
      <pc:chgData name="Leonie Smith" userId="fed1330f33f5650e" providerId="LiveId" clId="{8F8D0A3B-6235-480E-AF25-DAF857DB66D5}" dt="2023-03-14T04:39:41.586" v="29" actId="5793"/>
      <pc:docMkLst>
        <pc:docMk/>
      </pc:docMkLst>
      <pc:sldChg chg="addSp modSp modNotesTx">
        <pc:chgData name="Leonie Smith" userId="fed1330f33f5650e" providerId="LiveId" clId="{8F8D0A3B-6235-480E-AF25-DAF857DB66D5}" dt="2023-03-14T04:39:41.586" v="29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8F8D0A3B-6235-480E-AF25-DAF857DB66D5}" dt="2023-03-13T05:25:04.629" v="1"/>
        <pc:sldMkLst>
          <pc:docMk/>
          <pc:sldMk cId="454763615" sldId="259"/>
        </pc:sldMkLst>
      </pc:sldChg>
      <pc:sldChg chg="addSp modSp">
        <pc:chgData name="Leonie Smith" userId="fed1330f33f5650e" providerId="LiveId" clId="{8F8D0A3B-6235-480E-AF25-DAF857DB66D5}" dt="2023-03-13T05:25:56.081" v="2"/>
        <pc:sldMkLst>
          <pc:docMk/>
          <pc:sldMk cId="2346136586" sldId="260"/>
        </pc:sldMkLst>
      </pc:sldChg>
      <pc:sldChg chg="addSp modSp">
        <pc:chgData name="Leonie Smith" userId="fed1330f33f5650e" providerId="LiveId" clId="{8F8D0A3B-6235-480E-AF25-DAF857DB66D5}" dt="2023-03-13T05:27:44.856" v="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8D0A3B-6235-480E-AF25-DAF857DB66D5}" dt="2023-03-13T05:28:49.031" v="7"/>
        <pc:sldMkLst>
          <pc:docMk/>
          <pc:sldMk cId="1909638311" sldId="262"/>
        </pc:sldMkLst>
      </pc:sldChg>
      <pc:sldChg chg="del">
        <pc:chgData name="Leonie Smith" userId="fed1330f33f5650e" providerId="LiveId" clId="{8F8D0A3B-6235-480E-AF25-DAF857DB66D5}" dt="2023-03-13T05:29:40.049" v="8" actId="2696"/>
        <pc:sldMkLst>
          <pc:docMk/>
          <pc:sldMk cId="641208035" sldId="263"/>
        </pc:sldMkLst>
      </pc:sldChg>
      <pc:sldChg chg="addSp modSp">
        <pc:chgData name="Leonie Smith" userId="fed1330f33f5650e" providerId="LiveId" clId="{8F8D0A3B-6235-480E-AF25-DAF857DB66D5}" dt="2023-03-13T05:31:21.696" v="9"/>
        <pc:sldMkLst>
          <pc:docMk/>
          <pc:sldMk cId="4044745628" sldId="264"/>
        </pc:sldMkLst>
      </pc:sldChg>
      <pc:sldChg chg="addSp modSp">
        <pc:chgData name="Leonie Smith" userId="fed1330f33f5650e" providerId="LiveId" clId="{8F8D0A3B-6235-480E-AF25-DAF857DB66D5}" dt="2023-03-13T05:32:22.070" v="1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8D0A3B-6235-480E-AF25-DAF857DB66D5}" dt="2023-03-13T05:36:06.497" v="20"/>
        <pc:sldMkLst>
          <pc:docMk/>
          <pc:sldMk cId="3575870363" sldId="266"/>
        </pc:sldMkLst>
      </pc:sldChg>
      <pc:sldChg chg="addSp modSp">
        <pc:chgData name="Leonie Smith" userId="fed1330f33f5650e" providerId="LiveId" clId="{8F8D0A3B-6235-480E-AF25-DAF857DB66D5}" dt="2023-03-13T05:36:58.426" v="21"/>
        <pc:sldMkLst>
          <pc:docMk/>
          <pc:sldMk cId="4017137865" sldId="267"/>
        </pc:sldMkLst>
      </pc:sldChg>
      <pc:sldChg chg="addSp modSp del">
        <pc:chgData name="Leonie Smith" userId="fed1330f33f5650e" providerId="LiveId" clId="{8F8D0A3B-6235-480E-AF25-DAF857DB66D5}" dt="2023-03-14T04:38:59.705" v="23" actId="2696"/>
        <pc:sldMkLst>
          <pc:docMk/>
          <pc:sldMk cId="3137811553" sldId="268"/>
        </pc:sldMkLst>
      </pc:sldChg>
      <pc:sldChg chg="del">
        <pc:chgData name="Leonie Smith" userId="fed1330f33f5650e" providerId="LiveId" clId="{8F8D0A3B-6235-480E-AF25-DAF857DB66D5}" dt="2023-03-14T04:39:04.305" v="24" actId="2696"/>
        <pc:sldMkLst>
          <pc:docMk/>
          <pc:sldMk cId="210266664" sldId="278"/>
        </pc:sldMkLst>
      </pc:sldChg>
      <pc:sldChg chg="modSp mod">
        <pc:chgData name="Leonie Smith" userId="fed1330f33f5650e" providerId="LiveId" clId="{8F8D0A3B-6235-480E-AF25-DAF857DB66D5}" dt="2023-03-14T04:39:14.044" v="25" actId="20577"/>
        <pc:sldMkLst>
          <pc:docMk/>
          <pc:sldMk cId="2146771629" sldId="296"/>
        </pc:sldMkLst>
      </pc:sldChg>
    </pc:docChg>
  </pc:docChgLst>
  <pc:docChgLst>
    <pc:chgData name="Leonie Smith" userId="fed1330f33f5650e" providerId="LiveId" clId="{6F75B1AA-549D-4FEF-8438-7765A5CA0D30}"/>
    <pc:docChg chg="modSld">
      <pc:chgData name="Leonie Smith" userId="fed1330f33f5650e" providerId="LiveId" clId="{6F75B1AA-549D-4FEF-8438-7765A5CA0D30}" dt="2024-01-16T04:02:16.484" v="48" actId="20577"/>
      <pc:docMkLst>
        <pc:docMk/>
      </pc:docMkLst>
      <pc:sldChg chg="addSp delSp modSp mod modTransition modAnim modNotesTx">
        <pc:chgData name="Leonie Smith" userId="fed1330f33f5650e" providerId="LiveId" clId="{6F75B1AA-549D-4FEF-8438-7765A5CA0D30}" dt="2024-01-16T04:02:16.484" v="4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6F75B1AA-549D-4FEF-8438-7765A5CA0D30}" dt="2024-01-16T02:45:17.753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F75B1AA-549D-4FEF-8438-7765A5CA0D30}" dt="2024-01-16T02:45:49.173" v="17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F75B1AA-549D-4FEF-8438-7765A5CA0D30}" dt="2024-01-16T02:46:25.267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F75B1AA-549D-4FEF-8438-7765A5CA0D30}" dt="2024-01-16T02:46:47.278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F75B1AA-549D-4FEF-8438-7765A5CA0D30}" dt="2024-01-16T02:47:12.22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F75B1AA-549D-4FEF-8438-7765A5CA0D30}" dt="2024-01-16T02:47:38.743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F75B1AA-549D-4FEF-8438-7765A5CA0D30}" dt="2024-01-16T02:48:04.971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6F75B1AA-549D-4FEF-8438-7765A5CA0D30}" dt="2024-01-16T02:48:26.627" v="38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9D8B03A6-3F16-43BD-9844-AB40502A1177}"/>
    <pc:docChg chg="custSel modSld">
      <pc:chgData name="Alfred Smith" userId="3c60a3631c0db8ad" providerId="LiveId" clId="{9D8B03A6-3F16-43BD-9844-AB40502A1177}" dt="2025-05-06T08:23:32.534" v="3"/>
      <pc:docMkLst>
        <pc:docMk/>
      </pc:docMkLst>
      <pc:sldChg chg="modSp mod">
        <pc:chgData name="Alfred Smith" userId="3c60a3631c0db8ad" providerId="LiveId" clId="{9D8B03A6-3F16-43BD-9844-AB40502A1177}" dt="2025-05-06T08:19:56.017" v="1" actId="27636"/>
        <pc:sldMkLst>
          <pc:docMk/>
          <pc:sldMk cId="1499918570" sldId="257"/>
        </pc:sldMkLst>
        <pc:spChg chg="mod">
          <ac:chgData name="Alfred Smith" userId="3c60a3631c0db8ad" providerId="LiveId" clId="{9D8B03A6-3F16-43BD-9844-AB40502A1177}" dt="2025-05-06T08:19:56.017" v="1" actId="27636"/>
          <ac:spMkLst>
            <pc:docMk/>
            <pc:sldMk cId="1499918570" sldId="257"/>
            <ac:spMk id="6" creationId="{86C978C5-15CA-DA3E-23B5-167F7B8100B5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3788111665" sldId="258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54763615" sldId="259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120481681" sldId="270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939110669" sldId="271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024569785" sldId="272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87179600" sldId="273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996969115" sldId="275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390376940" sldId="276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265919077" sldId="277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146771629" sldId="296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  <pc:docChgLst>
    <pc:chgData name="Alfred Smith" userId="3c60a3631c0db8ad" providerId="LiveId" clId="{739D9A6A-3A60-47FF-A982-BC42A1152D7E}"/>
    <pc:docChg chg="undo custSel modSld">
      <pc:chgData name="Alfred Smith" userId="3c60a3631c0db8ad" providerId="LiveId" clId="{739D9A6A-3A60-47FF-A982-BC42A1152D7E}" dt="2025-05-26T09:04:51.909" v="22"/>
      <pc:docMkLst>
        <pc:docMk/>
      </pc:docMkLst>
      <pc:sldChg chg="modSp mod">
        <pc:chgData name="Alfred Smith" userId="3c60a3631c0db8ad" providerId="LiveId" clId="{739D9A6A-3A60-47FF-A982-BC42A1152D7E}" dt="2025-05-26T08:59:24.551" v="1" actId="27636"/>
        <pc:sldMkLst>
          <pc:docMk/>
          <pc:sldMk cId="1499918570" sldId="257"/>
        </pc:sldMkLst>
        <pc:spChg chg="mod">
          <ac:chgData name="Alfred Smith" userId="3c60a3631c0db8ad" providerId="LiveId" clId="{739D9A6A-3A60-47FF-A982-BC42A1152D7E}" dt="2025-05-26T08:59:24.551" v="1" actId="27636"/>
          <ac:spMkLst>
            <pc:docMk/>
            <pc:sldMk cId="1499918570" sldId="257"/>
            <ac:spMk id="6" creationId="{86C978C5-15CA-DA3E-23B5-167F7B8100B5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3788111665" sldId="258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454763615" sldId="259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739D9A6A-3A60-47FF-A982-BC42A1152D7E}" dt="2025-05-26T09:00:44.868" v="6" actId="1076"/>
        <pc:sldMkLst>
          <pc:docMk/>
          <pc:sldMk cId="2346136586" sldId="260"/>
        </pc:sldMkLst>
        <pc:spChg chg="mod">
          <ac:chgData name="Alfred Smith" userId="3c60a3631c0db8ad" providerId="LiveId" clId="{739D9A6A-3A60-47FF-A982-BC42A1152D7E}" dt="2025-05-26T09:00:44.868" v="6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739D9A6A-3A60-47FF-A982-BC42A1152D7E}" dt="2025-05-26T09:00:44.868" v="6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739D9A6A-3A60-47FF-A982-BC42A1152D7E}" dt="2025-05-26T09:02:32.279" v="8"/>
        <pc:sldMkLst>
          <pc:docMk/>
          <pc:sldMk cId="4037329247" sldId="261"/>
        </pc:sldMkLst>
        <pc:spChg chg="mod">
          <ac:chgData name="Alfred Smith" userId="3c60a3631c0db8ad" providerId="LiveId" clId="{739D9A6A-3A60-47FF-A982-BC42A1152D7E}" dt="2025-05-26T09:02:32.279" v="8"/>
          <ac:spMkLst>
            <pc:docMk/>
            <pc:sldMk cId="4037329247" sldId="261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39D9A6A-3A60-47FF-A982-BC42A1152D7E}" dt="2025-05-26T09:03:14.694" v="11" actId="22"/>
        <pc:sldMkLst>
          <pc:docMk/>
          <pc:sldMk cId="1909638311" sldId="262"/>
        </pc:sldMkLst>
        <pc:spChg chg="mod">
          <ac:chgData name="Alfred Smith" userId="3c60a3631c0db8ad" providerId="LiveId" clId="{739D9A6A-3A60-47FF-A982-BC42A1152D7E}" dt="2025-05-26T09:03:04.555" v="9"/>
          <ac:spMkLst>
            <pc:docMk/>
            <pc:sldMk cId="1909638311" sldId="262"/>
            <ac:spMk id="3" creationId="{A58184BD-88F1-BA02-40C1-D8403D0EEC0D}"/>
          </ac:spMkLst>
        </pc:spChg>
        <pc:spChg chg="add del">
          <ac:chgData name="Alfred Smith" userId="3c60a3631c0db8ad" providerId="LiveId" clId="{739D9A6A-3A60-47FF-A982-BC42A1152D7E}" dt="2025-05-26T09:03:14.694" v="11" actId="22"/>
          <ac:spMkLst>
            <pc:docMk/>
            <pc:sldMk cId="1909638311" sldId="262"/>
            <ac:spMk id="5" creationId="{67EC14ED-EF5E-7606-F372-15B9B8590B2F}"/>
          </ac:spMkLst>
        </pc:spChg>
      </pc:sldChg>
      <pc:sldChg chg="modSp mod">
        <pc:chgData name="Alfred Smith" userId="3c60a3631c0db8ad" providerId="LiveId" clId="{739D9A6A-3A60-47FF-A982-BC42A1152D7E}" dt="2025-05-26T09:03:36.722" v="14"/>
        <pc:sldMkLst>
          <pc:docMk/>
          <pc:sldMk cId="4044745628" sldId="264"/>
        </pc:sldMkLst>
        <pc:spChg chg="mod">
          <ac:chgData name="Alfred Smith" userId="3c60a3631c0db8ad" providerId="LiveId" clId="{739D9A6A-3A60-47FF-A982-BC42A1152D7E}" dt="2025-05-26T09:03:36.722" v="1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739D9A6A-3A60-47FF-A982-BC42A1152D7E}" dt="2025-05-26T09:03:57.196" v="18" actId="1076"/>
        <pc:sldMkLst>
          <pc:docMk/>
          <pc:sldMk cId="978260341" sldId="265"/>
        </pc:sldMkLst>
        <pc:spChg chg="mod">
          <ac:chgData name="Alfred Smith" userId="3c60a3631c0db8ad" providerId="LiveId" clId="{739D9A6A-3A60-47FF-A982-BC42A1152D7E}" dt="2025-05-26T09:03:57.196" v="18" actId="1076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739D9A6A-3A60-47FF-A982-BC42A1152D7E}" dt="2025-05-26T09:03:57.196" v="18" actId="1076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739D9A6A-3A60-47FF-A982-BC42A1152D7E}" dt="2025-05-26T09:04:24.691" v="20"/>
        <pc:sldMkLst>
          <pc:docMk/>
          <pc:sldMk cId="3575870363" sldId="266"/>
        </pc:sldMkLst>
        <pc:spChg chg="mod">
          <ac:chgData name="Alfred Smith" userId="3c60a3631c0db8ad" providerId="LiveId" clId="{739D9A6A-3A60-47FF-A982-BC42A1152D7E}" dt="2025-05-26T09:04:24.691" v="20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739D9A6A-3A60-47FF-A982-BC42A1152D7E}" dt="2025-05-26T09:04:51.909" v="22"/>
        <pc:sldMkLst>
          <pc:docMk/>
          <pc:sldMk cId="4017137865" sldId="267"/>
        </pc:sldMkLst>
        <pc:spChg chg="mod">
          <ac:chgData name="Alfred Smith" userId="3c60a3631c0db8ad" providerId="LiveId" clId="{739D9A6A-3A60-47FF-A982-BC42A1152D7E}" dt="2025-05-26T09:04:51.909" v="22"/>
          <ac:spMkLst>
            <pc:docMk/>
            <pc:sldMk cId="4017137865" sldId="267"/>
            <ac:spMk id="3" creationId="{A58184BD-88F1-BA02-40C1-D8403D0EEC0D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4120481681" sldId="270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939110669" sldId="271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4024569785" sldId="272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487179600" sldId="273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2996969115" sldId="275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2390376940" sldId="276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4265919077" sldId="277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739D9A6A-3A60-47FF-A982-BC42A1152D7E}" dt="2025-05-26T08:59:49.900" v="2"/>
        <pc:sldMkLst>
          <pc:docMk/>
          <pc:sldMk cId="2146771629" sldId="296"/>
        </pc:sldMkLst>
        <pc:spChg chg="mod">
          <ac:chgData name="Alfred Smith" userId="3c60a3631c0db8ad" providerId="LiveId" clId="{739D9A6A-3A60-47FF-A982-BC42A1152D7E}" dt="2025-05-26T08:59:49.900" v="2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  <pc:docChgLst>
    <pc:chgData name="Alfred Smith" userId="3c60a3631c0db8ad" providerId="LiveId" clId="{CEE7AFE2-8A71-4616-848A-35036700D923}"/>
    <pc:docChg chg="undo custSel modSld">
      <pc:chgData name="Alfred Smith" userId="3c60a3631c0db8ad" providerId="LiveId" clId="{CEE7AFE2-8A71-4616-848A-35036700D923}" dt="2024-07-25T10:32:27.075" v="26"/>
      <pc:docMkLst>
        <pc:docMk/>
      </pc:docMkLst>
      <pc:sldChg chg="modSp mod">
        <pc:chgData name="Alfred Smith" userId="3c60a3631c0db8ad" providerId="LiveId" clId="{CEE7AFE2-8A71-4616-848A-35036700D923}" dt="2024-07-25T10:20:32.692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CEE7AFE2-8A71-4616-848A-35036700D923}" dt="2024-07-25T10:30:30.763" v="7"/>
        <pc:sldMkLst>
          <pc:docMk/>
          <pc:sldMk cId="2346136586" sldId="260"/>
        </pc:sldMkLst>
      </pc:sldChg>
      <pc:sldChg chg="modSp mod">
        <pc:chgData name="Alfred Smith" userId="3c60a3631c0db8ad" providerId="LiveId" clId="{CEE7AFE2-8A71-4616-848A-35036700D923}" dt="2024-07-25T10:30:52.503" v="13" actId="5793"/>
        <pc:sldMkLst>
          <pc:docMk/>
          <pc:sldMk cId="4037329247" sldId="261"/>
        </pc:sldMkLst>
      </pc:sldChg>
      <pc:sldChg chg="modSp mod">
        <pc:chgData name="Alfred Smith" userId="3c60a3631c0db8ad" providerId="LiveId" clId="{CEE7AFE2-8A71-4616-848A-35036700D923}" dt="2024-07-25T10:31:09.240" v="17"/>
        <pc:sldMkLst>
          <pc:docMk/>
          <pc:sldMk cId="1909638311" sldId="262"/>
        </pc:sldMkLst>
      </pc:sldChg>
      <pc:sldChg chg="modSp mod">
        <pc:chgData name="Alfred Smith" userId="3c60a3631c0db8ad" providerId="LiveId" clId="{CEE7AFE2-8A71-4616-848A-35036700D923}" dt="2024-07-25T10:31:41.376" v="20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CEE7AFE2-8A71-4616-848A-35036700D923}" dt="2024-07-25T10:31:54.909" v="22"/>
        <pc:sldMkLst>
          <pc:docMk/>
          <pc:sldMk cId="978260341" sldId="265"/>
        </pc:sldMkLst>
      </pc:sldChg>
      <pc:sldChg chg="modSp mod">
        <pc:chgData name="Alfred Smith" userId="3c60a3631c0db8ad" providerId="LiveId" clId="{CEE7AFE2-8A71-4616-848A-35036700D923}" dt="2024-07-25T10:32:10.370" v="24"/>
        <pc:sldMkLst>
          <pc:docMk/>
          <pc:sldMk cId="3575870363" sldId="266"/>
        </pc:sldMkLst>
      </pc:sldChg>
      <pc:sldChg chg="modSp mod">
        <pc:chgData name="Alfred Smith" userId="3c60a3631c0db8ad" providerId="LiveId" clId="{CEE7AFE2-8A71-4616-848A-35036700D923}" dt="2024-07-25T10:32:27.075" v="26"/>
        <pc:sldMkLst>
          <pc:docMk/>
          <pc:sldMk cId="4017137865" sldId="267"/>
        </pc:sldMkLst>
      </pc:sldChg>
      <pc:sldChg chg="addSp modSp mod">
        <pc:chgData name="Alfred Smith" userId="3c60a3631c0db8ad" providerId="LiveId" clId="{CEE7AFE2-8A71-4616-848A-35036700D923}" dt="2024-07-25T10:20:58.089" v="5" actId="1076"/>
        <pc:sldMkLst>
          <pc:docMk/>
          <pc:sldMk cId="4120481681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50 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50-3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14B19B3-2043-39F7-6C21-3A835B55A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C978C5-15CA-DA3E-23B5-167F7B810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"/>
    </mc:Choice>
    <mc:Fallback xmlns="">
      <p:transition spd="slow" advTm="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E24B1-03C7-B3E3-E764-8B24215F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163" y="1"/>
            <a:ext cx="125311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45513-5E5C-C0DF-1E6D-0858F73BF744}"/>
              </a:ext>
            </a:extLst>
          </p:cNvPr>
          <p:cNvSpPr txBox="1"/>
          <p:nvPr/>
        </p:nvSpPr>
        <p:spPr>
          <a:xfrm>
            <a:off x="9338083" y="29446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ེ་ཡང་ཧེ་རོ་དཱས་ཐག་གིས་བཅད་པའི་ཉིན་མོར་རྒྱལ་པོའི་གོས་ཆེན་མནབས་ནས་ཁྲི་ལ་བཞུགས་ཏེ་མི་རྣམས་ལ་གཏམ་སྨྲ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21On the appointed day, Herod donned his royal robes, sat on his throne, and addressed the people.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1D329C-E535-1B03-3608-A716165E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3"/>
    </mc:Choice>
    <mc:Fallback xmlns="">
      <p:transition spd="slow" advTm="10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AD822C-E532-D125-6ABC-D616D664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71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284C1-EEF6-226B-D37D-73EC0B03C082}"/>
              </a:ext>
            </a:extLst>
          </p:cNvPr>
          <p:cNvSpPr txBox="1"/>
          <p:nvPr/>
        </p:nvSpPr>
        <p:spPr>
          <a:xfrm>
            <a:off x="448895" y="580662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6746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22མི་རྣམས་ཀྱིས་སྐད་གསང་མཐོན་པོས་འདི་ནི་ལྷའི་གསུང་སྐད་ཡིན་པ་ལས་མིའི་སྐད་མིན་ཞེས་བརྗོད་དོ།།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8229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they began to shout, “This is the voice of a god, not a man!”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D8F783-398A-74F0-C9E5-DA2B6B2DE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"/>
    </mc:Choice>
    <mc:Fallback xmlns="">
      <p:transition spd="slow" advTm="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7CA-BFD3-C6B0-134E-0B306F93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0193-621B-9CDE-9F35-B3C2E63D76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23ཧེ་རོ་དཱས་དཀོན་མཆོག་ལ་བསྟོད་པ་མ་ཕུལ༌བས། དེ་མ་ཐག་གཙོ་བོའི་ཕོ་ཉ་ཞིག་གིས་ཁོ་ལ་ཉེས་ཆད་བཅད་པ༌དང༌། ཁོ་རང་འབུ་སྲིན་གྱིས་ཟོས་ནས་ཤི་བར་གྱུར་ཏོ།།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23Immediately, because Herod did not give glory to God, an angel of the Lord struck him down, and he was eaten by worms and died.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198275-ECD4-31D2-F48A-CC1BEDCBA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7"/>
    </mc:Choice>
    <mc:Fallback xmlns="">
      <p:transition spd="slow" advTm="1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438C9-2532-1EFF-23FA-0CDBD836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02"/>
            <a:ext cx="12220223" cy="684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7FCB4-37C3-C1DD-4925-6C276817B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24འོན་ཀྱང་དཀོན་མཆོག་གི་བཀའ་རིམ་བཞིན་དར་ཞིང་རྒྱས༌པ་རེད།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24But the word of God continued to spread and multiply.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AB44EA-BB1D-FDED-BEAC-40118E2B5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17781-C0F7-3CE8-DF66-CCCD63D0E75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5BF06-921F-846F-1056-2ACC8582669A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Herod dies – Acts 12:18-25 </a:t>
            </a:r>
            <a:endParaRPr lang="en-IN" sz="6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926A2F4-414F-6DC6-6DB2-71FA1E1DD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"/>
    </mc:Choice>
    <mc:Fallback xmlns="">
      <p:transition spd="slow" advTm="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7BAA7-566B-15A5-49F9-9775C25A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666A-84CD-3581-F480-F69C5333CC31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18དེ་ནས་ནམ་ལངས་པ་དང་སྲུང་དམག་རྣམས་ཀྱིས་པེ་ཏྲོ་གང་དུ་ཕྱིན་པ་མ་ཤེས་པས་ཟང་ཟིང་ལང་ལོང་དུ་གྱུར་ཏོ།།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18At daybreak there was no small commotion among the soldiers as to what had become of Peter. 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DB9655-B1F0-A763-1671-E6911645D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9FED3-8F90-A4A9-3106-AA2513C5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9270"/>
            <a:ext cx="12891819" cy="697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E55B6-7342-43A6-B902-AB31BCF04CE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ཧེ་རོ་དཱས་ཀྱང་ཁོང་བཙལ་ཀྱང་མ་རྙེད་པས་སྲུང་དམག་ལ་འདྲི་རྩད་བྱས་ཤིང་དེ་རྣམས་གསོད་དགོས་པའི་བཀའ་ཕབ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8229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19After Herod had searched for him unsuccessfully, he examined the guards and ordered that they be executed…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0D8661-DBC5-D6E7-769A-2F7AAD921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D43B2-A265-8B35-969D-701BAC76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726"/>
            <a:ext cx="12192000" cy="709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71426-0439-CDA6-5BC8-3D2F28377254}"/>
              </a:ext>
            </a:extLst>
          </p:cNvPr>
          <p:cNvSpPr txBox="1"/>
          <p:nvPr/>
        </p:nvSpPr>
        <p:spPr>
          <a:xfrm>
            <a:off x="8923193" y="2043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དེའི་རྗེས༌སུ། ཧེ་རོ་དཱ་ཁོ་རང་ཡང་ཡ་ཧུ་དཱའི་ཡུལ་དང་བྲལ་ནས་མར་ཀེ་སར་ཡཱ་རུ་སོང་སྟེ་གནས་བཅས༌སོ།།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Then he went down from Judea to Caesarea and spent some time there.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E3BC65-57C2-E117-77AE-26CD5F160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"/>
    </mc:Choice>
    <mc:Fallback xmlns="">
      <p:transition spd="slow" advTm="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630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2025-05-26T09:04:56Z</dcterms:modified>
</cp:coreProperties>
</file>