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8" r:id="rId3"/>
    <p:sldId id="259" r:id="rId4"/>
    <p:sldId id="270" r:id="rId5"/>
    <p:sldId id="260" r:id="rId6"/>
    <p:sldId id="271" r:id="rId7"/>
    <p:sldId id="261" r:id="rId8"/>
    <p:sldId id="272" r:id="rId9"/>
    <p:sldId id="262" r:id="rId10"/>
    <p:sldId id="273" r:id="rId11"/>
    <p:sldId id="264" r:id="rId12"/>
    <p:sldId id="275" r:id="rId13"/>
    <p:sldId id="265" r:id="rId14"/>
    <p:sldId id="276" r:id="rId15"/>
    <p:sldId id="266" r:id="rId16"/>
    <p:sldId id="277" r:id="rId17"/>
    <p:sldId id="267" r:id="rId18"/>
    <p:sldId id="29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E7AFE2-8A71-4616-848A-35036700D923}" v="1" dt="2024-07-25T10:20:54.1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467" autoAdjust="0"/>
  </p:normalViewPr>
  <p:slideViewPr>
    <p:cSldViewPr snapToGrid="0">
      <p:cViewPr varScale="1">
        <p:scale>
          <a:sx n="80" d="100"/>
          <a:sy n="80" d="100"/>
        </p:scale>
        <p:origin x="782"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7345C61D-C80B-4D2B-B300-149BE42F6965}"/>
    <pc:docChg chg="delSld">
      <pc:chgData name="Alfred Smith" userId="3c60a3631c0db8ad" providerId="LiveId" clId="{7345C61D-C80B-4D2B-B300-149BE42F6965}" dt="2024-02-23T05:14:15.117" v="0" actId="47"/>
      <pc:docMkLst>
        <pc:docMk/>
      </pc:docMkLst>
      <pc:sldChg chg="del">
        <pc:chgData name="Alfred Smith" userId="3c60a3631c0db8ad" providerId="LiveId" clId="{7345C61D-C80B-4D2B-B300-149BE42F6965}" dt="2024-02-23T05:14:15.117" v="0" actId="47"/>
        <pc:sldMkLst>
          <pc:docMk/>
          <pc:sldMk cId="2168401200" sldId="274"/>
        </pc:sldMkLst>
      </pc:sldChg>
    </pc:docChg>
  </pc:docChgLst>
  <pc:docChgLst>
    <pc:chgData name="Leonie Smith" userId="fed1330f33f5650e" providerId="LiveId" clId="{720A4A40-B8F0-4795-8A30-27388871F526}"/>
    <pc:docChg chg="custSel modSld">
      <pc:chgData name="Leonie Smith" userId="fed1330f33f5650e" providerId="LiveId" clId="{720A4A40-B8F0-4795-8A30-27388871F526}" dt="2023-02-15T07:16:38.600" v="43" actId="20577"/>
      <pc:docMkLst>
        <pc:docMk/>
      </pc:docMkLst>
      <pc:sldChg chg="addSp modSp mod">
        <pc:chgData name="Leonie Smith" userId="fed1330f33f5650e" providerId="LiveId" clId="{720A4A40-B8F0-4795-8A30-27388871F526}" dt="2023-02-15T07:14:26.852" v="9" actId="1076"/>
        <pc:sldMkLst>
          <pc:docMk/>
          <pc:sldMk cId="3788111665" sldId="258"/>
        </pc:sldMkLst>
        <pc:spChg chg="add mod">
          <ac:chgData name="Leonie Smith" userId="fed1330f33f5650e" providerId="LiveId" clId="{720A4A40-B8F0-4795-8A30-27388871F526}" dt="2023-02-15T07:14:26.852" v="9" actId="1076"/>
          <ac:spMkLst>
            <pc:docMk/>
            <pc:sldMk cId="3788111665" sldId="258"/>
            <ac:spMk id="4" creationId="{6205BF06-921F-846F-1056-2ACC8582669A}"/>
          </ac:spMkLst>
        </pc:spChg>
      </pc:sldChg>
      <pc:sldChg chg="addSp delSp modSp mod">
        <pc:chgData name="Leonie Smith" userId="fed1330f33f5650e" providerId="LiveId" clId="{720A4A40-B8F0-4795-8A30-27388871F526}" dt="2023-02-15T07:14:35.687" v="11" actId="21"/>
        <pc:sldMkLst>
          <pc:docMk/>
          <pc:sldMk cId="4120481681" sldId="270"/>
        </pc:sldMkLst>
        <pc:spChg chg="del">
          <ac:chgData name="Leonie Smith" userId="fed1330f33f5650e" providerId="LiveId" clId="{720A4A40-B8F0-4795-8A30-27388871F526}" dt="2023-02-15T07:14:35.687" v="11" actId="21"/>
          <ac:spMkLst>
            <pc:docMk/>
            <pc:sldMk cId="4120481681" sldId="270"/>
            <ac:spMk id="3" creationId="{6DBF1B97-1BCF-BBE9-5E08-EA7A13117126}"/>
          </ac:spMkLst>
        </pc:spChg>
        <pc:spChg chg="add mod">
          <ac:chgData name="Leonie Smith" userId="fed1330f33f5650e" providerId="LiveId" clId="{720A4A40-B8F0-4795-8A30-27388871F526}" dt="2023-02-15T07:14:32.803" v="10"/>
          <ac:spMkLst>
            <pc:docMk/>
            <pc:sldMk cId="4120481681" sldId="270"/>
            <ac:spMk id="4" creationId="{01B7666A-84CD-3581-F480-F69C5333CC31}"/>
          </ac:spMkLst>
        </pc:spChg>
      </pc:sldChg>
      <pc:sldChg chg="addSp modSp mod">
        <pc:chgData name="Leonie Smith" userId="fed1330f33f5650e" providerId="LiveId" clId="{720A4A40-B8F0-4795-8A30-27388871F526}" dt="2023-02-15T07:15:13.356" v="24" actId="20577"/>
        <pc:sldMkLst>
          <pc:docMk/>
          <pc:sldMk cId="939110669" sldId="271"/>
        </pc:sldMkLst>
        <pc:spChg chg="add mod">
          <ac:chgData name="Leonie Smith" userId="fed1330f33f5650e" providerId="LiveId" clId="{720A4A40-B8F0-4795-8A30-27388871F526}" dt="2023-02-15T07:15:13.356" v="24" actId="20577"/>
          <ac:spMkLst>
            <pc:docMk/>
            <pc:sldMk cId="939110669" sldId="271"/>
            <ac:spMk id="4" creationId="{780E55B6-7342-43A6-B902-AB31BCF04CE0}"/>
          </ac:spMkLst>
        </pc:spChg>
      </pc:sldChg>
      <pc:sldChg chg="addSp modSp mod">
        <pc:chgData name="Leonie Smith" userId="fed1330f33f5650e" providerId="LiveId" clId="{720A4A40-B8F0-4795-8A30-27388871F526}" dt="2023-02-15T07:15:26.421" v="27" actId="1076"/>
        <pc:sldMkLst>
          <pc:docMk/>
          <pc:sldMk cId="4024569785" sldId="272"/>
        </pc:sldMkLst>
        <pc:spChg chg="add mod">
          <ac:chgData name="Leonie Smith" userId="fed1330f33f5650e" providerId="LiveId" clId="{720A4A40-B8F0-4795-8A30-27388871F526}" dt="2023-02-15T07:15:26.421" v="27" actId="1076"/>
          <ac:spMkLst>
            <pc:docMk/>
            <pc:sldMk cId="4024569785" sldId="272"/>
            <ac:spMk id="4" creationId="{CE671426-0439-CDA6-5BC8-3D2F28377254}"/>
          </ac:spMkLst>
        </pc:spChg>
      </pc:sldChg>
      <pc:sldChg chg="addSp modSp mod">
        <pc:chgData name="Leonie Smith" userId="fed1330f33f5650e" providerId="LiveId" clId="{720A4A40-B8F0-4795-8A30-27388871F526}" dt="2023-02-15T07:15:42.834" v="30" actId="1076"/>
        <pc:sldMkLst>
          <pc:docMk/>
          <pc:sldMk cId="487179600" sldId="273"/>
        </pc:sldMkLst>
        <pc:spChg chg="add mod">
          <ac:chgData name="Leonie Smith" userId="fed1330f33f5650e" providerId="LiveId" clId="{720A4A40-B8F0-4795-8A30-27388871F526}" dt="2023-02-15T07:15:42.834" v="30" actId="1076"/>
          <ac:spMkLst>
            <pc:docMk/>
            <pc:sldMk cId="487179600" sldId="273"/>
            <ac:spMk id="4" creationId="{52845513-5E5C-C0DF-1E6D-0858F73BF744}"/>
          </ac:spMkLst>
        </pc:spChg>
      </pc:sldChg>
      <pc:sldChg chg="addSp modSp mod">
        <pc:chgData name="Leonie Smith" userId="fed1330f33f5650e" providerId="LiveId" clId="{720A4A40-B8F0-4795-8A30-27388871F526}" dt="2023-02-15T07:15:56.361" v="32" actId="20577"/>
        <pc:sldMkLst>
          <pc:docMk/>
          <pc:sldMk cId="2168401200" sldId="274"/>
        </pc:sldMkLst>
        <pc:spChg chg="add mod">
          <ac:chgData name="Leonie Smith" userId="fed1330f33f5650e" providerId="LiveId" clId="{720A4A40-B8F0-4795-8A30-27388871F526}" dt="2023-02-15T07:15:56.361" v="32" actId="20577"/>
          <ac:spMkLst>
            <pc:docMk/>
            <pc:sldMk cId="2168401200" sldId="274"/>
            <ac:spMk id="4" creationId="{3FA757D9-3F9A-1F88-715B-D3AFD2E1D8FE}"/>
          </ac:spMkLst>
        </pc:spChg>
      </pc:sldChg>
      <pc:sldChg chg="addSp modSp mod">
        <pc:chgData name="Leonie Smith" userId="fed1330f33f5650e" providerId="LiveId" clId="{720A4A40-B8F0-4795-8A30-27388871F526}" dt="2023-02-15T07:16:10.872" v="35" actId="1076"/>
        <pc:sldMkLst>
          <pc:docMk/>
          <pc:sldMk cId="2996969115" sldId="275"/>
        </pc:sldMkLst>
        <pc:spChg chg="add mod">
          <ac:chgData name="Leonie Smith" userId="fed1330f33f5650e" providerId="LiveId" clId="{720A4A40-B8F0-4795-8A30-27388871F526}" dt="2023-02-15T07:16:10.872" v="35" actId="1076"/>
          <ac:spMkLst>
            <pc:docMk/>
            <pc:sldMk cId="2996969115" sldId="275"/>
            <ac:spMk id="6" creationId="{FDC284C1-EEF6-226B-D37D-73EC0B03C082}"/>
          </ac:spMkLst>
        </pc:spChg>
      </pc:sldChg>
      <pc:sldChg chg="addSp modSp mod">
        <pc:chgData name="Leonie Smith" userId="fed1330f33f5650e" providerId="LiveId" clId="{720A4A40-B8F0-4795-8A30-27388871F526}" dt="2023-02-15T07:16:18.150" v="37" actId="20577"/>
        <pc:sldMkLst>
          <pc:docMk/>
          <pc:sldMk cId="2390376940" sldId="276"/>
        </pc:sldMkLst>
        <pc:spChg chg="add mod">
          <ac:chgData name="Leonie Smith" userId="fed1330f33f5650e" providerId="LiveId" clId="{720A4A40-B8F0-4795-8A30-27388871F526}" dt="2023-02-15T07:16:18.150" v="37" actId="20577"/>
          <ac:spMkLst>
            <pc:docMk/>
            <pc:sldMk cId="2390376940" sldId="276"/>
            <ac:spMk id="4" creationId="{44590193-621B-9CDE-9F35-B3C2E63D761E}"/>
          </ac:spMkLst>
        </pc:spChg>
      </pc:sldChg>
      <pc:sldChg chg="addSp modSp mod">
        <pc:chgData name="Leonie Smith" userId="fed1330f33f5650e" providerId="LiveId" clId="{720A4A40-B8F0-4795-8A30-27388871F526}" dt="2023-02-15T07:16:24.988" v="39" actId="20577"/>
        <pc:sldMkLst>
          <pc:docMk/>
          <pc:sldMk cId="4265919077" sldId="277"/>
        </pc:sldMkLst>
        <pc:spChg chg="add mod">
          <ac:chgData name="Leonie Smith" userId="fed1330f33f5650e" providerId="LiveId" clId="{720A4A40-B8F0-4795-8A30-27388871F526}" dt="2023-02-15T07:16:24.988" v="39" actId="20577"/>
          <ac:spMkLst>
            <pc:docMk/>
            <pc:sldMk cId="4265919077" sldId="277"/>
            <ac:spMk id="4" creationId="{5937FCB4-37C3-C1DD-4925-6C276817BE28}"/>
          </ac:spMkLst>
        </pc:spChg>
      </pc:sldChg>
      <pc:sldChg chg="addSp modSp mod">
        <pc:chgData name="Leonie Smith" userId="fed1330f33f5650e" providerId="LiveId" clId="{720A4A40-B8F0-4795-8A30-27388871F526}" dt="2023-02-15T07:16:30.115" v="41" actId="20577"/>
        <pc:sldMkLst>
          <pc:docMk/>
          <pc:sldMk cId="210266664" sldId="278"/>
        </pc:sldMkLst>
        <pc:spChg chg="add mod">
          <ac:chgData name="Leonie Smith" userId="fed1330f33f5650e" providerId="LiveId" clId="{720A4A40-B8F0-4795-8A30-27388871F526}" dt="2023-02-15T07:16:30.115" v="41" actId="20577"/>
          <ac:spMkLst>
            <pc:docMk/>
            <pc:sldMk cId="210266664" sldId="278"/>
            <ac:spMk id="4" creationId="{C9E21CDA-DC6D-097F-14CA-A7F9A3FC1FC3}"/>
          </ac:spMkLst>
        </pc:spChg>
      </pc:sldChg>
      <pc:sldChg chg="addSp modSp mod">
        <pc:chgData name="Leonie Smith" userId="fed1330f33f5650e" providerId="LiveId" clId="{720A4A40-B8F0-4795-8A30-27388871F526}" dt="2023-02-15T07:16:38.600" v="43" actId="20577"/>
        <pc:sldMkLst>
          <pc:docMk/>
          <pc:sldMk cId="2146771629" sldId="296"/>
        </pc:sldMkLst>
        <pc:spChg chg="add mod">
          <ac:chgData name="Leonie Smith" userId="fed1330f33f5650e" providerId="LiveId" clId="{720A4A40-B8F0-4795-8A30-27388871F526}" dt="2023-02-15T07:16:38.600" v="43" actId="20577"/>
          <ac:spMkLst>
            <pc:docMk/>
            <pc:sldMk cId="2146771629" sldId="296"/>
            <ac:spMk id="2" creationId="{AC217781-C0F7-3CE8-DF66-CCCD63D0E75A}"/>
          </ac:spMkLst>
        </pc:spChg>
      </pc:sldChg>
    </pc:docChg>
  </pc:docChgLst>
  <pc:docChgLst>
    <pc:chgData name="Leonie Smith" userId="fed1330f33f5650e" providerId="LiveId" clId="{8F8D0A3B-6235-480E-AF25-DAF857DB66D5}"/>
    <pc:docChg chg="custSel delSld modSld">
      <pc:chgData name="Leonie Smith" userId="fed1330f33f5650e" providerId="LiveId" clId="{8F8D0A3B-6235-480E-AF25-DAF857DB66D5}" dt="2023-03-14T04:39:41.586" v="29" actId="5793"/>
      <pc:docMkLst>
        <pc:docMk/>
      </pc:docMkLst>
      <pc:sldChg chg="addSp modSp modNotesTx">
        <pc:chgData name="Leonie Smith" userId="fed1330f33f5650e" providerId="LiveId" clId="{8F8D0A3B-6235-480E-AF25-DAF857DB66D5}" dt="2023-03-14T04:39:41.586" v="29" actId="5793"/>
        <pc:sldMkLst>
          <pc:docMk/>
          <pc:sldMk cId="1499918570" sldId="257"/>
        </pc:sldMkLst>
        <pc:picChg chg="add mod">
          <ac:chgData name="Leonie Smith" userId="fed1330f33f5650e" providerId="LiveId" clId="{8F8D0A3B-6235-480E-AF25-DAF857DB66D5}" dt="2023-03-13T05:24:44.888" v="0"/>
          <ac:picMkLst>
            <pc:docMk/>
            <pc:sldMk cId="1499918570" sldId="257"/>
            <ac:picMk id="8" creationId="{D4A010A1-AE84-929B-9B7A-9DA091A55093}"/>
          </ac:picMkLst>
        </pc:picChg>
      </pc:sldChg>
      <pc:sldChg chg="addSp modSp">
        <pc:chgData name="Leonie Smith" userId="fed1330f33f5650e" providerId="LiveId" clId="{8F8D0A3B-6235-480E-AF25-DAF857DB66D5}" dt="2023-03-13T05:25:04.629" v="1"/>
        <pc:sldMkLst>
          <pc:docMk/>
          <pc:sldMk cId="454763615" sldId="259"/>
        </pc:sldMkLst>
        <pc:picChg chg="add mod">
          <ac:chgData name="Leonie Smith" userId="fed1330f33f5650e" providerId="LiveId" clId="{8F8D0A3B-6235-480E-AF25-DAF857DB66D5}" dt="2023-03-13T05:25:04.629" v="1"/>
          <ac:picMkLst>
            <pc:docMk/>
            <pc:sldMk cId="454763615" sldId="259"/>
            <ac:picMk id="8" creationId="{61E4ADA2-813B-8880-520A-CA9CDA0FF17B}"/>
          </ac:picMkLst>
        </pc:picChg>
      </pc:sldChg>
      <pc:sldChg chg="addSp modSp">
        <pc:chgData name="Leonie Smith" userId="fed1330f33f5650e" providerId="LiveId" clId="{8F8D0A3B-6235-480E-AF25-DAF857DB66D5}" dt="2023-03-13T05:25:56.081" v="2"/>
        <pc:sldMkLst>
          <pc:docMk/>
          <pc:sldMk cId="2346136586" sldId="260"/>
        </pc:sldMkLst>
        <pc:picChg chg="add mod">
          <ac:chgData name="Leonie Smith" userId="fed1330f33f5650e" providerId="LiveId" clId="{8F8D0A3B-6235-480E-AF25-DAF857DB66D5}" dt="2023-03-13T05:25:56.081" v="2"/>
          <ac:picMkLst>
            <pc:docMk/>
            <pc:sldMk cId="2346136586" sldId="260"/>
            <ac:picMk id="8" creationId="{B93947D1-0CAB-F40F-D860-6670ED3E7197}"/>
          </ac:picMkLst>
        </pc:picChg>
      </pc:sldChg>
      <pc:sldChg chg="addSp modSp">
        <pc:chgData name="Leonie Smith" userId="fed1330f33f5650e" providerId="LiveId" clId="{8F8D0A3B-6235-480E-AF25-DAF857DB66D5}" dt="2023-03-13T05:27:44.856" v="3"/>
        <pc:sldMkLst>
          <pc:docMk/>
          <pc:sldMk cId="4037329247" sldId="261"/>
        </pc:sldMkLst>
        <pc:picChg chg="add mod">
          <ac:chgData name="Leonie Smith" userId="fed1330f33f5650e" providerId="LiveId" clId="{8F8D0A3B-6235-480E-AF25-DAF857DB66D5}" dt="2023-03-13T05:27:44.856" v="3"/>
          <ac:picMkLst>
            <pc:docMk/>
            <pc:sldMk cId="4037329247" sldId="261"/>
            <ac:picMk id="8" creationId="{DA1A0F0A-BF90-CD43-09EF-C9515BA023F0}"/>
          </ac:picMkLst>
        </pc:picChg>
      </pc:sldChg>
      <pc:sldChg chg="addSp delSp modSp mod modTransition modAnim">
        <pc:chgData name="Leonie Smith" userId="fed1330f33f5650e" providerId="LiveId" clId="{8F8D0A3B-6235-480E-AF25-DAF857DB66D5}" dt="2023-03-13T05:28:49.031" v="7"/>
        <pc:sldMkLst>
          <pc:docMk/>
          <pc:sldMk cId="1909638311" sldId="262"/>
        </pc:sldMkLst>
        <pc:picChg chg="add del mod">
          <ac:chgData name="Leonie Smith" userId="fed1330f33f5650e" providerId="LiveId" clId="{8F8D0A3B-6235-480E-AF25-DAF857DB66D5}" dt="2023-03-13T05:28:38.696" v="6"/>
          <ac:picMkLst>
            <pc:docMk/>
            <pc:sldMk cId="1909638311" sldId="262"/>
            <ac:picMk id="8" creationId="{20203E84-5899-963F-B2B1-E77A75BFCEF8}"/>
          </ac:picMkLst>
        </pc:picChg>
        <pc:picChg chg="add del mod">
          <ac:chgData name="Leonie Smith" userId="fed1330f33f5650e" providerId="LiveId" clId="{8F8D0A3B-6235-480E-AF25-DAF857DB66D5}" dt="2023-03-13T05:28:49.031" v="7"/>
          <ac:picMkLst>
            <pc:docMk/>
            <pc:sldMk cId="1909638311" sldId="262"/>
            <ac:picMk id="11" creationId="{2D4CC5AA-5AB3-6A6E-3564-CCA46EE8BFEA}"/>
          </ac:picMkLst>
        </pc:picChg>
        <pc:picChg chg="add mod">
          <ac:chgData name="Leonie Smith" userId="fed1330f33f5650e" providerId="LiveId" clId="{8F8D0A3B-6235-480E-AF25-DAF857DB66D5}" dt="2023-03-13T05:28:49.031" v="7"/>
          <ac:picMkLst>
            <pc:docMk/>
            <pc:sldMk cId="1909638311" sldId="262"/>
            <ac:picMk id="12" creationId="{B25D202E-B79B-73CF-067C-438719C68338}"/>
          </ac:picMkLst>
        </pc:picChg>
      </pc:sldChg>
      <pc:sldChg chg="del">
        <pc:chgData name="Leonie Smith" userId="fed1330f33f5650e" providerId="LiveId" clId="{8F8D0A3B-6235-480E-AF25-DAF857DB66D5}" dt="2023-03-13T05:29:40.049" v="8" actId="2696"/>
        <pc:sldMkLst>
          <pc:docMk/>
          <pc:sldMk cId="641208035" sldId="263"/>
        </pc:sldMkLst>
      </pc:sldChg>
      <pc:sldChg chg="addSp modSp">
        <pc:chgData name="Leonie Smith" userId="fed1330f33f5650e" providerId="LiveId" clId="{8F8D0A3B-6235-480E-AF25-DAF857DB66D5}" dt="2023-03-13T05:31:21.696" v="9"/>
        <pc:sldMkLst>
          <pc:docMk/>
          <pc:sldMk cId="4044745628" sldId="264"/>
        </pc:sldMkLst>
        <pc:picChg chg="add mod">
          <ac:chgData name="Leonie Smith" userId="fed1330f33f5650e" providerId="LiveId" clId="{8F8D0A3B-6235-480E-AF25-DAF857DB66D5}" dt="2023-03-13T05:31:21.696" v="9"/>
          <ac:picMkLst>
            <pc:docMk/>
            <pc:sldMk cId="4044745628" sldId="264"/>
            <ac:picMk id="10" creationId="{A4A1518F-4AD2-9685-80A4-527E6A22302B}"/>
          </ac:picMkLst>
        </pc:picChg>
      </pc:sldChg>
      <pc:sldChg chg="addSp modSp">
        <pc:chgData name="Leonie Smith" userId="fed1330f33f5650e" providerId="LiveId" clId="{8F8D0A3B-6235-480E-AF25-DAF857DB66D5}" dt="2023-03-13T05:32:22.070" v="10"/>
        <pc:sldMkLst>
          <pc:docMk/>
          <pc:sldMk cId="978260341" sldId="265"/>
        </pc:sldMkLst>
        <pc:picChg chg="add mod">
          <ac:chgData name="Leonie Smith" userId="fed1330f33f5650e" providerId="LiveId" clId="{8F8D0A3B-6235-480E-AF25-DAF857DB66D5}" dt="2023-03-13T05:32:22.070" v="10"/>
          <ac:picMkLst>
            <pc:docMk/>
            <pc:sldMk cId="978260341" sldId="265"/>
            <ac:picMk id="8" creationId="{4B268EEA-0BA2-E5AF-B457-5A84CD7E2AFB}"/>
          </ac:picMkLst>
        </pc:picChg>
      </pc:sldChg>
      <pc:sldChg chg="addSp delSp modSp mod modTransition modAnim">
        <pc:chgData name="Leonie Smith" userId="fed1330f33f5650e" providerId="LiveId" clId="{8F8D0A3B-6235-480E-AF25-DAF857DB66D5}" dt="2023-03-13T05:36:06.497" v="20"/>
        <pc:sldMkLst>
          <pc:docMk/>
          <pc:sldMk cId="3575870363" sldId="266"/>
        </pc:sldMkLst>
        <pc:picChg chg="add del mod">
          <ac:chgData name="Leonie Smith" userId="fed1330f33f5650e" providerId="LiveId" clId="{8F8D0A3B-6235-480E-AF25-DAF857DB66D5}" dt="2023-03-13T05:34:45.477" v="13"/>
          <ac:picMkLst>
            <pc:docMk/>
            <pc:sldMk cId="3575870363" sldId="266"/>
            <ac:picMk id="8" creationId="{6B98ACC3-D1D4-85A7-3084-88F06F9C74B6}"/>
          </ac:picMkLst>
        </pc:picChg>
        <pc:picChg chg="add del mod">
          <ac:chgData name="Leonie Smith" userId="fed1330f33f5650e" providerId="LiveId" clId="{8F8D0A3B-6235-480E-AF25-DAF857DB66D5}" dt="2023-03-13T05:34:59.526" v="14"/>
          <ac:picMkLst>
            <pc:docMk/>
            <pc:sldMk cId="3575870363" sldId="266"/>
            <ac:picMk id="11" creationId="{60484CBF-7C60-E3C3-F867-F6B7819E4E52}"/>
          </ac:picMkLst>
        </pc:picChg>
        <pc:picChg chg="add del mod">
          <ac:chgData name="Leonie Smith" userId="fed1330f33f5650e" providerId="LiveId" clId="{8F8D0A3B-6235-480E-AF25-DAF857DB66D5}" dt="2023-03-13T05:35:25.517" v="16"/>
          <ac:picMkLst>
            <pc:docMk/>
            <pc:sldMk cId="3575870363" sldId="266"/>
            <ac:picMk id="12" creationId="{AC02D7E4-0B67-FADB-E7DF-7C9D90FC6730}"/>
          </ac:picMkLst>
        </pc:picChg>
        <pc:picChg chg="add del mod ord">
          <ac:chgData name="Leonie Smith" userId="fed1330f33f5650e" providerId="LiveId" clId="{8F8D0A3B-6235-480E-AF25-DAF857DB66D5}" dt="2023-03-13T05:35:38.679" v="17"/>
          <ac:picMkLst>
            <pc:docMk/>
            <pc:sldMk cId="3575870363" sldId="266"/>
            <ac:picMk id="15" creationId="{1583D8FF-569A-A792-CFCA-1548138C050D}"/>
          </ac:picMkLst>
        </pc:picChg>
        <pc:picChg chg="add del mod">
          <ac:chgData name="Leonie Smith" userId="fed1330f33f5650e" providerId="LiveId" clId="{8F8D0A3B-6235-480E-AF25-DAF857DB66D5}" dt="2023-03-13T05:35:53.673" v="19"/>
          <ac:picMkLst>
            <pc:docMk/>
            <pc:sldMk cId="3575870363" sldId="266"/>
            <ac:picMk id="16" creationId="{3FACB2C0-018C-B9E6-562A-A20A158D3728}"/>
          </ac:picMkLst>
        </pc:picChg>
        <pc:picChg chg="add del mod ord">
          <ac:chgData name="Leonie Smith" userId="fed1330f33f5650e" providerId="LiveId" clId="{8F8D0A3B-6235-480E-AF25-DAF857DB66D5}" dt="2023-03-13T05:36:06.497" v="20"/>
          <ac:picMkLst>
            <pc:docMk/>
            <pc:sldMk cId="3575870363" sldId="266"/>
            <ac:picMk id="19" creationId="{4E449A26-8714-D379-6832-884F1689136C}"/>
          </ac:picMkLst>
        </pc:picChg>
        <pc:picChg chg="add mod">
          <ac:chgData name="Leonie Smith" userId="fed1330f33f5650e" providerId="LiveId" clId="{8F8D0A3B-6235-480E-AF25-DAF857DB66D5}" dt="2023-03-13T05:36:06.497" v="20"/>
          <ac:picMkLst>
            <pc:docMk/>
            <pc:sldMk cId="3575870363" sldId="266"/>
            <ac:picMk id="20" creationId="{4F82B259-CA95-1B3F-C592-CE95562114A7}"/>
          </ac:picMkLst>
        </pc:picChg>
      </pc:sldChg>
      <pc:sldChg chg="addSp modSp">
        <pc:chgData name="Leonie Smith" userId="fed1330f33f5650e" providerId="LiveId" clId="{8F8D0A3B-6235-480E-AF25-DAF857DB66D5}" dt="2023-03-13T05:36:58.426" v="21"/>
        <pc:sldMkLst>
          <pc:docMk/>
          <pc:sldMk cId="4017137865" sldId="267"/>
        </pc:sldMkLst>
        <pc:picChg chg="add mod">
          <ac:chgData name="Leonie Smith" userId="fed1330f33f5650e" providerId="LiveId" clId="{8F8D0A3B-6235-480E-AF25-DAF857DB66D5}" dt="2023-03-13T05:36:58.426" v="21"/>
          <ac:picMkLst>
            <pc:docMk/>
            <pc:sldMk cId="4017137865" sldId="267"/>
            <ac:picMk id="8" creationId="{4DDBE5A5-AD43-4FB3-E216-5F4C31C6AB18}"/>
          </ac:picMkLst>
        </pc:picChg>
      </pc:sldChg>
      <pc:sldChg chg="addSp modSp del">
        <pc:chgData name="Leonie Smith" userId="fed1330f33f5650e" providerId="LiveId" clId="{8F8D0A3B-6235-480E-AF25-DAF857DB66D5}" dt="2023-03-14T04:38:59.705" v="23" actId="2696"/>
        <pc:sldMkLst>
          <pc:docMk/>
          <pc:sldMk cId="3137811553" sldId="268"/>
        </pc:sldMkLst>
        <pc:picChg chg="add mod">
          <ac:chgData name="Leonie Smith" userId="fed1330f33f5650e" providerId="LiveId" clId="{8F8D0A3B-6235-480E-AF25-DAF857DB66D5}" dt="2023-03-13T05:37:58.434" v="22"/>
          <ac:picMkLst>
            <pc:docMk/>
            <pc:sldMk cId="3137811553" sldId="268"/>
            <ac:picMk id="7" creationId="{51BD952C-EBFA-4C08-A849-BC70D2C65936}"/>
          </ac:picMkLst>
        </pc:picChg>
      </pc:sldChg>
      <pc:sldChg chg="del">
        <pc:chgData name="Leonie Smith" userId="fed1330f33f5650e" providerId="LiveId" clId="{8F8D0A3B-6235-480E-AF25-DAF857DB66D5}" dt="2023-03-14T04:39:04.305" v="24" actId="2696"/>
        <pc:sldMkLst>
          <pc:docMk/>
          <pc:sldMk cId="210266664" sldId="278"/>
        </pc:sldMkLst>
      </pc:sldChg>
      <pc:sldChg chg="modSp mod">
        <pc:chgData name="Leonie Smith" userId="fed1330f33f5650e" providerId="LiveId" clId="{8F8D0A3B-6235-480E-AF25-DAF857DB66D5}" dt="2023-03-14T04:39:14.044" v="25" actId="20577"/>
        <pc:sldMkLst>
          <pc:docMk/>
          <pc:sldMk cId="2146771629" sldId="296"/>
        </pc:sldMkLst>
        <pc:spChg chg="mod">
          <ac:chgData name="Leonie Smith" userId="fed1330f33f5650e" providerId="LiveId" clId="{8F8D0A3B-6235-480E-AF25-DAF857DB66D5}" dt="2023-03-14T04:39:14.044" v="25" actId="20577"/>
          <ac:spMkLst>
            <pc:docMk/>
            <pc:sldMk cId="2146771629" sldId="296"/>
            <ac:spMk id="2" creationId="{AC217781-C0F7-3CE8-DF66-CCCD63D0E75A}"/>
          </ac:spMkLst>
        </pc:spChg>
      </pc:sldChg>
    </pc:docChg>
  </pc:docChgLst>
  <pc:docChgLst>
    <pc:chgData name="Leonie Smith" userId="fed1330f33f5650e" providerId="LiveId" clId="{6F75B1AA-549D-4FEF-8438-7765A5CA0D30}"/>
    <pc:docChg chg="modSld">
      <pc:chgData name="Leonie Smith" userId="fed1330f33f5650e" providerId="LiveId" clId="{6F75B1AA-549D-4FEF-8438-7765A5CA0D30}" dt="2024-01-16T04:02:16.484" v="48" actId="20577"/>
      <pc:docMkLst>
        <pc:docMk/>
      </pc:docMkLst>
      <pc:sldChg chg="addSp delSp modSp mod modTransition modAnim modNotesTx">
        <pc:chgData name="Leonie Smith" userId="fed1330f33f5650e" providerId="LiveId" clId="{6F75B1AA-549D-4FEF-8438-7765A5CA0D30}" dt="2024-01-16T04:02:16.484" v="48" actId="20577"/>
        <pc:sldMkLst>
          <pc:docMk/>
          <pc:sldMk cId="1499918570" sldId="257"/>
        </pc:sldMkLst>
        <pc:picChg chg="add del mod">
          <ac:chgData name="Leonie Smith" userId="fed1330f33f5650e" providerId="LiveId" clId="{6F75B1AA-549D-4FEF-8438-7765A5CA0D30}" dt="2024-01-16T02:43:38.957" v="2"/>
          <ac:picMkLst>
            <pc:docMk/>
            <pc:sldMk cId="1499918570" sldId="257"/>
            <ac:picMk id="5" creationId="{73794DA7-5A27-5140-D8CB-2EC04D06F338}"/>
          </ac:picMkLst>
        </pc:picChg>
        <pc:picChg chg="add del mod">
          <ac:chgData name="Leonie Smith" userId="fed1330f33f5650e" providerId="LiveId" clId="{6F75B1AA-549D-4FEF-8438-7765A5CA0D30}" dt="2024-01-16T02:44:40.533" v="4"/>
          <ac:picMkLst>
            <pc:docMk/>
            <pc:sldMk cId="1499918570" sldId="257"/>
            <ac:picMk id="6" creationId="{7526BEB9-7311-41F5-2DBE-CA79FC85F03A}"/>
          </ac:picMkLst>
        </pc:picChg>
        <pc:picChg chg="del">
          <ac:chgData name="Leonie Smith" userId="fed1330f33f5650e" providerId="LiveId" clId="{6F75B1AA-549D-4FEF-8438-7765A5CA0D30}" dt="2024-01-16T02:43:32.284" v="1"/>
          <ac:picMkLst>
            <pc:docMk/>
            <pc:sldMk cId="1499918570" sldId="257"/>
            <ac:picMk id="8" creationId="{D4A010A1-AE84-929B-9B7A-9DA091A55093}"/>
          </ac:picMkLst>
        </pc:picChg>
        <pc:picChg chg="add del mod ord">
          <ac:chgData name="Leonie Smith" userId="fed1330f33f5650e" providerId="LiveId" clId="{6F75B1AA-549D-4FEF-8438-7765A5CA0D30}" dt="2024-01-16T02:44:47.426" v="5"/>
          <ac:picMkLst>
            <pc:docMk/>
            <pc:sldMk cId="1499918570" sldId="257"/>
            <ac:picMk id="12" creationId="{2BC5F26F-79E4-80B2-184C-02433F09483B}"/>
          </ac:picMkLst>
        </pc:picChg>
        <pc:picChg chg="add mod">
          <ac:chgData name="Leonie Smith" userId="fed1330f33f5650e" providerId="LiveId" clId="{6F75B1AA-549D-4FEF-8438-7765A5CA0D30}" dt="2024-01-16T02:44:47.426" v="5"/>
          <ac:picMkLst>
            <pc:docMk/>
            <pc:sldMk cId="1499918570" sldId="257"/>
            <ac:picMk id="13" creationId="{E14B19B3-2043-39F7-6C21-3A835B55A324}"/>
          </ac:picMkLst>
        </pc:picChg>
      </pc:sldChg>
      <pc:sldChg chg="addSp delSp modSp mod modTransition modAnim">
        <pc:chgData name="Leonie Smith" userId="fed1330f33f5650e" providerId="LiveId" clId="{6F75B1AA-549D-4FEF-8438-7765A5CA0D30}" dt="2024-01-16T02:45:17.753" v="11"/>
        <pc:sldMkLst>
          <pc:docMk/>
          <pc:sldMk cId="454763615" sldId="259"/>
        </pc:sldMkLst>
        <pc:picChg chg="add del mod">
          <ac:chgData name="Leonie Smith" userId="fed1330f33f5650e" providerId="LiveId" clId="{6F75B1AA-549D-4FEF-8438-7765A5CA0D30}" dt="2024-01-16T02:45:05.130" v="8"/>
          <ac:picMkLst>
            <pc:docMk/>
            <pc:sldMk cId="454763615" sldId="259"/>
            <ac:picMk id="6" creationId="{9EBAA8E4-A4DB-47DE-4D52-E71B1ECF24C6}"/>
          </ac:picMkLst>
        </pc:picChg>
        <pc:picChg chg="add del mod">
          <ac:chgData name="Leonie Smith" userId="fed1330f33f5650e" providerId="LiveId" clId="{6F75B1AA-549D-4FEF-8438-7765A5CA0D30}" dt="2024-01-16T02:45:11.399" v="10"/>
          <ac:picMkLst>
            <pc:docMk/>
            <pc:sldMk cId="454763615" sldId="259"/>
            <ac:picMk id="7" creationId="{CF76FA51-1C27-2259-7CE4-58F4E5A93FB8}"/>
          </ac:picMkLst>
        </pc:picChg>
        <pc:picChg chg="del">
          <ac:chgData name="Leonie Smith" userId="fed1330f33f5650e" providerId="LiveId" clId="{6F75B1AA-549D-4FEF-8438-7765A5CA0D30}" dt="2024-01-16T02:44:58.875" v="7"/>
          <ac:picMkLst>
            <pc:docMk/>
            <pc:sldMk cId="454763615" sldId="259"/>
            <ac:picMk id="8" creationId="{61E4ADA2-813B-8880-520A-CA9CDA0FF17B}"/>
          </ac:picMkLst>
        </pc:picChg>
        <pc:picChg chg="add del mod ord">
          <ac:chgData name="Leonie Smith" userId="fed1330f33f5650e" providerId="LiveId" clId="{6F75B1AA-549D-4FEF-8438-7765A5CA0D30}" dt="2024-01-16T02:45:17.753" v="11"/>
          <ac:picMkLst>
            <pc:docMk/>
            <pc:sldMk cId="454763615" sldId="259"/>
            <ac:picMk id="11" creationId="{020A0486-D390-BDA7-54B8-0A58D858B34A}"/>
          </ac:picMkLst>
        </pc:picChg>
        <pc:picChg chg="add mod">
          <ac:chgData name="Leonie Smith" userId="fed1330f33f5650e" providerId="LiveId" clId="{6F75B1AA-549D-4FEF-8438-7765A5CA0D30}" dt="2024-01-16T02:45:17.753" v="11"/>
          <ac:picMkLst>
            <pc:docMk/>
            <pc:sldMk cId="454763615" sldId="259"/>
            <ac:picMk id="12" creationId="{3926A2F4-414F-6DC6-6DB2-71FA1E1DDCB7}"/>
          </ac:picMkLst>
        </pc:picChg>
      </pc:sldChg>
      <pc:sldChg chg="addSp delSp modSp mod modTransition modAnim">
        <pc:chgData name="Leonie Smith" userId="fed1330f33f5650e" providerId="LiveId" clId="{6F75B1AA-549D-4FEF-8438-7765A5CA0D30}" dt="2024-01-16T02:45:49.173" v="17"/>
        <pc:sldMkLst>
          <pc:docMk/>
          <pc:sldMk cId="2346136586" sldId="260"/>
        </pc:sldMkLst>
        <pc:picChg chg="add del mod">
          <ac:chgData name="Leonie Smith" userId="fed1330f33f5650e" providerId="LiveId" clId="{6F75B1AA-549D-4FEF-8438-7765A5CA0D30}" dt="2024-01-16T02:45:31.934" v="14"/>
          <ac:picMkLst>
            <pc:docMk/>
            <pc:sldMk cId="2346136586" sldId="260"/>
            <ac:picMk id="5" creationId="{05ACF269-4450-C5ED-880A-461239CEDE52}"/>
          </ac:picMkLst>
        </pc:picChg>
        <pc:picChg chg="add del mod">
          <ac:chgData name="Leonie Smith" userId="fed1330f33f5650e" providerId="LiveId" clId="{6F75B1AA-549D-4FEF-8438-7765A5CA0D30}" dt="2024-01-16T02:45:39.040" v="16"/>
          <ac:picMkLst>
            <pc:docMk/>
            <pc:sldMk cId="2346136586" sldId="260"/>
            <ac:picMk id="6" creationId="{FD39901B-A1B8-5AC9-B82B-916177E5DAA5}"/>
          </ac:picMkLst>
        </pc:picChg>
        <pc:picChg chg="del">
          <ac:chgData name="Leonie Smith" userId="fed1330f33f5650e" providerId="LiveId" clId="{6F75B1AA-549D-4FEF-8438-7765A5CA0D30}" dt="2024-01-16T02:45:21.830" v="13"/>
          <ac:picMkLst>
            <pc:docMk/>
            <pc:sldMk cId="2346136586" sldId="260"/>
            <ac:picMk id="8" creationId="{B93947D1-0CAB-F40F-D860-6670ED3E7197}"/>
          </ac:picMkLst>
        </pc:picChg>
        <pc:picChg chg="add del mod ord">
          <ac:chgData name="Leonie Smith" userId="fed1330f33f5650e" providerId="LiveId" clId="{6F75B1AA-549D-4FEF-8438-7765A5CA0D30}" dt="2024-01-16T02:45:49.173" v="17"/>
          <ac:picMkLst>
            <pc:docMk/>
            <pc:sldMk cId="2346136586" sldId="260"/>
            <ac:picMk id="11" creationId="{6B1C1495-F205-5135-052A-88E5C1F2E06B}"/>
          </ac:picMkLst>
        </pc:picChg>
        <pc:picChg chg="add mod">
          <ac:chgData name="Leonie Smith" userId="fed1330f33f5650e" providerId="LiveId" clId="{6F75B1AA-549D-4FEF-8438-7765A5CA0D30}" dt="2024-01-16T02:45:49.173" v="17"/>
          <ac:picMkLst>
            <pc:docMk/>
            <pc:sldMk cId="2346136586" sldId="260"/>
            <ac:picMk id="12" creationId="{66DB9655-B1F0-A763-1671-E6911645D380}"/>
          </ac:picMkLst>
        </pc:picChg>
      </pc:sldChg>
      <pc:sldChg chg="addSp delSp modSp mod modTransition modAnim">
        <pc:chgData name="Leonie Smith" userId="fed1330f33f5650e" providerId="LiveId" clId="{6F75B1AA-549D-4FEF-8438-7765A5CA0D30}" dt="2024-01-16T02:46:25.267" v="20"/>
        <pc:sldMkLst>
          <pc:docMk/>
          <pc:sldMk cId="4037329247" sldId="261"/>
        </pc:sldMkLst>
        <pc:picChg chg="add del mod">
          <ac:chgData name="Leonie Smith" userId="fed1330f33f5650e" providerId="LiveId" clId="{6F75B1AA-549D-4FEF-8438-7765A5CA0D30}" dt="2024-01-16T02:46:25.267" v="20"/>
          <ac:picMkLst>
            <pc:docMk/>
            <pc:sldMk cId="4037329247" sldId="261"/>
            <ac:picMk id="5" creationId="{45A542D0-4244-30C0-E83E-276368434163}"/>
          </ac:picMkLst>
        </pc:picChg>
        <pc:picChg chg="add mod">
          <ac:chgData name="Leonie Smith" userId="fed1330f33f5650e" providerId="LiveId" clId="{6F75B1AA-549D-4FEF-8438-7765A5CA0D30}" dt="2024-01-16T02:46:25.267" v="20"/>
          <ac:picMkLst>
            <pc:docMk/>
            <pc:sldMk cId="4037329247" sldId="261"/>
            <ac:picMk id="6" creationId="{890D8661-DBC5-D6E7-769A-2F7AAD92126F}"/>
          </ac:picMkLst>
        </pc:picChg>
        <pc:picChg chg="del">
          <ac:chgData name="Leonie Smith" userId="fed1330f33f5650e" providerId="LiveId" clId="{6F75B1AA-549D-4FEF-8438-7765A5CA0D30}" dt="2024-01-16T02:46:12.023" v="19"/>
          <ac:picMkLst>
            <pc:docMk/>
            <pc:sldMk cId="4037329247" sldId="261"/>
            <ac:picMk id="8" creationId="{DA1A0F0A-BF90-CD43-09EF-C9515BA023F0}"/>
          </ac:picMkLst>
        </pc:picChg>
      </pc:sldChg>
      <pc:sldChg chg="addSp delSp modSp mod modTransition modAnim">
        <pc:chgData name="Leonie Smith" userId="fed1330f33f5650e" providerId="LiveId" clId="{6F75B1AA-549D-4FEF-8438-7765A5CA0D30}" dt="2024-01-16T02:46:47.278" v="23"/>
        <pc:sldMkLst>
          <pc:docMk/>
          <pc:sldMk cId="1909638311" sldId="262"/>
        </pc:sldMkLst>
        <pc:picChg chg="add del mod ord">
          <ac:chgData name="Leonie Smith" userId="fed1330f33f5650e" providerId="LiveId" clId="{6F75B1AA-549D-4FEF-8438-7765A5CA0D30}" dt="2024-01-16T02:46:47.278" v="23"/>
          <ac:picMkLst>
            <pc:docMk/>
            <pc:sldMk cId="1909638311" sldId="262"/>
            <ac:picMk id="5" creationId="{C2801A27-7146-F1C8-1C0C-D8EEDDADB84B}"/>
          </ac:picMkLst>
        </pc:picChg>
        <pc:picChg chg="add mod">
          <ac:chgData name="Leonie Smith" userId="fed1330f33f5650e" providerId="LiveId" clId="{6F75B1AA-549D-4FEF-8438-7765A5CA0D30}" dt="2024-01-16T02:46:47.278" v="23"/>
          <ac:picMkLst>
            <pc:docMk/>
            <pc:sldMk cId="1909638311" sldId="262"/>
            <ac:picMk id="6" creationId="{8BE3BC65-57C2-E117-77AE-26CD5F160563}"/>
          </ac:picMkLst>
        </pc:picChg>
        <pc:picChg chg="del">
          <ac:chgData name="Leonie Smith" userId="fed1330f33f5650e" providerId="LiveId" clId="{6F75B1AA-549D-4FEF-8438-7765A5CA0D30}" dt="2024-01-16T02:46:36.093" v="22"/>
          <ac:picMkLst>
            <pc:docMk/>
            <pc:sldMk cId="1909638311" sldId="262"/>
            <ac:picMk id="12" creationId="{B25D202E-B79B-73CF-067C-438719C68338}"/>
          </ac:picMkLst>
        </pc:picChg>
      </pc:sldChg>
      <pc:sldChg chg="addSp delSp modSp mod modTransition modAnim">
        <pc:chgData name="Leonie Smith" userId="fed1330f33f5650e" providerId="LiveId" clId="{6F75B1AA-549D-4FEF-8438-7765A5CA0D30}" dt="2024-01-16T02:47:12.227" v="26"/>
        <pc:sldMkLst>
          <pc:docMk/>
          <pc:sldMk cId="4044745628" sldId="264"/>
        </pc:sldMkLst>
        <pc:picChg chg="add del mod">
          <ac:chgData name="Leonie Smith" userId="fed1330f33f5650e" providerId="LiveId" clId="{6F75B1AA-549D-4FEF-8438-7765A5CA0D30}" dt="2024-01-16T02:47:12.227" v="26"/>
          <ac:picMkLst>
            <pc:docMk/>
            <pc:sldMk cId="4044745628" sldId="264"/>
            <ac:picMk id="6" creationId="{50AE3B0D-02EF-87A8-8DA1-AB6969E56752}"/>
          </ac:picMkLst>
        </pc:picChg>
        <pc:picChg chg="add mod">
          <ac:chgData name="Leonie Smith" userId="fed1330f33f5650e" providerId="LiveId" clId="{6F75B1AA-549D-4FEF-8438-7765A5CA0D30}" dt="2024-01-16T02:47:12.227" v="26"/>
          <ac:picMkLst>
            <pc:docMk/>
            <pc:sldMk cId="4044745628" sldId="264"/>
            <ac:picMk id="7" creationId="{8C1D329C-E535-1B03-3608-A716165E1E10}"/>
          </ac:picMkLst>
        </pc:picChg>
        <pc:picChg chg="del">
          <ac:chgData name="Leonie Smith" userId="fed1330f33f5650e" providerId="LiveId" clId="{6F75B1AA-549D-4FEF-8438-7765A5CA0D30}" dt="2024-01-16T02:46:58.863" v="25"/>
          <ac:picMkLst>
            <pc:docMk/>
            <pc:sldMk cId="4044745628" sldId="264"/>
            <ac:picMk id="10" creationId="{A4A1518F-4AD2-9685-80A4-527E6A22302B}"/>
          </ac:picMkLst>
        </pc:picChg>
      </pc:sldChg>
      <pc:sldChg chg="addSp delSp modSp mod modTransition modAnim">
        <pc:chgData name="Leonie Smith" userId="fed1330f33f5650e" providerId="LiveId" clId="{6F75B1AA-549D-4FEF-8438-7765A5CA0D30}" dt="2024-01-16T02:47:38.743" v="29"/>
        <pc:sldMkLst>
          <pc:docMk/>
          <pc:sldMk cId="978260341" sldId="265"/>
        </pc:sldMkLst>
        <pc:picChg chg="add del mod">
          <ac:chgData name="Leonie Smith" userId="fed1330f33f5650e" providerId="LiveId" clId="{6F75B1AA-549D-4FEF-8438-7765A5CA0D30}" dt="2024-01-16T02:47:38.743" v="29"/>
          <ac:picMkLst>
            <pc:docMk/>
            <pc:sldMk cId="978260341" sldId="265"/>
            <ac:picMk id="5" creationId="{20FA7243-D40D-F3FE-2F9C-59360E648335}"/>
          </ac:picMkLst>
        </pc:picChg>
        <pc:picChg chg="add mod">
          <ac:chgData name="Leonie Smith" userId="fed1330f33f5650e" providerId="LiveId" clId="{6F75B1AA-549D-4FEF-8438-7765A5CA0D30}" dt="2024-01-16T02:47:38.743" v="29"/>
          <ac:picMkLst>
            <pc:docMk/>
            <pc:sldMk cId="978260341" sldId="265"/>
            <ac:picMk id="6" creationId="{95D8F783-398A-74F0-C9E5-DA2B6B2DE7A8}"/>
          </ac:picMkLst>
        </pc:picChg>
        <pc:picChg chg="del">
          <ac:chgData name="Leonie Smith" userId="fed1330f33f5650e" providerId="LiveId" clId="{6F75B1AA-549D-4FEF-8438-7765A5CA0D30}" dt="2024-01-16T02:47:25.830" v="28"/>
          <ac:picMkLst>
            <pc:docMk/>
            <pc:sldMk cId="978260341" sldId="265"/>
            <ac:picMk id="8" creationId="{4B268EEA-0BA2-E5AF-B457-5A84CD7E2AFB}"/>
          </ac:picMkLst>
        </pc:picChg>
      </pc:sldChg>
      <pc:sldChg chg="addSp delSp modSp mod modTransition modAnim">
        <pc:chgData name="Leonie Smith" userId="fed1330f33f5650e" providerId="LiveId" clId="{6F75B1AA-549D-4FEF-8438-7765A5CA0D30}" dt="2024-01-16T02:48:04.971" v="35"/>
        <pc:sldMkLst>
          <pc:docMk/>
          <pc:sldMk cId="3575870363" sldId="266"/>
        </pc:sldMkLst>
        <pc:picChg chg="add del mod ord">
          <ac:chgData name="Leonie Smith" userId="fed1330f33f5650e" providerId="LiveId" clId="{6F75B1AA-549D-4FEF-8438-7765A5CA0D30}" dt="2024-01-16T02:47:48.123" v="32"/>
          <ac:picMkLst>
            <pc:docMk/>
            <pc:sldMk cId="3575870363" sldId="266"/>
            <ac:picMk id="5" creationId="{6C5B8AFA-7EBE-4B96-229E-53432EAA5FCA}"/>
          </ac:picMkLst>
        </pc:picChg>
        <pc:picChg chg="add del mod">
          <ac:chgData name="Leonie Smith" userId="fed1330f33f5650e" providerId="LiveId" clId="{6F75B1AA-549D-4FEF-8438-7765A5CA0D30}" dt="2024-01-16T02:47:50.737" v="34"/>
          <ac:picMkLst>
            <pc:docMk/>
            <pc:sldMk cId="3575870363" sldId="266"/>
            <ac:picMk id="6" creationId="{6DF44764-09DA-D81B-D228-4EFA093C2004}"/>
          </ac:picMkLst>
        </pc:picChg>
        <pc:picChg chg="add del mod ord">
          <ac:chgData name="Leonie Smith" userId="fed1330f33f5650e" providerId="LiveId" clId="{6F75B1AA-549D-4FEF-8438-7765A5CA0D30}" dt="2024-01-16T02:48:04.971" v="35"/>
          <ac:picMkLst>
            <pc:docMk/>
            <pc:sldMk cId="3575870363" sldId="266"/>
            <ac:picMk id="9" creationId="{98576FE5-EB14-3FC8-D166-FA42BB917AB2}"/>
          </ac:picMkLst>
        </pc:picChg>
        <pc:picChg chg="add mod">
          <ac:chgData name="Leonie Smith" userId="fed1330f33f5650e" providerId="LiveId" clId="{6F75B1AA-549D-4FEF-8438-7765A5CA0D30}" dt="2024-01-16T02:48:04.971" v="35"/>
          <ac:picMkLst>
            <pc:docMk/>
            <pc:sldMk cId="3575870363" sldId="266"/>
            <ac:picMk id="10" creationId="{B3198275-ECD4-31D2-F48A-CC1BEDCBADC5}"/>
          </ac:picMkLst>
        </pc:picChg>
        <pc:picChg chg="del">
          <ac:chgData name="Leonie Smith" userId="fed1330f33f5650e" providerId="LiveId" clId="{6F75B1AA-549D-4FEF-8438-7765A5CA0D30}" dt="2024-01-16T02:47:42.594" v="31"/>
          <ac:picMkLst>
            <pc:docMk/>
            <pc:sldMk cId="3575870363" sldId="266"/>
            <ac:picMk id="20" creationId="{4F82B259-CA95-1B3F-C592-CE95562114A7}"/>
          </ac:picMkLst>
        </pc:picChg>
      </pc:sldChg>
      <pc:sldChg chg="addSp delSp modSp mod modTransition modAnim">
        <pc:chgData name="Leonie Smith" userId="fed1330f33f5650e" providerId="LiveId" clId="{6F75B1AA-549D-4FEF-8438-7765A5CA0D30}" dt="2024-01-16T02:48:26.627" v="38"/>
        <pc:sldMkLst>
          <pc:docMk/>
          <pc:sldMk cId="4017137865" sldId="267"/>
        </pc:sldMkLst>
        <pc:picChg chg="add del mod">
          <ac:chgData name="Leonie Smith" userId="fed1330f33f5650e" providerId="LiveId" clId="{6F75B1AA-549D-4FEF-8438-7765A5CA0D30}" dt="2024-01-16T02:48:26.627" v="38"/>
          <ac:picMkLst>
            <pc:docMk/>
            <pc:sldMk cId="4017137865" sldId="267"/>
            <ac:picMk id="5" creationId="{7AA3132A-F18B-BCE1-1F6C-AF8DE28C57CF}"/>
          </ac:picMkLst>
        </pc:picChg>
        <pc:picChg chg="add mod">
          <ac:chgData name="Leonie Smith" userId="fed1330f33f5650e" providerId="LiveId" clId="{6F75B1AA-549D-4FEF-8438-7765A5CA0D30}" dt="2024-01-16T02:48:26.627" v="38"/>
          <ac:picMkLst>
            <pc:docMk/>
            <pc:sldMk cId="4017137865" sldId="267"/>
            <ac:picMk id="6" creationId="{EEAB44EA-BB1D-FDED-BEAC-40118E2B5071}"/>
          </ac:picMkLst>
        </pc:picChg>
        <pc:picChg chg="del">
          <ac:chgData name="Leonie Smith" userId="fed1330f33f5650e" providerId="LiveId" clId="{6F75B1AA-549D-4FEF-8438-7765A5CA0D30}" dt="2024-01-16T02:48:17.145" v="37"/>
          <ac:picMkLst>
            <pc:docMk/>
            <pc:sldMk cId="4017137865" sldId="267"/>
            <ac:picMk id="8" creationId="{4DDBE5A5-AD43-4FB3-E216-5F4C31C6AB18}"/>
          </ac:picMkLst>
        </pc:picChg>
      </pc:sldChg>
    </pc:docChg>
  </pc:docChgLst>
  <pc:docChgLst>
    <pc:chgData name="Alfred Smith" userId="3c60a3631c0db8ad" providerId="LiveId" clId="{CEE7AFE2-8A71-4616-848A-35036700D923}"/>
    <pc:docChg chg="undo custSel modSld">
      <pc:chgData name="Alfred Smith" userId="3c60a3631c0db8ad" providerId="LiveId" clId="{CEE7AFE2-8A71-4616-848A-35036700D923}" dt="2024-07-25T10:32:27.075" v="26"/>
      <pc:docMkLst>
        <pc:docMk/>
      </pc:docMkLst>
      <pc:sldChg chg="modSp mod">
        <pc:chgData name="Alfred Smith" userId="3c60a3631c0db8ad" providerId="LiveId" clId="{CEE7AFE2-8A71-4616-848A-35036700D923}" dt="2024-07-25T10:20:32.692" v="3" actId="27636"/>
        <pc:sldMkLst>
          <pc:docMk/>
          <pc:sldMk cId="1499918570" sldId="257"/>
        </pc:sldMkLst>
        <pc:spChg chg="mod">
          <ac:chgData name="Alfred Smith" userId="3c60a3631c0db8ad" providerId="LiveId" clId="{CEE7AFE2-8A71-4616-848A-35036700D923}" dt="2024-07-25T10:20:32.692" v="3" actId="27636"/>
          <ac:spMkLst>
            <pc:docMk/>
            <pc:sldMk cId="1499918570" sldId="257"/>
            <ac:spMk id="3" creationId="{0228937D-0D81-2DA1-1C55-FD99B23FE1AE}"/>
          </ac:spMkLst>
        </pc:spChg>
      </pc:sldChg>
      <pc:sldChg chg="modSp mod">
        <pc:chgData name="Alfred Smith" userId="3c60a3631c0db8ad" providerId="LiveId" clId="{CEE7AFE2-8A71-4616-848A-35036700D923}" dt="2024-07-25T10:30:30.763" v="7"/>
        <pc:sldMkLst>
          <pc:docMk/>
          <pc:sldMk cId="2346136586" sldId="260"/>
        </pc:sldMkLst>
        <pc:spChg chg="mod">
          <ac:chgData name="Alfred Smith" userId="3c60a3631c0db8ad" providerId="LiveId" clId="{CEE7AFE2-8A71-4616-848A-35036700D923}" dt="2024-07-25T10:30:30.763" v="7"/>
          <ac:spMkLst>
            <pc:docMk/>
            <pc:sldMk cId="2346136586" sldId="260"/>
            <ac:spMk id="4" creationId="{EE2AC625-9141-A801-F431-DD5F79396320}"/>
          </ac:spMkLst>
        </pc:spChg>
      </pc:sldChg>
      <pc:sldChg chg="modSp mod">
        <pc:chgData name="Alfred Smith" userId="3c60a3631c0db8ad" providerId="LiveId" clId="{CEE7AFE2-8A71-4616-848A-35036700D923}" dt="2024-07-25T10:30:52.503" v="13" actId="5793"/>
        <pc:sldMkLst>
          <pc:docMk/>
          <pc:sldMk cId="4037329247" sldId="261"/>
        </pc:sldMkLst>
        <pc:spChg chg="mod">
          <ac:chgData name="Alfred Smith" userId="3c60a3631c0db8ad" providerId="LiveId" clId="{CEE7AFE2-8A71-4616-848A-35036700D923}" dt="2024-07-25T10:30:52.503" v="13" actId="5793"/>
          <ac:spMkLst>
            <pc:docMk/>
            <pc:sldMk cId="4037329247" sldId="261"/>
            <ac:spMk id="4" creationId="{EE2AC625-9141-A801-F431-DD5F79396320}"/>
          </ac:spMkLst>
        </pc:spChg>
      </pc:sldChg>
      <pc:sldChg chg="modSp mod">
        <pc:chgData name="Alfred Smith" userId="3c60a3631c0db8ad" providerId="LiveId" clId="{CEE7AFE2-8A71-4616-848A-35036700D923}" dt="2024-07-25T10:31:09.240" v="17"/>
        <pc:sldMkLst>
          <pc:docMk/>
          <pc:sldMk cId="1909638311" sldId="262"/>
        </pc:sldMkLst>
        <pc:spChg chg="mod">
          <ac:chgData name="Alfred Smith" userId="3c60a3631c0db8ad" providerId="LiveId" clId="{CEE7AFE2-8A71-4616-848A-35036700D923}" dt="2024-07-25T10:31:09.240" v="17"/>
          <ac:spMkLst>
            <pc:docMk/>
            <pc:sldMk cId="1909638311" sldId="262"/>
            <ac:spMk id="4" creationId="{EE2AC625-9141-A801-F431-DD5F79396320}"/>
          </ac:spMkLst>
        </pc:spChg>
      </pc:sldChg>
      <pc:sldChg chg="modSp mod">
        <pc:chgData name="Alfred Smith" userId="3c60a3631c0db8ad" providerId="LiveId" clId="{CEE7AFE2-8A71-4616-848A-35036700D923}" dt="2024-07-25T10:31:41.376" v="20" actId="6549"/>
        <pc:sldMkLst>
          <pc:docMk/>
          <pc:sldMk cId="4044745628" sldId="264"/>
        </pc:sldMkLst>
        <pc:spChg chg="mod">
          <ac:chgData name="Alfred Smith" userId="3c60a3631c0db8ad" providerId="LiveId" clId="{CEE7AFE2-8A71-4616-848A-35036700D923}" dt="2024-07-25T10:31:41.376" v="20" actId="6549"/>
          <ac:spMkLst>
            <pc:docMk/>
            <pc:sldMk cId="4044745628" sldId="264"/>
            <ac:spMk id="4" creationId="{EE2AC625-9141-A801-F431-DD5F79396320}"/>
          </ac:spMkLst>
        </pc:spChg>
      </pc:sldChg>
      <pc:sldChg chg="modSp mod">
        <pc:chgData name="Alfred Smith" userId="3c60a3631c0db8ad" providerId="LiveId" clId="{CEE7AFE2-8A71-4616-848A-35036700D923}" dt="2024-07-25T10:31:54.909" v="22"/>
        <pc:sldMkLst>
          <pc:docMk/>
          <pc:sldMk cId="978260341" sldId="265"/>
        </pc:sldMkLst>
        <pc:spChg chg="mod">
          <ac:chgData name="Alfred Smith" userId="3c60a3631c0db8ad" providerId="LiveId" clId="{CEE7AFE2-8A71-4616-848A-35036700D923}" dt="2024-07-25T10:31:54.909" v="22"/>
          <ac:spMkLst>
            <pc:docMk/>
            <pc:sldMk cId="978260341" sldId="265"/>
            <ac:spMk id="4" creationId="{EE2AC625-9141-A801-F431-DD5F79396320}"/>
          </ac:spMkLst>
        </pc:spChg>
      </pc:sldChg>
      <pc:sldChg chg="modSp mod">
        <pc:chgData name="Alfred Smith" userId="3c60a3631c0db8ad" providerId="LiveId" clId="{CEE7AFE2-8A71-4616-848A-35036700D923}" dt="2024-07-25T10:32:10.370" v="24"/>
        <pc:sldMkLst>
          <pc:docMk/>
          <pc:sldMk cId="3575870363" sldId="266"/>
        </pc:sldMkLst>
        <pc:spChg chg="mod">
          <ac:chgData name="Alfred Smith" userId="3c60a3631c0db8ad" providerId="LiveId" clId="{CEE7AFE2-8A71-4616-848A-35036700D923}" dt="2024-07-25T10:32:10.370" v="24"/>
          <ac:spMkLst>
            <pc:docMk/>
            <pc:sldMk cId="3575870363" sldId="266"/>
            <ac:spMk id="4" creationId="{EE2AC625-9141-A801-F431-DD5F79396320}"/>
          </ac:spMkLst>
        </pc:spChg>
      </pc:sldChg>
      <pc:sldChg chg="modSp mod">
        <pc:chgData name="Alfred Smith" userId="3c60a3631c0db8ad" providerId="LiveId" clId="{CEE7AFE2-8A71-4616-848A-35036700D923}" dt="2024-07-25T10:32:27.075" v="26"/>
        <pc:sldMkLst>
          <pc:docMk/>
          <pc:sldMk cId="4017137865" sldId="267"/>
        </pc:sldMkLst>
        <pc:spChg chg="mod">
          <ac:chgData name="Alfred Smith" userId="3c60a3631c0db8ad" providerId="LiveId" clId="{CEE7AFE2-8A71-4616-848A-35036700D923}" dt="2024-07-25T10:32:27.075" v="26"/>
          <ac:spMkLst>
            <pc:docMk/>
            <pc:sldMk cId="4017137865" sldId="267"/>
            <ac:spMk id="4" creationId="{EE2AC625-9141-A801-F431-DD5F79396320}"/>
          </ac:spMkLst>
        </pc:spChg>
      </pc:sldChg>
      <pc:sldChg chg="addSp modSp mod">
        <pc:chgData name="Alfred Smith" userId="3c60a3631c0db8ad" providerId="LiveId" clId="{CEE7AFE2-8A71-4616-848A-35036700D923}" dt="2024-07-25T10:20:58.089" v="5" actId="1076"/>
        <pc:sldMkLst>
          <pc:docMk/>
          <pc:sldMk cId="4120481681" sldId="270"/>
        </pc:sldMkLst>
        <pc:spChg chg="add mod">
          <ac:chgData name="Alfred Smith" userId="3c60a3631c0db8ad" providerId="LiveId" clId="{CEE7AFE2-8A71-4616-848A-35036700D923}" dt="2024-07-25T10:20:58.089" v="5" actId="1076"/>
          <ac:spMkLst>
            <pc:docMk/>
            <pc:sldMk cId="4120481681" sldId="270"/>
            <ac:spMk id="3" creationId="{407F020A-E80F-F4EE-F9A7-BFE7DE93B17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25-07-2024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50 Peter Arrested</a:t>
            </a:r>
          </a:p>
          <a:p>
            <a:pPr algn="l"/>
            <a:r>
              <a:rPr lang="en-US" sz="1200" b="0" i="0" u="none" strike="noStrike" baseline="0" dirty="0">
                <a:latin typeface="TimesNewRomanPSMT"/>
              </a:rPr>
              <a:t>1. James killed –Acts 12:1-2 (Left Top)</a:t>
            </a:r>
          </a:p>
          <a:p>
            <a:pPr algn="l"/>
            <a:r>
              <a:rPr lang="en-US" sz="1200" b="0" i="0" u="none" strike="noStrike" baseline="0" dirty="0">
                <a:latin typeface="TimesNewRomanPSMT"/>
              </a:rPr>
              <a:t>2. Peter arrested – Acts 12:3-11 (Right Top)</a:t>
            </a:r>
          </a:p>
          <a:p>
            <a:pPr algn="l"/>
            <a:r>
              <a:rPr lang="en-US" sz="1200" b="0" i="0" u="none" strike="noStrike" baseline="0" dirty="0">
                <a:latin typeface="TimesNewRomanPSMT"/>
              </a:rPr>
              <a:t>3. Peter goes to Mary’s House – Acts 12:12-17 (Right Bottom)</a:t>
            </a:r>
          </a:p>
          <a:p>
            <a:pPr algn="l"/>
            <a:r>
              <a:rPr lang="en-US" sz="1200" b="0" i="0" u="none" strike="noStrike" baseline="0" dirty="0">
                <a:latin typeface="TimesNewRomanPSMT"/>
              </a:rPr>
              <a:t>4. Herod kills guards – Acts 12:18-19 (Left Bottom)</a:t>
            </a:r>
          </a:p>
          <a:p>
            <a:pPr algn="l"/>
            <a:r>
              <a:rPr lang="en-US" sz="1200" b="0" i="0" u="none" strike="noStrike" baseline="0" dirty="0">
                <a:latin typeface="TimesNewRomanPSMT"/>
              </a:rPr>
              <a:t>5. Herod dies – Acts 12:20-25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50-3</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IN" dirty="0"/>
          </a:p>
        </p:txBody>
      </p:sp>
      <p:pic>
        <p:nvPicPr>
          <p:cNvPr id="13" name="Audio 12">
            <a:hlinkClick r:id="" action="ppaction://media"/>
            <a:extLst>
              <a:ext uri="{FF2B5EF4-FFF2-40B4-BE49-F238E27FC236}">
                <a16:creationId xmlns:a16="http://schemas.microsoft.com/office/drawing/2014/main" id="{E14B19B3-2043-39F7-6C21-3A835B55A32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537"/>
    </mc:Choice>
    <mc:Fallback xmlns="">
      <p:transition spd="slow" advTm="3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BE24B1-03C7-B3E3-E764-8B24215F42AC}"/>
              </a:ext>
            </a:extLst>
          </p:cNvPr>
          <p:cNvPicPr>
            <a:picLocks noChangeAspect="1"/>
          </p:cNvPicPr>
          <p:nvPr/>
        </p:nvPicPr>
        <p:blipFill>
          <a:blip r:embed="rId2"/>
          <a:stretch>
            <a:fillRect/>
          </a:stretch>
        </p:blipFill>
        <p:spPr>
          <a:xfrm>
            <a:off x="-339163" y="1"/>
            <a:ext cx="12531163" cy="6858000"/>
          </a:xfrm>
          <a:prstGeom prst="rect">
            <a:avLst/>
          </a:prstGeom>
        </p:spPr>
      </p:pic>
      <p:sp>
        <p:nvSpPr>
          <p:cNvPr id="4" name="TextBox 3">
            <a:extLst>
              <a:ext uri="{FF2B5EF4-FFF2-40B4-BE49-F238E27FC236}">
                <a16:creationId xmlns:a16="http://schemas.microsoft.com/office/drawing/2014/main" id="{52845513-5E5C-C0DF-1E6D-0858F73BF744}"/>
              </a:ext>
            </a:extLst>
          </p:cNvPr>
          <p:cNvSpPr txBox="1"/>
          <p:nvPr/>
        </p:nvSpPr>
        <p:spPr>
          <a:xfrm>
            <a:off x="9338083" y="29446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21</a:t>
            </a:r>
            <a:r>
              <a:rPr lang="bo-CN" sz="6600" dirty="0">
                <a:solidFill>
                  <a:srgbClr val="121212"/>
                </a:solidFill>
                <a:latin typeface="Arial" panose="020B0604020202020204" pitchFamily="34" charset="0"/>
              </a:rPr>
              <a:t>གཏན་འཁེལ་བའི་ཉིན་མོ་ཞིག་ལ་ཧེ་རོ་དཱེ་ཡིས་རྒྱལ་པོའི་གོས་གྱོན་ནས་ཁྲིམས་དཔོན་གྱི་ཁྲིར་བསྡད་པ་དང༌། མི་རྣམས་ལ་གཏམ་སྨྲ་བར་བརྩམས།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21On the appointed day, Herod donned his royal robes, sat on his throne, and addressed the people.</a:t>
            </a:r>
            <a:endParaRPr lang="en-IN" dirty="0"/>
          </a:p>
        </p:txBody>
      </p:sp>
      <p:pic>
        <p:nvPicPr>
          <p:cNvPr id="7" name="Audio 6">
            <a:hlinkClick r:id="" action="ppaction://media"/>
            <a:extLst>
              <a:ext uri="{FF2B5EF4-FFF2-40B4-BE49-F238E27FC236}">
                <a16:creationId xmlns:a16="http://schemas.microsoft.com/office/drawing/2014/main" id="{8C1D329C-E535-1B03-3608-A716165E1E1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0013"/>
    </mc:Choice>
    <mc:Fallback xmlns="">
      <p:transition spd="slow" advTm="10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AD822C-E532-D125-6ABC-D616D664FC08}"/>
              </a:ext>
            </a:extLst>
          </p:cNvPr>
          <p:cNvPicPr>
            <a:picLocks noChangeAspect="1"/>
          </p:cNvPicPr>
          <p:nvPr/>
        </p:nvPicPr>
        <p:blipFill>
          <a:blip r:embed="rId2"/>
          <a:stretch>
            <a:fillRect/>
          </a:stretch>
        </p:blipFill>
        <p:spPr>
          <a:xfrm>
            <a:off x="0" y="0"/>
            <a:ext cx="12897134" cy="6858000"/>
          </a:xfrm>
          <a:prstGeom prst="rect">
            <a:avLst/>
          </a:prstGeom>
        </p:spPr>
      </p:pic>
      <p:sp>
        <p:nvSpPr>
          <p:cNvPr id="6" name="TextBox 5">
            <a:extLst>
              <a:ext uri="{FF2B5EF4-FFF2-40B4-BE49-F238E27FC236}">
                <a16:creationId xmlns:a16="http://schemas.microsoft.com/office/drawing/2014/main" id="{FDC284C1-EEF6-226B-D37D-73EC0B03C082}"/>
              </a:ext>
            </a:extLst>
          </p:cNvPr>
          <p:cNvSpPr txBox="1"/>
          <p:nvPr/>
        </p:nvSpPr>
        <p:spPr>
          <a:xfrm>
            <a:off x="448895" y="580662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22</a:t>
            </a:r>
            <a:r>
              <a:rPr lang="bo-CN" sz="7200" dirty="0">
                <a:solidFill>
                  <a:srgbClr val="121212"/>
                </a:solidFill>
                <a:latin typeface="Arial" panose="020B0604020202020204" pitchFamily="34" charset="0"/>
              </a:rPr>
              <a:t>མི་རྣམས་ཀྱིས་“འདི་ནི་མི་ཞིག་གི་སྐད་མ་ཡིན་ཏེ། ལྷ་ཡི་གསུང་སྐད་ཡིན་”ཞེས་སྐད་ཆེན་པོས་ཡང་ཡང་བཤད།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22And they began to shout, “This is the voice of a god, not a man!”</a:t>
            </a:r>
            <a:endParaRPr lang="en-IN" dirty="0"/>
          </a:p>
        </p:txBody>
      </p:sp>
      <p:pic>
        <p:nvPicPr>
          <p:cNvPr id="6" name="Audio 5">
            <a:hlinkClick r:id="" action="ppaction://media"/>
            <a:extLst>
              <a:ext uri="{FF2B5EF4-FFF2-40B4-BE49-F238E27FC236}">
                <a16:creationId xmlns:a16="http://schemas.microsoft.com/office/drawing/2014/main" id="{95D8F783-398A-74F0-C9E5-DA2B6B2DE7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9543"/>
    </mc:Choice>
    <mc:Fallback xmlns="">
      <p:transition spd="slow" advTm="9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1487CA-BFD3-C6B0-134E-0B306F93DB4E}"/>
              </a:ext>
            </a:extLst>
          </p:cNvPr>
          <p:cNvPicPr>
            <a:picLocks noChangeAspect="1"/>
          </p:cNvPicPr>
          <p:nvPr/>
        </p:nvPicPr>
        <p:blipFill>
          <a:blip r:embed="rId2"/>
          <a:stretch>
            <a:fillRect/>
          </a:stretch>
        </p:blipFill>
        <p:spPr>
          <a:xfrm>
            <a:off x="0" y="-1"/>
            <a:ext cx="12192000" cy="7193103"/>
          </a:xfrm>
          <a:prstGeom prst="rect">
            <a:avLst/>
          </a:prstGeom>
        </p:spPr>
      </p:pic>
      <p:sp>
        <p:nvSpPr>
          <p:cNvPr id="4" name="TextBox 3">
            <a:extLst>
              <a:ext uri="{FF2B5EF4-FFF2-40B4-BE49-F238E27FC236}">
                <a16:creationId xmlns:a16="http://schemas.microsoft.com/office/drawing/2014/main" id="{44590193-621B-9CDE-9F35-B3C2E63D761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23</a:t>
            </a:r>
            <a:r>
              <a:rPr lang="bo-CN" sz="6600" dirty="0">
                <a:solidFill>
                  <a:srgbClr val="121212"/>
                </a:solidFill>
                <a:latin typeface="Arial" panose="020B0604020202020204" pitchFamily="34" charset="0"/>
              </a:rPr>
              <a:t>ཧེ་རོ་དཱེ་ཡིས་བསྟོད་པ་འདི་དཀོན་མཆོག་ལ་མ་ཕུལ་བས། འཕྲལ་དུ་གཙོ་བོའི་ཕོ་ཉ་ཞིག་གིས་ཁོ་ལ་ནད་ཀྱིས་བཏབ་ནས་རྒྱུ་སྲིན་གྱིས་བཟས་ནས་ཤིའོ།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23Immediately, because Herod did not give glory to God, an angel of the Lord struck him down, and he was eaten by worms and died.</a:t>
            </a:r>
            <a:endParaRPr lang="en-IN" dirty="0"/>
          </a:p>
        </p:txBody>
      </p:sp>
      <p:pic>
        <p:nvPicPr>
          <p:cNvPr id="10" name="Audio 9">
            <a:hlinkClick r:id="" action="ppaction://media"/>
            <a:extLst>
              <a:ext uri="{FF2B5EF4-FFF2-40B4-BE49-F238E27FC236}">
                <a16:creationId xmlns:a16="http://schemas.microsoft.com/office/drawing/2014/main" id="{B3198275-ECD4-31D2-F48A-CC1BEDCBAD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0917"/>
    </mc:Choice>
    <mc:Fallback xmlns="">
      <p:transition spd="slow" advTm="10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7438C9-2532-1EFF-23FA-0CDBD8362305}"/>
              </a:ext>
            </a:extLst>
          </p:cNvPr>
          <p:cNvPicPr>
            <a:picLocks noChangeAspect="1"/>
          </p:cNvPicPr>
          <p:nvPr/>
        </p:nvPicPr>
        <p:blipFill>
          <a:blip r:embed="rId2"/>
          <a:stretch>
            <a:fillRect/>
          </a:stretch>
        </p:blipFill>
        <p:spPr>
          <a:xfrm>
            <a:off x="-1" y="15802"/>
            <a:ext cx="12220223" cy="6842198"/>
          </a:xfrm>
          <a:prstGeom prst="rect">
            <a:avLst/>
          </a:prstGeom>
        </p:spPr>
      </p:pic>
      <p:sp>
        <p:nvSpPr>
          <p:cNvPr id="4" name="TextBox 3">
            <a:extLst>
              <a:ext uri="{FF2B5EF4-FFF2-40B4-BE49-F238E27FC236}">
                <a16:creationId xmlns:a16="http://schemas.microsoft.com/office/drawing/2014/main" id="{5937FCB4-37C3-C1DD-4925-6C276817BE2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24</a:t>
            </a:r>
            <a:r>
              <a:rPr lang="bo-CN" sz="7200" dirty="0">
                <a:solidFill>
                  <a:srgbClr val="121212"/>
                </a:solidFill>
                <a:latin typeface="Arial" panose="020B0604020202020204" pitchFamily="34" charset="0"/>
              </a:rPr>
              <a:t>ཡང་གཙོ་བོ་དཀོན་མཆོག་གི་བཀའ་ཁྱབ་པས། དད་ལྡན་རྣམས་ཀྱི་གྲངས་མང་དུ་འཕེལ།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a:solidFill>
                  <a:srgbClr val="777A7B"/>
                </a:solidFill>
                <a:latin typeface="Arial" panose="020B0604020202020204" pitchFamily="34" charset="0"/>
              </a:rPr>
              <a:t>24But the word of God continued to spread and multiply.</a:t>
            </a:r>
            <a:endParaRPr lang="en-IN" dirty="0"/>
          </a:p>
        </p:txBody>
      </p:sp>
      <p:pic>
        <p:nvPicPr>
          <p:cNvPr id="6" name="Audio 5">
            <a:hlinkClick r:id="" action="ppaction://media"/>
            <a:extLst>
              <a:ext uri="{FF2B5EF4-FFF2-40B4-BE49-F238E27FC236}">
                <a16:creationId xmlns:a16="http://schemas.microsoft.com/office/drawing/2014/main" id="{EEAB44EA-BB1D-FDED-BEAC-40118E2B50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6153"/>
    </mc:Choice>
    <mc:Fallback xmlns="">
      <p:transition spd="slow" advTm="6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920FC7-C3FD-4610-2E51-2075302B2CBA}"/>
              </a:ext>
            </a:extLst>
          </p:cNvPr>
          <p:cNvPicPr>
            <a:picLocks noChangeAspect="1"/>
          </p:cNvPicPr>
          <p:nvPr/>
        </p:nvPicPr>
        <p:blipFill>
          <a:blip r:embed="rId2"/>
          <a:stretch>
            <a:fillRect/>
          </a:stretch>
        </p:blipFill>
        <p:spPr>
          <a:xfrm>
            <a:off x="-136765" y="-228600"/>
            <a:ext cx="12465530" cy="7086600"/>
          </a:xfrm>
          <a:prstGeom prst="rect">
            <a:avLst/>
          </a:prstGeom>
        </p:spPr>
      </p:pic>
      <p:sp>
        <p:nvSpPr>
          <p:cNvPr id="2" name="TextBox 1">
            <a:extLst>
              <a:ext uri="{FF2B5EF4-FFF2-40B4-BE49-F238E27FC236}">
                <a16:creationId xmlns:a16="http://schemas.microsoft.com/office/drawing/2014/main" id="{AC217781-C0F7-3CE8-DF66-CCCD63D0E75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46771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920FC7-C3FD-4610-2E51-2075302B2CBA}"/>
              </a:ext>
            </a:extLst>
          </p:cNvPr>
          <p:cNvPicPr>
            <a:picLocks noChangeAspect="1"/>
          </p:cNvPicPr>
          <p:nvPr/>
        </p:nvPicPr>
        <p:blipFill>
          <a:blip r:embed="rId2"/>
          <a:stretch>
            <a:fillRect/>
          </a:stretch>
        </p:blipFill>
        <p:spPr>
          <a:xfrm>
            <a:off x="-136765" y="-228600"/>
            <a:ext cx="12465530" cy="7086600"/>
          </a:xfrm>
          <a:prstGeom prst="rect">
            <a:avLst/>
          </a:prstGeom>
        </p:spPr>
      </p:pic>
      <p:sp>
        <p:nvSpPr>
          <p:cNvPr id="4" name="TextBox 3">
            <a:extLst>
              <a:ext uri="{FF2B5EF4-FFF2-40B4-BE49-F238E27FC236}">
                <a16:creationId xmlns:a16="http://schemas.microsoft.com/office/drawing/2014/main" id="{6205BF06-921F-846F-1056-2ACC8582669A}"/>
              </a:ext>
            </a:extLst>
          </p:cNvPr>
          <p:cNvSpPr txBox="1"/>
          <p:nvPr/>
        </p:nvSpPr>
        <p:spPr>
          <a:xfrm>
            <a:off x="5576552" y="1657"/>
            <a:ext cx="6615448" cy="3313043"/>
          </a:xfrm>
          <a:prstGeom prst="rect">
            <a:avLst/>
          </a:prstGeom>
          <a:noFill/>
        </p:spPr>
        <p:txBody>
          <a:bodyPr wrap="square" rtlCol="0">
            <a:noAutofit/>
          </a:bodyPr>
          <a:lstStyle/>
          <a:p>
            <a:pPr algn="ctr"/>
            <a:r>
              <a:rPr lang="bo-CN" sz="8000" b="1" i="0" cap="all" dirty="0">
                <a:solidFill>
                  <a:schemeClr val="bg1"/>
                </a:solidFill>
                <a:effectLst/>
                <a:latin typeface="ArialMT"/>
              </a:rPr>
              <a:t>མཛད་པ། 12</a:t>
            </a:r>
          </a:p>
          <a:p>
            <a:r>
              <a:rPr lang="en-IN" sz="8000" dirty="0">
                <a:solidFill>
                  <a:schemeClr val="bg1"/>
                </a:solidFill>
              </a:rPr>
              <a:t> </a:t>
            </a:r>
            <a:r>
              <a:rPr lang="bo-CN" sz="8000" b="1" dirty="0">
                <a:solidFill>
                  <a:schemeClr val="bg1"/>
                </a:solidFill>
                <a:latin typeface="Arial" panose="020B0604020202020204" pitchFamily="34" charset="0"/>
              </a:rPr>
              <a:t>རྒྱལ་པོ་ཧེ་རོ་དཱེ་ཤི་བའི་སྐོར།</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bo-CN" sz="8000" b="1" i="0" cap="all" dirty="0">
                <a:solidFill>
                  <a:srgbClr val="121212"/>
                </a:solidFill>
                <a:effectLst/>
                <a:latin typeface="ArialMT"/>
              </a:rPr>
              <a:t>མཛད་པ། 12</a:t>
            </a:r>
          </a:p>
          <a:p>
            <a:r>
              <a:rPr lang="en-IN" sz="8000" dirty="0"/>
              <a:t> </a:t>
            </a:r>
            <a:r>
              <a:rPr lang="bo-CN" sz="8000" b="1" dirty="0">
                <a:solidFill>
                  <a:srgbClr val="121212"/>
                </a:solidFill>
                <a:latin typeface="Arial" panose="020B0604020202020204" pitchFamily="34" charset="0"/>
              </a:rPr>
              <a:t>རྒྱལ་པོ་ཧེ་རོ་དཱེ་ཤི་བའི་སྐོར།</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Herod dies – Acts 12:18-25 </a:t>
            </a:r>
            <a:endParaRPr lang="en-IN" sz="6000" dirty="0"/>
          </a:p>
        </p:txBody>
      </p:sp>
      <p:pic>
        <p:nvPicPr>
          <p:cNvPr id="12" name="Audio 11">
            <a:hlinkClick r:id="" action="ppaction://media"/>
            <a:extLst>
              <a:ext uri="{FF2B5EF4-FFF2-40B4-BE49-F238E27FC236}">
                <a16:creationId xmlns:a16="http://schemas.microsoft.com/office/drawing/2014/main" id="{3926A2F4-414F-6DC6-6DB2-71FA1E1DDCB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029"/>
    </mc:Choice>
    <mc:Fallback xmlns="">
      <p:transition spd="slow" advTm="3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57BAA7-566B-15A5-49F9-9775C25AEA0E}"/>
              </a:ext>
            </a:extLst>
          </p:cNvPr>
          <p:cNvPicPr>
            <a:picLocks noChangeAspect="1"/>
          </p:cNvPicPr>
          <p:nvPr/>
        </p:nvPicPr>
        <p:blipFill>
          <a:blip r:embed="rId2"/>
          <a:stretch>
            <a:fillRect/>
          </a:stretch>
        </p:blipFill>
        <p:spPr>
          <a:xfrm>
            <a:off x="-136765" y="-228600"/>
            <a:ext cx="12465530" cy="7086600"/>
          </a:xfrm>
          <a:prstGeom prst="rect">
            <a:avLst/>
          </a:prstGeom>
        </p:spPr>
      </p:pic>
      <p:sp>
        <p:nvSpPr>
          <p:cNvPr id="4" name="TextBox 3">
            <a:extLst>
              <a:ext uri="{FF2B5EF4-FFF2-40B4-BE49-F238E27FC236}">
                <a16:creationId xmlns:a16="http://schemas.microsoft.com/office/drawing/2014/main" id="{01B7666A-84CD-3581-F480-F69C5333CC31}"/>
              </a:ext>
            </a:extLst>
          </p:cNvPr>
          <p:cNvSpPr txBox="1"/>
          <p:nvPr/>
        </p:nvSpPr>
        <p:spPr>
          <a:xfrm>
            <a:off x="5576552" y="1657"/>
            <a:ext cx="6615448" cy="3313043"/>
          </a:xfrm>
          <a:prstGeom prst="rect">
            <a:avLst/>
          </a:prstGeom>
          <a:noFill/>
        </p:spPr>
        <p:txBody>
          <a:bodyPr wrap="square" rtlCol="0">
            <a:noAutofit/>
          </a:bodyPr>
          <a:lstStyle/>
          <a:p>
            <a:pPr algn="ctr"/>
            <a:r>
              <a:rPr lang="bo-CN" sz="8000" b="1" i="0" cap="all" dirty="0">
                <a:solidFill>
                  <a:schemeClr val="bg1"/>
                </a:solidFill>
                <a:effectLst/>
                <a:latin typeface="ArialMT"/>
              </a:rPr>
              <a:t>མཛད་པ། 12</a:t>
            </a:r>
          </a:p>
          <a:p>
            <a:r>
              <a:rPr lang="en-IN" sz="8000" dirty="0">
                <a:solidFill>
                  <a:schemeClr val="bg1"/>
                </a:solidFill>
              </a:rPr>
              <a:t> </a:t>
            </a:r>
            <a:r>
              <a:rPr lang="bo-CN" sz="8000" b="1" dirty="0">
                <a:solidFill>
                  <a:schemeClr val="bg1"/>
                </a:solidFill>
                <a:latin typeface="Arial" panose="020B0604020202020204" pitchFamily="34" charset="0"/>
              </a:rPr>
              <a:t>རྒྱལ་པོ་ཧེ་རོ་དཱེ་ཤི་བའི་སྐོར།</a:t>
            </a:r>
            <a:endParaRPr lang="en-IN" sz="8000" dirty="0">
              <a:solidFill>
                <a:schemeClr val="bg1"/>
              </a:solidFill>
            </a:endParaRPr>
          </a:p>
        </p:txBody>
      </p:sp>
      <p:sp>
        <p:nvSpPr>
          <p:cNvPr id="3" name="TextBox 2">
            <a:extLst>
              <a:ext uri="{FF2B5EF4-FFF2-40B4-BE49-F238E27FC236}">
                <a16:creationId xmlns:a16="http://schemas.microsoft.com/office/drawing/2014/main" id="{407F020A-E80F-F4EE-F9A7-BFE7DE93B17A}"/>
              </a:ext>
            </a:extLst>
          </p:cNvPr>
          <p:cNvSpPr txBox="1"/>
          <p:nvPr/>
        </p:nvSpPr>
        <p:spPr>
          <a:xfrm>
            <a:off x="406891" y="601933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18</a:t>
            </a:r>
            <a:r>
              <a:rPr lang="bo-CN" sz="8000" dirty="0">
                <a:solidFill>
                  <a:srgbClr val="121212"/>
                </a:solidFill>
                <a:latin typeface="Arial" panose="020B0604020202020204" pitchFamily="34" charset="0"/>
              </a:rPr>
              <a:t>དེའི་སང་ཞོགས་པེ་ཏྲོ་གང་དུ་སོང་མིན་མ་ཤེས་པས་དམག་མི་རྣམས་ཤིན་ཏུ་འཁྲུགས་པར་གྱུར།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18At daybreak there was no small commotion among the soldiers as to what had become of Peter. </a:t>
            </a:r>
            <a:endParaRPr lang="en-IN" dirty="0"/>
          </a:p>
        </p:txBody>
      </p:sp>
      <p:pic>
        <p:nvPicPr>
          <p:cNvPr id="12" name="Audio 11">
            <a:hlinkClick r:id="" action="ppaction://media"/>
            <a:extLst>
              <a:ext uri="{FF2B5EF4-FFF2-40B4-BE49-F238E27FC236}">
                <a16:creationId xmlns:a16="http://schemas.microsoft.com/office/drawing/2014/main" id="{66DB9655-B1F0-A763-1671-E6911645D3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6942"/>
    </mc:Choice>
    <mc:Fallback xmlns="">
      <p:transition spd="slow" advTm="6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E9FED3-8F90-A4A9-3106-AA2513C5CEFC}"/>
              </a:ext>
            </a:extLst>
          </p:cNvPr>
          <p:cNvPicPr>
            <a:picLocks noChangeAspect="1"/>
          </p:cNvPicPr>
          <p:nvPr/>
        </p:nvPicPr>
        <p:blipFill>
          <a:blip r:embed="rId2"/>
          <a:stretch>
            <a:fillRect/>
          </a:stretch>
        </p:blipFill>
        <p:spPr>
          <a:xfrm>
            <a:off x="-1" y="-119270"/>
            <a:ext cx="12891819" cy="6977270"/>
          </a:xfrm>
          <a:prstGeom prst="rect">
            <a:avLst/>
          </a:prstGeom>
        </p:spPr>
      </p:pic>
      <p:sp>
        <p:nvSpPr>
          <p:cNvPr id="4" name="TextBox 3">
            <a:extLst>
              <a:ext uri="{FF2B5EF4-FFF2-40B4-BE49-F238E27FC236}">
                <a16:creationId xmlns:a16="http://schemas.microsoft.com/office/drawing/2014/main" id="{780E55B6-7342-43A6-B902-AB31BCF04CE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19</a:t>
            </a:r>
            <a:r>
              <a:rPr lang="bo-CN" sz="6000" dirty="0">
                <a:solidFill>
                  <a:srgbClr val="121212"/>
                </a:solidFill>
                <a:latin typeface="Arial" panose="020B0604020202020204" pitchFamily="34" charset="0"/>
              </a:rPr>
              <a:t>ཧེ་རོ་དཱེ་ཡིས་ཁོང་བཙལ་ནས་མ་རྙེད་པས་ཁོས་སྲུང་དམག་རྣམས་ལ་འདྲི་གཅོད་བྱས་པ་དང༌། ཁོ་ཚོ་ལ་སྲོག་ཁྲིམས་གཏོང་དགོས་པའི་བཀའ་བསྒོས།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19After Herod had searched for him unsuccessfully, he examined the guards and ordered that they be executed…</a:t>
            </a:r>
            <a:endParaRPr lang="en-IN" dirty="0"/>
          </a:p>
        </p:txBody>
      </p:sp>
      <p:pic>
        <p:nvPicPr>
          <p:cNvPr id="6" name="Audio 5">
            <a:hlinkClick r:id="" action="ppaction://media"/>
            <a:extLst>
              <a:ext uri="{FF2B5EF4-FFF2-40B4-BE49-F238E27FC236}">
                <a16:creationId xmlns:a16="http://schemas.microsoft.com/office/drawing/2014/main" id="{890D8661-DBC5-D6E7-769A-2F7AAD9212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9906"/>
    </mc:Choice>
    <mc:Fallback xmlns="">
      <p:transition spd="slow" advTm="9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ED43B2-A265-8B35-969D-701BAC76A790}"/>
              </a:ext>
            </a:extLst>
          </p:cNvPr>
          <p:cNvPicPr>
            <a:picLocks noChangeAspect="1"/>
          </p:cNvPicPr>
          <p:nvPr/>
        </p:nvPicPr>
        <p:blipFill>
          <a:blip r:embed="rId2"/>
          <a:stretch>
            <a:fillRect/>
          </a:stretch>
        </p:blipFill>
        <p:spPr>
          <a:xfrm>
            <a:off x="0" y="-241726"/>
            <a:ext cx="12192000" cy="7099726"/>
          </a:xfrm>
          <a:prstGeom prst="rect">
            <a:avLst/>
          </a:prstGeom>
        </p:spPr>
      </p:pic>
      <p:sp>
        <p:nvSpPr>
          <p:cNvPr id="4" name="TextBox 3">
            <a:extLst>
              <a:ext uri="{FF2B5EF4-FFF2-40B4-BE49-F238E27FC236}">
                <a16:creationId xmlns:a16="http://schemas.microsoft.com/office/drawing/2014/main" id="{CE671426-0439-CDA6-5BC8-3D2F28377254}"/>
              </a:ext>
            </a:extLst>
          </p:cNvPr>
          <p:cNvSpPr txBox="1"/>
          <p:nvPr/>
        </p:nvSpPr>
        <p:spPr>
          <a:xfrm>
            <a:off x="8923193" y="20431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དེའི་རྗེས་སུ་ཁོ་ཡ་ཧུ་དཱ་ཡུལ་ནས་སེ་སར་རེ་ཡཱ་གྲོང་ཁྱེར་ལ་ཕྱིན་ནས་དེར་གནས་སོ། །</a:t>
            </a:r>
            <a:endParaRPr lang="en-IN" sz="72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121212"/>
                </a:solidFill>
                <a:latin typeface="Arial" panose="020B0604020202020204" pitchFamily="34" charset="0"/>
              </a:rPr>
              <a:t>Then he went down from Judea to Caesarea and spent some time there.</a:t>
            </a:r>
            <a:endParaRPr lang="en-IN" dirty="0"/>
          </a:p>
        </p:txBody>
      </p:sp>
      <p:pic>
        <p:nvPicPr>
          <p:cNvPr id="6" name="Audio 5">
            <a:hlinkClick r:id="" action="ppaction://media"/>
            <a:extLst>
              <a:ext uri="{FF2B5EF4-FFF2-40B4-BE49-F238E27FC236}">
                <a16:creationId xmlns:a16="http://schemas.microsoft.com/office/drawing/2014/main" id="{8BE3BC65-57C2-E117-77AE-26CD5F1605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7857"/>
    </mc:Choice>
    <mc:Fallback xmlns="">
      <p:transition spd="slow" advTm="7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4018</TotalTime>
  <Words>630</Words>
  <Application>Microsoft Office PowerPoint</Application>
  <PresentationFormat>Widescreen</PresentationFormat>
  <Paragraphs>46</Paragraphs>
  <Slides>18</Slides>
  <Notes>1</Notes>
  <HiddenSlides>0</HiddenSlides>
  <MMClips>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Aptos</vt:lpstr>
      <vt:lpstr>Arial</vt:lpstr>
      <vt:lpstr>ArialMT</vt:lpstr>
      <vt:lpstr>Calibri</vt:lpstr>
      <vt:lpstr>Calibri Light</vt:lpstr>
      <vt:lpstr>Microsoft Himalaya</vt:lpstr>
      <vt:lpstr>TimesNewRomanPS-BoldMT</vt:lpstr>
      <vt:lpstr>TimesNewRomanPSMT</vt:lpstr>
      <vt:lpstr>Office Theme</vt:lpstr>
      <vt:lpstr>50-3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2024-07-25T10:32:32Z</dcterms:modified>
</cp:coreProperties>
</file>