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69" r:id="rId24"/>
    <p:sldId id="280" r:id="rId25"/>
    <p:sldId id="281" r:id="rId26"/>
    <p:sldId id="282" r:id="rId27"/>
    <p:sldId id="283" r:id="rId28"/>
    <p:sldId id="29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872151-3164-4DE1-8C7F-2574697DD576}" v="2" dt="2025-05-06T08:27:56.8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98" d="100"/>
          <a:sy n="98" d="100"/>
        </p:scale>
        <p:origin x="51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73F2D88D-C0CB-4944-94BE-5FEB5755BB0F}"/>
    <pc:docChg chg="modSld">
      <pc:chgData name="Leonie Smith" userId="fed1330f33f5650e" providerId="LiveId" clId="{73F2D88D-C0CB-4944-94BE-5FEB5755BB0F}" dt="2024-01-16T04:05:48.246" v="63" actId="20577"/>
      <pc:docMkLst>
        <pc:docMk/>
      </pc:docMkLst>
      <pc:sldChg chg="addSp delSp modSp mod modTransition modAnim modNotesTx">
        <pc:chgData name="Leonie Smith" userId="fed1330f33f5650e" providerId="LiveId" clId="{73F2D88D-C0CB-4944-94BE-5FEB5755BB0F}" dt="2024-01-16T04:05:48.246" v="63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73F2D88D-C0CB-4944-94BE-5FEB5755BB0F}" dt="2024-01-16T02:49:33.219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73F2D88D-C0CB-4944-94BE-5FEB5755BB0F}" dt="2024-01-16T02:50:04.927" v="8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73F2D88D-C0CB-4944-94BE-5FEB5755BB0F}" dt="2024-01-16T02:50:27.829" v="11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73F2D88D-C0CB-4944-94BE-5FEB5755BB0F}" dt="2024-01-16T02:50:51.234" v="14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73F2D88D-C0CB-4944-94BE-5FEB5755BB0F}" dt="2024-01-16T02:51:45.522" v="23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73F2D88D-C0CB-4944-94BE-5FEB5755BB0F}" dt="2024-01-16T02:52:05.032" v="26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73F2D88D-C0CB-4944-94BE-5FEB5755BB0F}" dt="2024-01-16T02:52:26.426" v="29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73F2D88D-C0CB-4944-94BE-5FEB5755BB0F}" dt="2024-01-16T02:53:11.592" v="35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73F2D88D-C0CB-4944-94BE-5FEB5755BB0F}" dt="2024-01-16T02:53:32.194" v="38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73F2D88D-C0CB-4944-94BE-5FEB5755BB0F}" dt="2024-01-16T02:54:09.112" v="44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73F2D88D-C0CB-4944-94BE-5FEB5755BB0F}" dt="2024-01-16T02:54:36.664" v="47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73F2D88D-C0CB-4944-94BE-5FEB5755BB0F}" dt="2024-01-16T02:54:59.063" v="50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73F2D88D-C0CB-4944-94BE-5FEB5755BB0F}" dt="2024-01-16T02:55:15.061" v="53"/>
        <pc:sldMkLst>
          <pc:docMk/>
          <pc:sldMk cId="3166251957" sldId="283"/>
        </pc:sldMkLst>
      </pc:sldChg>
    </pc:docChg>
  </pc:docChgLst>
  <pc:docChgLst>
    <pc:chgData name="Alfred Smith" userId="3c60a3631c0db8ad" providerId="LiveId" clId="{1A7B1A7B-F420-4FD2-A752-237BB7A444A5}"/>
    <pc:docChg chg="custSel modSld">
      <pc:chgData name="Alfred Smith" userId="3c60a3631c0db8ad" providerId="LiveId" clId="{1A7B1A7B-F420-4FD2-A752-237BB7A444A5}" dt="2024-07-25T10:45:05.515" v="33"/>
      <pc:docMkLst>
        <pc:docMk/>
      </pc:docMkLst>
      <pc:sldChg chg="modSp mod">
        <pc:chgData name="Alfred Smith" userId="3c60a3631c0db8ad" providerId="LiveId" clId="{1A7B1A7B-F420-4FD2-A752-237BB7A444A5}" dt="2024-07-25T10:35:16.289" v="3" actId="27636"/>
        <pc:sldMkLst>
          <pc:docMk/>
          <pc:sldMk cId="1499918570" sldId="257"/>
        </pc:sldMkLst>
      </pc:sldChg>
      <pc:sldChg chg="modSp mod">
        <pc:chgData name="Alfred Smith" userId="3c60a3631c0db8ad" providerId="LiveId" clId="{1A7B1A7B-F420-4FD2-A752-237BB7A444A5}" dt="2024-07-25T10:40:57.303" v="6"/>
        <pc:sldMkLst>
          <pc:docMk/>
          <pc:sldMk cId="2346136586" sldId="260"/>
        </pc:sldMkLst>
      </pc:sldChg>
      <pc:sldChg chg="modSp mod">
        <pc:chgData name="Alfred Smith" userId="3c60a3631c0db8ad" providerId="LiveId" clId="{1A7B1A7B-F420-4FD2-A752-237BB7A444A5}" dt="2024-07-25T10:41:13.541" v="8"/>
        <pc:sldMkLst>
          <pc:docMk/>
          <pc:sldMk cId="4037329247" sldId="261"/>
        </pc:sldMkLst>
      </pc:sldChg>
      <pc:sldChg chg="modSp mod">
        <pc:chgData name="Alfred Smith" userId="3c60a3631c0db8ad" providerId="LiveId" clId="{1A7B1A7B-F420-4FD2-A752-237BB7A444A5}" dt="2024-07-25T10:41:27.031" v="10"/>
        <pc:sldMkLst>
          <pc:docMk/>
          <pc:sldMk cId="1909638311" sldId="262"/>
        </pc:sldMkLst>
      </pc:sldChg>
      <pc:sldChg chg="modSp mod">
        <pc:chgData name="Alfred Smith" userId="3c60a3631c0db8ad" providerId="LiveId" clId="{1A7B1A7B-F420-4FD2-A752-237BB7A444A5}" dt="2024-07-25T10:41:46.369" v="12"/>
        <pc:sldMkLst>
          <pc:docMk/>
          <pc:sldMk cId="641208035" sldId="263"/>
        </pc:sldMkLst>
      </pc:sldChg>
      <pc:sldChg chg="modSp mod">
        <pc:chgData name="Alfred Smith" userId="3c60a3631c0db8ad" providerId="LiveId" clId="{1A7B1A7B-F420-4FD2-A752-237BB7A444A5}" dt="2024-07-25T10:42:00.833" v="14"/>
        <pc:sldMkLst>
          <pc:docMk/>
          <pc:sldMk cId="4044745628" sldId="264"/>
        </pc:sldMkLst>
      </pc:sldChg>
      <pc:sldChg chg="modSp mod">
        <pc:chgData name="Alfred Smith" userId="3c60a3631c0db8ad" providerId="LiveId" clId="{1A7B1A7B-F420-4FD2-A752-237BB7A444A5}" dt="2024-07-25T10:42:17.238" v="16"/>
        <pc:sldMkLst>
          <pc:docMk/>
          <pc:sldMk cId="978260341" sldId="265"/>
        </pc:sldMkLst>
      </pc:sldChg>
      <pc:sldChg chg="modSp mod">
        <pc:chgData name="Alfred Smith" userId="3c60a3631c0db8ad" providerId="LiveId" clId="{1A7B1A7B-F420-4FD2-A752-237BB7A444A5}" dt="2024-07-25T10:43:05.665" v="22" actId="5793"/>
        <pc:sldMkLst>
          <pc:docMk/>
          <pc:sldMk cId="3575870363" sldId="266"/>
        </pc:sldMkLst>
      </pc:sldChg>
      <pc:sldChg chg="modSp mod">
        <pc:chgData name="Alfred Smith" userId="3c60a3631c0db8ad" providerId="LiveId" clId="{1A7B1A7B-F420-4FD2-A752-237BB7A444A5}" dt="2024-07-25T10:43:25.778" v="23"/>
        <pc:sldMkLst>
          <pc:docMk/>
          <pc:sldMk cId="4017137865" sldId="267"/>
        </pc:sldMkLst>
      </pc:sldChg>
      <pc:sldChg chg="modSp mod">
        <pc:chgData name="Alfred Smith" userId="3c60a3631c0db8ad" providerId="LiveId" clId="{1A7B1A7B-F420-4FD2-A752-237BB7A444A5}" dt="2024-07-25T10:43:53.723" v="27" actId="1076"/>
        <pc:sldMkLst>
          <pc:docMk/>
          <pc:sldMk cId="3137811553" sldId="268"/>
        </pc:sldMkLst>
      </pc:sldChg>
      <pc:sldChg chg="modSp mod">
        <pc:chgData name="Alfred Smith" userId="3c60a3631c0db8ad" providerId="LiveId" clId="{1A7B1A7B-F420-4FD2-A752-237BB7A444A5}" dt="2024-07-25T10:44:12.273" v="29"/>
        <pc:sldMkLst>
          <pc:docMk/>
          <pc:sldMk cId="100491716" sldId="269"/>
        </pc:sldMkLst>
      </pc:sldChg>
      <pc:sldChg chg="addSp modSp">
        <pc:chgData name="Alfred Smith" userId="3c60a3631c0db8ad" providerId="LiveId" clId="{1A7B1A7B-F420-4FD2-A752-237BB7A444A5}" dt="2024-07-25T10:38:06.500" v="4"/>
        <pc:sldMkLst>
          <pc:docMk/>
          <pc:sldMk cId="4120481681" sldId="270"/>
        </pc:sldMkLst>
      </pc:sldChg>
      <pc:sldChg chg="modSp mod">
        <pc:chgData name="Alfred Smith" userId="3c60a3631c0db8ad" providerId="LiveId" clId="{1A7B1A7B-F420-4FD2-A752-237BB7A444A5}" dt="2024-07-25T10:44:51.953" v="31"/>
        <pc:sldMkLst>
          <pc:docMk/>
          <pc:sldMk cId="1922139011" sldId="281"/>
        </pc:sldMkLst>
      </pc:sldChg>
      <pc:sldChg chg="modSp mod">
        <pc:chgData name="Alfred Smith" userId="3c60a3631c0db8ad" providerId="LiveId" clId="{1A7B1A7B-F420-4FD2-A752-237BB7A444A5}" dt="2024-07-25T10:45:05.515" v="33"/>
        <pc:sldMkLst>
          <pc:docMk/>
          <pc:sldMk cId="3166251957" sldId="283"/>
        </pc:sldMkLst>
      </pc:sldChg>
    </pc:docChg>
  </pc:docChgLst>
  <pc:docChgLst>
    <pc:chgData name="Alfred Smith" userId="3c60a3631c0db8ad" providerId="LiveId" clId="{97872151-3164-4DE1-8C7F-2574697DD576}"/>
    <pc:docChg chg="undo custSel modSld">
      <pc:chgData name="Alfred Smith" userId="3c60a3631c0db8ad" providerId="LiveId" clId="{97872151-3164-4DE1-8C7F-2574697DD576}" dt="2025-05-06T08:33:56.379" v="8" actId="27636"/>
      <pc:docMkLst>
        <pc:docMk/>
      </pc:docMkLst>
      <pc:sldChg chg="addSp delSp modSp mod">
        <pc:chgData name="Alfred Smith" userId="3c60a3631c0db8ad" providerId="LiveId" clId="{97872151-3164-4DE1-8C7F-2574697DD576}" dt="2025-05-06T08:33:56.379" v="8" actId="27636"/>
        <pc:sldMkLst>
          <pc:docMk/>
          <pc:sldMk cId="1499918570" sldId="257"/>
        </pc:sldMkLst>
        <pc:spChg chg="add mod">
          <ac:chgData name="Alfred Smith" userId="3c60a3631c0db8ad" providerId="LiveId" clId="{97872151-3164-4DE1-8C7F-2574697DD576}" dt="2025-05-06T08:33:56.379" v="8" actId="27636"/>
          <ac:spMkLst>
            <pc:docMk/>
            <pc:sldMk cId="1499918570" sldId="257"/>
            <ac:spMk id="6" creationId="{0E76DA39-C190-E7DD-CCFD-B318ECC2F3FE}"/>
          </ac:spMkLst>
        </pc:spChg>
      </pc:sldChg>
      <pc:sldChg chg="modSp">
        <pc:chgData name="Alfred Smith" userId="3c60a3631c0db8ad" providerId="LiveId" clId="{97872151-3164-4DE1-8C7F-2574697DD576}" dt="2025-05-06T08:27:56.881" v="6"/>
        <pc:sldMkLst>
          <pc:docMk/>
          <pc:sldMk cId="3788111665" sldId="258"/>
        </pc:sldMkLst>
        <pc:spChg chg="mod">
          <ac:chgData name="Alfred Smith" userId="3c60a3631c0db8ad" providerId="LiveId" clId="{97872151-3164-4DE1-8C7F-2574697DD576}" dt="2025-05-06T08:27:56.881" v="6"/>
          <ac:spMkLst>
            <pc:docMk/>
            <pc:sldMk cId="3788111665" sldId="258"/>
            <ac:spMk id="4" creationId="{61C62C6D-AE4A-65F9-67B0-0FCF06F13570}"/>
          </ac:spMkLst>
        </pc:spChg>
      </pc:sldChg>
      <pc:sldChg chg="modSp">
        <pc:chgData name="Alfred Smith" userId="3c60a3631c0db8ad" providerId="LiveId" clId="{97872151-3164-4DE1-8C7F-2574697DD576}" dt="2025-05-06T08:27:56.881" v="6"/>
        <pc:sldMkLst>
          <pc:docMk/>
          <pc:sldMk cId="454763615" sldId="259"/>
        </pc:sldMkLst>
        <pc:spChg chg="mod">
          <ac:chgData name="Alfred Smith" userId="3c60a3631c0db8ad" providerId="LiveId" clId="{97872151-3164-4DE1-8C7F-2574697DD576}" dt="2025-05-06T08:27:56.881" v="6"/>
          <ac:spMkLst>
            <pc:docMk/>
            <pc:sldMk cId="454763615" sldId="259"/>
            <ac:spMk id="3" creationId="{A58184BD-88F1-BA02-40C1-D8403D0EEC0D}"/>
          </ac:spMkLst>
        </pc:spChg>
      </pc:sldChg>
      <pc:sldChg chg="modSp mod">
        <pc:chgData name="Alfred Smith" userId="3c60a3631c0db8ad" providerId="LiveId" clId="{97872151-3164-4DE1-8C7F-2574697DD576}" dt="2025-04-22T06:10:08.538" v="5" actId="1076"/>
        <pc:sldMkLst>
          <pc:docMk/>
          <pc:sldMk cId="3137811553" sldId="268"/>
        </pc:sldMkLst>
        <pc:spChg chg="mod">
          <ac:chgData name="Alfred Smith" userId="3c60a3631c0db8ad" providerId="LiveId" clId="{97872151-3164-4DE1-8C7F-2574697DD576}" dt="2025-04-22T06:10:01.681" v="4" actId="1076"/>
          <ac:spMkLst>
            <pc:docMk/>
            <pc:sldMk cId="3137811553" sldId="268"/>
            <ac:spMk id="3" creationId="{A58184BD-88F1-BA02-40C1-D8403D0EEC0D}"/>
          </ac:spMkLst>
        </pc:spChg>
        <pc:spChg chg="mod">
          <ac:chgData name="Alfred Smith" userId="3c60a3631c0db8ad" providerId="LiveId" clId="{97872151-3164-4DE1-8C7F-2574697DD576}" dt="2025-04-22T06:10:08.538" v="5" actId="1076"/>
          <ac:spMkLst>
            <pc:docMk/>
            <pc:sldMk cId="3137811553" sldId="268"/>
            <ac:spMk id="4" creationId="{EE2AC625-9141-A801-F431-DD5F79396320}"/>
          </ac:spMkLst>
        </pc:spChg>
      </pc:sldChg>
      <pc:sldChg chg="modSp">
        <pc:chgData name="Alfred Smith" userId="3c60a3631c0db8ad" providerId="LiveId" clId="{97872151-3164-4DE1-8C7F-2574697DD576}" dt="2025-05-06T08:27:56.881" v="6"/>
        <pc:sldMkLst>
          <pc:docMk/>
          <pc:sldMk cId="4120481681" sldId="270"/>
        </pc:sldMkLst>
        <pc:spChg chg="mod">
          <ac:chgData name="Alfred Smith" userId="3c60a3631c0db8ad" providerId="LiveId" clId="{97872151-3164-4DE1-8C7F-2574697DD576}" dt="2025-05-06T08:27:56.881" v="6"/>
          <ac:spMkLst>
            <pc:docMk/>
            <pc:sldMk cId="4120481681" sldId="270"/>
            <ac:spMk id="3" creationId="{651126A1-ECD9-61EB-6C58-893776D43B7F}"/>
          </ac:spMkLst>
        </pc:spChg>
      </pc:sldChg>
      <pc:sldChg chg="modSp">
        <pc:chgData name="Alfred Smith" userId="3c60a3631c0db8ad" providerId="LiveId" clId="{97872151-3164-4DE1-8C7F-2574697DD576}" dt="2025-05-06T08:27:56.881" v="6"/>
        <pc:sldMkLst>
          <pc:docMk/>
          <pc:sldMk cId="939110669" sldId="271"/>
        </pc:sldMkLst>
        <pc:spChg chg="mod">
          <ac:chgData name="Alfred Smith" userId="3c60a3631c0db8ad" providerId="LiveId" clId="{97872151-3164-4DE1-8C7F-2574697DD576}" dt="2025-05-06T08:27:56.881" v="6"/>
          <ac:spMkLst>
            <pc:docMk/>
            <pc:sldMk cId="939110669" sldId="271"/>
            <ac:spMk id="4" creationId="{89BF1502-9E46-52BE-28AB-54AE3F3AB34D}"/>
          </ac:spMkLst>
        </pc:spChg>
      </pc:sldChg>
      <pc:sldChg chg="modSp">
        <pc:chgData name="Alfred Smith" userId="3c60a3631c0db8ad" providerId="LiveId" clId="{97872151-3164-4DE1-8C7F-2574697DD576}" dt="2025-05-06T08:27:56.881" v="6"/>
        <pc:sldMkLst>
          <pc:docMk/>
          <pc:sldMk cId="4024569785" sldId="272"/>
        </pc:sldMkLst>
        <pc:spChg chg="mod">
          <ac:chgData name="Alfred Smith" userId="3c60a3631c0db8ad" providerId="LiveId" clId="{97872151-3164-4DE1-8C7F-2574697DD576}" dt="2025-05-06T08:27:56.881" v="6"/>
          <ac:spMkLst>
            <pc:docMk/>
            <pc:sldMk cId="4024569785" sldId="272"/>
            <ac:spMk id="4" creationId="{10D01B5E-B583-92C3-2233-B4EB26770D9E}"/>
          </ac:spMkLst>
        </pc:spChg>
      </pc:sldChg>
      <pc:sldChg chg="modSp">
        <pc:chgData name="Alfred Smith" userId="3c60a3631c0db8ad" providerId="LiveId" clId="{97872151-3164-4DE1-8C7F-2574697DD576}" dt="2025-05-06T08:27:56.881" v="6"/>
        <pc:sldMkLst>
          <pc:docMk/>
          <pc:sldMk cId="487179600" sldId="273"/>
        </pc:sldMkLst>
        <pc:spChg chg="mod">
          <ac:chgData name="Alfred Smith" userId="3c60a3631c0db8ad" providerId="LiveId" clId="{97872151-3164-4DE1-8C7F-2574697DD576}" dt="2025-05-06T08:27:56.881" v="6"/>
          <ac:spMkLst>
            <pc:docMk/>
            <pc:sldMk cId="487179600" sldId="273"/>
            <ac:spMk id="4" creationId="{9631A8F4-3BC0-E37D-C185-FCFDA32BF248}"/>
          </ac:spMkLst>
        </pc:spChg>
      </pc:sldChg>
      <pc:sldChg chg="modSp">
        <pc:chgData name="Alfred Smith" userId="3c60a3631c0db8ad" providerId="LiveId" clId="{97872151-3164-4DE1-8C7F-2574697DD576}" dt="2025-05-06T08:27:56.881" v="6"/>
        <pc:sldMkLst>
          <pc:docMk/>
          <pc:sldMk cId="2168401200" sldId="274"/>
        </pc:sldMkLst>
        <pc:spChg chg="mod">
          <ac:chgData name="Alfred Smith" userId="3c60a3631c0db8ad" providerId="LiveId" clId="{97872151-3164-4DE1-8C7F-2574697DD576}" dt="2025-05-06T08:27:56.881" v="6"/>
          <ac:spMkLst>
            <pc:docMk/>
            <pc:sldMk cId="2168401200" sldId="274"/>
            <ac:spMk id="4" creationId="{6F7CBBD2-80BC-820A-4F9D-D4090972B40A}"/>
          </ac:spMkLst>
        </pc:spChg>
      </pc:sldChg>
      <pc:sldChg chg="modSp">
        <pc:chgData name="Alfred Smith" userId="3c60a3631c0db8ad" providerId="LiveId" clId="{97872151-3164-4DE1-8C7F-2574697DD576}" dt="2025-05-06T08:27:56.881" v="6"/>
        <pc:sldMkLst>
          <pc:docMk/>
          <pc:sldMk cId="2996969115" sldId="275"/>
        </pc:sldMkLst>
        <pc:spChg chg="mod">
          <ac:chgData name="Alfred Smith" userId="3c60a3631c0db8ad" providerId="LiveId" clId="{97872151-3164-4DE1-8C7F-2574697DD576}" dt="2025-05-06T08:27:56.881" v="6"/>
          <ac:spMkLst>
            <pc:docMk/>
            <pc:sldMk cId="2996969115" sldId="275"/>
            <ac:spMk id="4" creationId="{7293EED2-8FDC-15CE-A363-8E2DF9034D54}"/>
          </ac:spMkLst>
        </pc:spChg>
      </pc:sldChg>
      <pc:sldChg chg="modSp">
        <pc:chgData name="Alfred Smith" userId="3c60a3631c0db8ad" providerId="LiveId" clId="{97872151-3164-4DE1-8C7F-2574697DD576}" dt="2025-05-06T08:27:56.881" v="6"/>
        <pc:sldMkLst>
          <pc:docMk/>
          <pc:sldMk cId="2390376940" sldId="276"/>
        </pc:sldMkLst>
        <pc:spChg chg="mod">
          <ac:chgData name="Alfred Smith" userId="3c60a3631c0db8ad" providerId="LiveId" clId="{97872151-3164-4DE1-8C7F-2574697DD576}" dt="2025-05-06T08:27:56.881" v="6"/>
          <ac:spMkLst>
            <pc:docMk/>
            <pc:sldMk cId="2390376940" sldId="276"/>
            <ac:spMk id="4" creationId="{7D5D9064-456A-7B51-0499-39E5F68095E9}"/>
          </ac:spMkLst>
        </pc:spChg>
      </pc:sldChg>
      <pc:sldChg chg="modSp">
        <pc:chgData name="Alfred Smith" userId="3c60a3631c0db8ad" providerId="LiveId" clId="{97872151-3164-4DE1-8C7F-2574697DD576}" dt="2025-05-06T08:27:56.881" v="6"/>
        <pc:sldMkLst>
          <pc:docMk/>
          <pc:sldMk cId="4265919077" sldId="277"/>
        </pc:sldMkLst>
        <pc:spChg chg="mod">
          <ac:chgData name="Alfred Smith" userId="3c60a3631c0db8ad" providerId="LiveId" clId="{97872151-3164-4DE1-8C7F-2574697DD576}" dt="2025-05-06T08:27:56.881" v="6"/>
          <ac:spMkLst>
            <pc:docMk/>
            <pc:sldMk cId="4265919077" sldId="277"/>
            <ac:spMk id="4" creationId="{85F8C285-C564-66E2-EC7F-FAF508B49FB9}"/>
          </ac:spMkLst>
        </pc:spChg>
      </pc:sldChg>
      <pc:sldChg chg="modSp">
        <pc:chgData name="Alfred Smith" userId="3c60a3631c0db8ad" providerId="LiveId" clId="{97872151-3164-4DE1-8C7F-2574697DD576}" dt="2025-05-06T08:27:56.881" v="6"/>
        <pc:sldMkLst>
          <pc:docMk/>
          <pc:sldMk cId="210266664" sldId="278"/>
        </pc:sldMkLst>
        <pc:spChg chg="mod">
          <ac:chgData name="Alfred Smith" userId="3c60a3631c0db8ad" providerId="LiveId" clId="{97872151-3164-4DE1-8C7F-2574697DD576}" dt="2025-05-06T08:27:56.881" v="6"/>
          <ac:spMkLst>
            <pc:docMk/>
            <pc:sldMk cId="210266664" sldId="278"/>
            <ac:spMk id="4" creationId="{EF0191D2-156F-B501-A135-3BC5E5082696}"/>
          </ac:spMkLst>
        </pc:spChg>
      </pc:sldChg>
      <pc:sldChg chg="modSp">
        <pc:chgData name="Alfred Smith" userId="3c60a3631c0db8ad" providerId="LiveId" clId="{97872151-3164-4DE1-8C7F-2574697DD576}" dt="2025-05-06T08:27:56.881" v="6"/>
        <pc:sldMkLst>
          <pc:docMk/>
          <pc:sldMk cId="888433145" sldId="279"/>
        </pc:sldMkLst>
        <pc:spChg chg="mod">
          <ac:chgData name="Alfred Smith" userId="3c60a3631c0db8ad" providerId="LiveId" clId="{97872151-3164-4DE1-8C7F-2574697DD576}" dt="2025-05-06T08:27:56.881" v="6"/>
          <ac:spMkLst>
            <pc:docMk/>
            <pc:sldMk cId="888433145" sldId="279"/>
            <ac:spMk id="4" creationId="{855AA21C-E614-1387-33B6-90C9B21535F8}"/>
          </ac:spMkLst>
        </pc:spChg>
      </pc:sldChg>
      <pc:sldChg chg="modSp">
        <pc:chgData name="Alfred Smith" userId="3c60a3631c0db8ad" providerId="LiveId" clId="{97872151-3164-4DE1-8C7F-2574697DD576}" dt="2025-05-06T08:27:56.881" v="6"/>
        <pc:sldMkLst>
          <pc:docMk/>
          <pc:sldMk cId="791300187" sldId="280"/>
        </pc:sldMkLst>
        <pc:spChg chg="mod">
          <ac:chgData name="Alfred Smith" userId="3c60a3631c0db8ad" providerId="LiveId" clId="{97872151-3164-4DE1-8C7F-2574697DD576}" dt="2025-05-06T08:27:56.881" v="6"/>
          <ac:spMkLst>
            <pc:docMk/>
            <pc:sldMk cId="791300187" sldId="280"/>
            <ac:spMk id="4" creationId="{3B02F206-B1DB-5CBC-DF66-A426B0C80564}"/>
          </ac:spMkLst>
        </pc:spChg>
      </pc:sldChg>
      <pc:sldChg chg="modSp">
        <pc:chgData name="Alfred Smith" userId="3c60a3631c0db8ad" providerId="LiveId" clId="{97872151-3164-4DE1-8C7F-2574697DD576}" dt="2025-05-06T08:27:56.881" v="6"/>
        <pc:sldMkLst>
          <pc:docMk/>
          <pc:sldMk cId="1126511635" sldId="282"/>
        </pc:sldMkLst>
        <pc:spChg chg="mod">
          <ac:chgData name="Alfred Smith" userId="3c60a3631c0db8ad" providerId="LiveId" clId="{97872151-3164-4DE1-8C7F-2574697DD576}" dt="2025-05-06T08:27:56.881" v="6"/>
          <ac:spMkLst>
            <pc:docMk/>
            <pc:sldMk cId="1126511635" sldId="282"/>
            <ac:spMk id="4" creationId="{C15F6335-D05A-CFE1-0D06-E4E78C744F05}"/>
          </ac:spMkLst>
        </pc:spChg>
      </pc:sldChg>
      <pc:sldChg chg="modSp">
        <pc:chgData name="Alfred Smith" userId="3c60a3631c0db8ad" providerId="LiveId" clId="{97872151-3164-4DE1-8C7F-2574697DD576}" dt="2025-05-06T08:27:56.881" v="6"/>
        <pc:sldMkLst>
          <pc:docMk/>
          <pc:sldMk cId="2040450428" sldId="296"/>
        </pc:sldMkLst>
        <pc:spChg chg="mod">
          <ac:chgData name="Alfred Smith" userId="3c60a3631c0db8ad" providerId="LiveId" clId="{97872151-3164-4DE1-8C7F-2574697DD576}" dt="2025-05-06T08:27:56.881" v="6"/>
          <ac:spMkLst>
            <pc:docMk/>
            <pc:sldMk cId="2040450428" sldId="296"/>
            <ac:spMk id="2" creationId="{409987A9-18BE-5774-70DD-4DCEFE07DF93}"/>
          </ac:spMkLst>
        </pc:spChg>
      </pc:sldChg>
    </pc:docChg>
  </pc:docChgLst>
  <pc:docChgLst>
    <pc:chgData name="Leonie Smith" userId="fed1330f33f5650e" providerId="LiveId" clId="{A008F43F-BC92-469B-8448-F9DE7CFEB5E9}"/>
    <pc:docChg chg="modSld">
      <pc:chgData name="Leonie Smith" userId="fed1330f33f5650e" providerId="LiveId" clId="{A008F43F-BC92-469B-8448-F9DE7CFEB5E9}" dt="2023-02-16T02:27:25.469" v="53" actId="20577"/>
      <pc:docMkLst>
        <pc:docMk/>
      </pc:docMkLst>
      <pc:sldChg chg="modSp mod">
        <pc:chgData name="Leonie Smith" userId="fed1330f33f5650e" providerId="LiveId" clId="{A008F43F-BC92-469B-8448-F9DE7CFEB5E9}" dt="2023-02-16T02:27:25.469" v="53" actId="20577"/>
        <pc:sldMkLst>
          <pc:docMk/>
          <pc:sldMk cId="1499918570" sldId="257"/>
        </pc:sldMkLst>
      </pc:sldChg>
      <pc:sldChg chg="addSp modSp mod">
        <pc:chgData name="Leonie Smith" userId="fed1330f33f5650e" providerId="LiveId" clId="{A008F43F-BC92-469B-8448-F9DE7CFEB5E9}" dt="2023-02-16T02:20:28.862" v="3" actId="1076"/>
        <pc:sldMkLst>
          <pc:docMk/>
          <pc:sldMk cId="3788111665" sldId="258"/>
        </pc:sldMkLst>
      </pc:sldChg>
      <pc:sldChg chg="addSp modSp">
        <pc:chgData name="Leonie Smith" userId="fed1330f33f5650e" providerId="LiveId" clId="{A008F43F-BC92-469B-8448-F9DE7CFEB5E9}" dt="2023-02-16T02:20:39.684" v="4"/>
        <pc:sldMkLst>
          <pc:docMk/>
          <pc:sldMk cId="4120481681" sldId="270"/>
        </pc:sldMkLst>
      </pc:sldChg>
      <pc:sldChg chg="addSp modSp mod">
        <pc:chgData name="Leonie Smith" userId="fed1330f33f5650e" providerId="LiveId" clId="{A008F43F-BC92-469B-8448-F9DE7CFEB5E9}" dt="2023-02-16T02:23:17.193" v="27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A008F43F-BC92-469B-8448-F9DE7CFEB5E9}" dt="2023-02-16T02:23:23.789" v="29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A008F43F-BC92-469B-8448-F9DE7CFEB5E9}" dt="2023-02-16T02:23:29.366" v="31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A008F43F-BC92-469B-8448-F9DE7CFEB5E9}" dt="2023-02-16T02:23:41.234" v="34" actId="1076"/>
        <pc:sldMkLst>
          <pc:docMk/>
          <pc:sldMk cId="2168401200" sldId="274"/>
        </pc:sldMkLst>
      </pc:sldChg>
      <pc:sldChg chg="addSp modSp mod">
        <pc:chgData name="Leonie Smith" userId="fed1330f33f5650e" providerId="LiveId" clId="{A008F43F-BC92-469B-8448-F9DE7CFEB5E9}" dt="2023-02-16T02:23:48.599" v="36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A008F43F-BC92-469B-8448-F9DE7CFEB5E9}" dt="2023-02-16T02:23:55.877" v="38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A008F43F-BC92-469B-8448-F9DE7CFEB5E9}" dt="2023-02-16T02:24:01.806" v="40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A008F43F-BC92-469B-8448-F9DE7CFEB5E9}" dt="2023-02-16T02:24:08.408" v="42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A008F43F-BC92-469B-8448-F9DE7CFEB5E9}" dt="2023-02-16T02:24:15.025" v="44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A008F43F-BC92-469B-8448-F9DE7CFEB5E9}" dt="2023-02-16T02:24:27.593" v="46" actId="20577"/>
        <pc:sldMkLst>
          <pc:docMk/>
          <pc:sldMk cId="791300187" sldId="280"/>
        </pc:sldMkLst>
      </pc:sldChg>
      <pc:sldChg chg="addSp modSp mod">
        <pc:chgData name="Leonie Smith" userId="fed1330f33f5650e" providerId="LiveId" clId="{A008F43F-BC92-469B-8448-F9DE7CFEB5E9}" dt="2023-02-16T02:24:34.916" v="48" actId="20577"/>
        <pc:sldMkLst>
          <pc:docMk/>
          <pc:sldMk cId="1126511635" sldId="282"/>
        </pc:sldMkLst>
      </pc:sldChg>
      <pc:sldChg chg="addSp modSp mod">
        <pc:chgData name="Leonie Smith" userId="fed1330f33f5650e" providerId="LiveId" clId="{A008F43F-BC92-469B-8448-F9DE7CFEB5E9}" dt="2023-02-16T02:24:51.841" v="52" actId="1076"/>
        <pc:sldMkLst>
          <pc:docMk/>
          <pc:sldMk cId="2040450428" sldId="296"/>
        </pc:sldMkLst>
      </pc:sldChg>
    </pc:docChg>
  </pc:docChgLst>
  <pc:docChgLst>
    <pc:chgData name="Leonie Smith" userId="fed1330f33f5650e" providerId="LiveId" clId="{1B9340F7-D43B-472B-9C9B-3B0C9A661C66}"/>
    <pc:docChg chg="undo custSel modSld">
      <pc:chgData name="Leonie Smith" userId="fed1330f33f5650e" providerId="LiveId" clId="{1B9340F7-D43B-472B-9C9B-3B0C9A661C66}" dt="2023-03-15T04:13:51.277" v="137" actId="5793"/>
      <pc:docMkLst>
        <pc:docMk/>
      </pc:docMkLst>
      <pc:sldChg chg="addSp modSp modNotesTx">
        <pc:chgData name="Leonie Smith" userId="fed1330f33f5650e" providerId="LiveId" clId="{1B9340F7-D43B-472B-9C9B-3B0C9A661C66}" dt="2023-03-15T04:13:51.277" v="137" actId="5793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1B9340F7-D43B-472B-9C9B-3B0C9A661C66}" dt="2023-03-14T04:47:20.915" v="11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1B9340F7-D43B-472B-9C9B-3B0C9A661C66}" dt="2023-03-14T04:52:41.815" v="30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1B9340F7-D43B-472B-9C9B-3B0C9A661C66}" dt="2023-03-14T04:55:32.826" v="46"/>
        <pc:sldMkLst>
          <pc:docMk/>
          <pc:sldMk cId="4037329247" sldId="261"/>
        </pc:sldMkLst>
      </pc:sldChg>
      <pc:sldChg chg="addSp modSp">
        <pc:chgData name="Leonie Smith" userId="fed1330f33f5650e" providerId="LiveId" clId="{1B9340F7-D43B-472B-9C9B-3B0C9A661C66}" dt="2023-03-14T04:56:32.570" v="47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1B9340F7-D43B-472B-9C9B-3B0C9A661C66}" dt="2023-03-14T04:58:40.576" v="57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1B9340F7-D43B-472B-9C9B-3B0C9A661C66}" dt="2023-03-14T05:05:47.245" v="61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1B9340F7-D43B-472B-9C9B-3B0C9A661C66}" dt="2023-03-14T05:14:08.617" v="71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1B9340F7-D43B-472B-9C9B-3B0C9A661C66}" dt="2023-03-14T05:21:43.861" v="96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1B9340F7-D43B-472B-9C9B-3B0C9A661C66}" dt="2023-03-14T05:22:28.450" v="99"/>
        <pc:sldMkLst>
          <pc:docMk/>
          <pc:sldMk cId="4017137865" sldId="267"/>
        </pc:sldMkLst>
      </pc:sldChg>
      <pc:sldChg chg="addSp modSp">
        <pc:chgData name="Leonie Smith" userId="fed1330f33f5650e" providerId="LiveId" clId="{1B9340F7-D43B-472B-9C9B-3B0C9A661C66}" dt="2023-03-14T05:23:21.435" v="100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1B9340F7-D43B-472B-9C9B-3B0C9A661C66}" dt="2023-03-14T05:27:55.880" v="119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1B9340F7-D43B-472B-9C9B-3B0C9A661C66}" dt="2023-03-14T05:30:33.773" v="126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1B9340F7-D43B-472B-9C9B-3B0C9A661C66}" dt="2023-03-14T05:37:41.656" v="133"/>
        <pc:sldMkLst>
          <pc:docMk/>
          <pc:sldMk cId="3166251957" sldId="28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800" b="1" i="0" u="none" strike="noStrike" baseline="0" dirty="0">
                <a:latin typeface="TimesNewRomanPS-BoldMT"/>
              </a:rPr>
              <a:t>51 Paul’s 1st Journey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Barnabas, Saul and Agabus in Antioch – Acts 11:19-30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Saul, Barnabas and John Mark sent out – Acts 13:1-5 (Center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</a:t>
            </a:r>
            <a:r>
              <a:rPr lang="en-US" sz="1800" b="0" i="0" u="none" strike="noStrike" baseline="0" dirty="0" err="1">
                <a:latin typeface="TimesNewRomanPSMT"/>
              </a:rPr>
              <a:t>Sergius</a:t>
            </a:r>
            <a:r>
              <a:rPr lang="en-US" sz="1800" b="0" i="0" u="none" strike="noStrike" baseline="0" dirty="0">
                <a:latin typeface="TimesNewRomanPSMT"/>
              </a:rPr>
              <a:t> Paulus and </a:t>
            </a:r>
            <a:r>
              <a:rPr lang="en-US" sz="1800" b="0" i="0" u="none" strike="noStrike" baseline="0" dirty="0" err="1">
                <a:latin typeface="TimesNewRomanPSMT"/>
              </a:rPr>
              <a:t>Elymas</a:t>
            </a:r>
            <a:r>
              <a:rPr lang="en-US" sz="1800" b="0" i="0" u="none" strike="noStrike" baseline="0" dirty="0">
                <a:latin typeface="TimesNewRomanPSMT"/>
              </a:rPr>
              <a:t> – Acts 13:6-12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John Mark leaves them and returns to Jerusalem – Acts 13:13 (Right 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5. Rejected by Jews in Pisidian Antioch – Acts 13:14-52 (Right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6. Chased from Iconium – Acts 14:1-6 (Center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7. Healing of lame man in Lystra – Acts 14:7-20 (Left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8. On the way back to Antioch – Acts 14:21-28 (Left 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9. The Council at Jerusalem – Acts 15:1-35 (Center)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51-1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A21AA7C-710D-9183-0241-9A6520F4F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E76DA39-C190-E7DD-CCFD-B318ECC2F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</a:t>
            </a:r>
            <a:r>
              <a:rPr lang="en-US" sz="180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7"/>
    </mc:Choice>
    <mc:Fallback xmlns="">
      <p:transition spd="slow" advTm="3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68B3E7-3E5C-8A3D-55B5-E0556E2B9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087"/>
            <a:ext cx="12231757" cy="68860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31A8F4-3BC0-E37D-C185-FCFDA32BF24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22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ོན་དེའི་སྐོར་ཡེ་རུ་ཤ་ལེམ་གྱི་ཆོས་ཚོགས་ཀྱི་མིའི་རྣ་ལམ་དུ་ཐོས་པས་པར་ན་པཱ་ཟེར་བ་དེ་ཨན་ཏི་ཡོག་ཡཱ་ལ་མངག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22When news of this reached the ears of the church in Jerusalem, they sent Barnabas to Antioch.</a:t>
            </a:r>
            <a:endParaRPr lang="en-IN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49C4E822-7478-2419-F624-7B7C77E34C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3"/>
    </mc:Choice>
    <mc:Fallback xmlns="">
      <p:transition spd="slow" advTm="10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ABA194-1450-4691-D94D-818562635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640" y="-352421"/>
            <a:ext cx="12285640" cy="72104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7CBBD2-80BC-820A-4F9D-D4090972B40A}"/>
              </a:ext>
            </a:extLst>
          </p:cNvPr>
          <p:cNvSpPr txBox="1"/>
          <p:nvPr/>
        </p:nvSpPr>
        <p:spPr>
          <a:xfrm>
            <a:off x="217075" y="5793748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23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ཁོང་དེར་སླེབས་ནས་དཀོན་མཆོག་གི་ཐུགས་རྗེ་མཐོང་བས་ཁོང་སེམས་དགའ་བར་གྱུར། ཁོང་གིས་ཁོ་རྣམས་ལ་བློ་སེམས་གཅིག་གིས་གཙོ་བོ་ལ་རྟེན་དགོས་པར་བསྐུལ།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23When he arrived and saw the grace of God, he rejoiced and encouraged them all to abide in the Lord with all their hearts.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C756804-9E71-5E3C-310F-F6426FF1F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20"/>
    </mc:Choice>
    <mc:Fallback xmlns="">
      <p:transition spd="slow" advTm="11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EBB6B8-98FA-1CBF-7E2D-357DD2AB4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67032"/>
            <a:ext cx="12192000" cy="73250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93EED2-8FDC-15CE-A363-8E2DF9034D54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24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གང་ལགས་ཟེར་ན། ཁོང་ནི་མི་བཟང་པོ་ཞིག་ཡིན་ཏེ། དད་པ་དང་དཀོན་མཆོག་གི་དམ་པའི་ཐུགས་ཉིད་ཀྱིས་གང་བ་ཞིག་ཡིན། ཡང་མི་ཤིན་ཏུ་མང་པོས་གཙོ་བོ་ལ་དད་པ་བྱས།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24Barnabas was a good man, full of the Holy Spirit and faith, and a great number of people were brought to the Lord.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A4FC685-950F-7D61-A5FC-CC17009B15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93"/>
    </mc:Choice>
    <mc:Fallback xmlns="">
      <p:transition spd="slow" advTm="12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8A7F69-5156-7DA9-FCA0-EB6AA78A9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91490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5D9064-456A-7B51-0499-39E5F68095E9}"/>
              </a:ext>
            </a:extLst>
          </p:cNvPr>
          <p:cNvSpPr txBox="1"/>
          <p:nvPr/>
        </p:nvSpPr>
        <p:spPr>
          <a:xfrm>
            <a:off x="291548" y="5782362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25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དེ་ནས་པར་ན་པཱ་ཤ་ཨུལ་འཚོལ་བའི་ཆེད་དུ་ཊར་སཱུ་གྲོང་ཁྱེར་ལ་ཕེབས་ཏེ། 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 26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ཁོང་རྙེད་ནས་ཨན་ཏི་ཡོག་ཡཱ་ལ་འཁྲིད། </a:t>
            </a:r>
            <a:endParaRPr lang="en-IN" sz="6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25Then Barnabas went to Tarsus to look for Saul, 26and when he found him, he brought him back to Antioch…</a:t>
            </a:r>
            <a:endParaRPr lang="en-IN" sz="48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741C1C2-C66F-02B8-CEF2-E9DB42F191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4"/>
    </mc:Choice>
    <mc:Fallback xmlns="">
      <p:transition spd="slow" advTm="9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C2A0C9-DA5C-6853-0C5D-6D10244C8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2001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F8C285-C564-66E2-EC7F-FAF508B49FB9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ལོ་གཅིག་གི་བར་དུ་ཁོང་རྣམས་ཆོས་ཚོགས་དང་འགྲོགས་ཏེ་མི་མང་པོར་ཆོས་བསྟན། ཨན་ཏི་ཡོག་ཡཱར་ཉེ་གནས་རྣམས་ཀྱི་སྤྱི་མིང་ལ་མཱ་ཤི་ཀ་པ་ཞེས་ཐོག་མར་བཏགས།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So for a full year they met together with the church and taught large numbers of people. The disciples were first called Christians at Antioch.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5FD43BA-EB24-4F35-7239-252388EFB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9"/>
    </mc:Choice>
    <mc:Fallback xmlns="">
      <p:transition spd="slow" advTm="13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1106F2-CDFF-D4C5-1ED2-5ABB188C9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153" y="0"/>
            <a:ext cx="1232115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C62C6D-AE4A-65F9-67B0-0FCF06F13570}"/>
              </a:ext>
            </a:extLst>
          </p:cNvPr>
          <p:cNvSpPr txBox="1"/>
          <p:nvPr/>
        </p:nvSpPr>
        <p:spPr>
          <a:xfrm>
            <a:off x="4009623" y="1262129"/>
            <a:ext cx="6096000" cy="4056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མཛད་པ 11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ཨན་ཏི་ཡོག་ཡཱ་གྲོང་ཁྱེར་ལ་ཡོད་པའི་ཆོས་ཚོགས།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6BB1CA-FEDC-19B6-73C5-300B720CF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69331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0191D2-156F-B501-A135-3BC5E5082696}"/>
              </a:ext>
            </a:extLst>
          </p:cNvPr>
          <p:cNvSpPr txBox="1"/>
          <p:nvPr/>
        </p:nvSpPr>
        <p:spPr>
          <a:xfrm>
            <a:off x="242833" y="5935415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27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དེའི་དུས་སུ་ལུང་སྟོན་པ་ཁ་ཤས་ཡེ་རུ་ཤ་ལེམ་ནས་ཨན་ཏི་ཡོག་ཡཱར་སླེབས།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424660" y="217602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27In those days some prophets came down from Jerusalem to Antioch. </a:t>
            </a:r>
            <a:endParaRPr lang="en-IN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F7F75F1A-BDE9-68BB-ABB4-F4E2B1AAEC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5"/>
    </mc:Choice>
    <mc:Fallback xmlns="">
      <p:transition spd="slow" advTm="7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578DAC-FA71-9CC9-AA3F-84C9A7CC0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009"/>
            <a:ext cx="12363718" cy="68960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5AA21C-E614-1387-33B6-90C9B21535F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28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འི་ནང་ནས་ཨ་ག་བཱུ་ཟེར་མཁན་ཞིག་གིས་ཚོགས་པའི་ཁྲོད་དུ་ཡར་ལངས་ཏེ་དམ་པའི་ཐུགས་ཉིད་ལ་བརྟེན་ནས་རོ་མཱ་གོང་མའི་རྒྱལ་ཁབ་ཡོངས་སུ་མུ་གེ་ཆེན་པོ་ཞིག་འབྱུང་བར་འགྱུར་ངེས་ཡིན་ཞེས་པའི་ལུང་བསྟན། དེ་ནི་གོང་མའི་རྒྱལ་པོ་ཀ་ལོ་དཱི་ཡིས་རྒྱལ་པོ་བྱེད་པའི་དུས་སུ་བྱུང༌།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28One of them named Agabus stood up and predicted through the Spirit that a great famine would sweep across the whole world. (This happened under Claudius.)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5727177-BFAD-423B-3D29-9B07D0B7CA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69"/>
    </mc:Choice>
    <mc:Fallback xmlns="">
      <p:transition spd="slow" advTm="20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C1886D-22E5-05C2-2CC9-2688E704A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0930"/>
            <a:ext cx="12737206" cy="70689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02F206-B1DB-5CBC-DF66-A426B0C80564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29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ས་སོ་སོའི་ནུས་པ་བཞིན་དུ་ཡ་ཧུ་དཱ་ཡུལ་གྱི་སྤུན་ཟླ་རྣམས་ལ་སྦྱིན་པ་ཕུལ་རྒྱུའི་ཐག་གཅོད་བྱས་ན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29So the disciples, each according to his ability, decided to send relief to the brothers living in Judea.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A9E15D9-A9CA-9A3E-3297-635DBF9806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38"/>
    </mc:Choice>
    <mc:Fallback xmlns="">
      <p:transition spd="slow" advTm="8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E1CE56-1454-3915-1732-774235855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26832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5F6335-D05A-CFE1-0D06-E4E78C744F05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30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་རྣམས་བསྡུས་ཏེ་པར་ན་པཱ་དང་ཤ་ཨུལ་གཉིས་ཡེ་རུ་ཤ་ལེམ་ཆོས་ཚོགས་ཀྱི་འགན་འཁུར་བ་རྣམས་ལ་སྤྲོད་པར་བཏང་ངོ༌། 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>
                <a:solidFill>
                  <a:srgbClr val="777A7B"/>
                </a:solidFill>
                <a:latin typeface="Arial" panose="020B0604020202020204" pitchFamily="34" charset="0"/>
              </a:rPr>
              <a:t>30This they did, sending their gifts to the elders with Barnabas and Saul.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829A681-875F-1D21-260B-5C6199B216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7"/>
    </mc:Choice>
    <mc:Fallback xmlns="">
      <p:transition spd="slow" advTm="9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1106F2-CDFF-D4C5-1ED2-5ABB188C9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153" y="0"/>
            <a:ext cx="1232115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9987A9-18BE-5774-70DD-4DCEFE07DF93}"/>
              </a:ext>
            </a:extLst>
          </p:cNvPr>
          <p:cNvSpPr txBox="1"/>
          <p:nvPr/>
        </p:nvSpPr>
        <p:spPr>
          <a:xfrm>
            <a:off x="9502743" y="46189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11:30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45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མཛད་པ 11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ཨན་ཏི་ཡོག་ཡཱ་གྲོང་ཁྱེར་ལ་ཡོད་པའི་ཆོས་ཚོགས།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sz="6000" b="1" i="0" u="none" strike="noStrike" baseline="0" dirty="0">
                <a:latin typeface="TimesNewRomanPS-BoldMT"/>
              </a:rPr>
              <a:t> Saul’s 1st Journey</a:t>
            </a:r>
          </a:p>
          <a:p>
            <a:pPr algn="l"/>
            <a:r>
              <a:rPr lang="en-US" sz="6000" b="0" i="0" u="none" strike="noStrike" baseline="0" dirty="0">
                <a:latin typeface="TimesNewRomanPSMT"/>
              </a:rPr>
              <a:t> Teaching in Antioch – Acts 11:19-30 </a:t>
            </a:r>
            <a:endParaRPr lang="en-IN" sz="6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1497E19-83ED-6083-E9DC-61E5A8563D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6"/>
    </mc:Choice>
    <mc:Fallback xmlns="">
      <p:transition spd="slow" advTm="3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031FE0-3EA5-80B0-5C8A-2CC2E16B1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153" y="0"/>
            <a:ext cx="1232115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1126A1-ECD9-61EB-6C58-893776D43B7F}"/>
              </a:ext>
            </a:extLst>
          </p:cNvPr>
          <p:cNvSpPr txBox="1"/>
          <p:nvPr/>
        </p:nvSpPr>
        <p:spPr>
          <a:xfrm>
            <a:off x="4009623" y="1262129"/>
            <a:ext cx="6096000" cy="4056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མཛད་པ 11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ཨན་ཏི་ཡོག་ཡཱ་གྲོང་ཁྱེར་ལ་ཡོད་པའི་ཆོས་ཚོགས།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CCDC673-C4ED-5100-2870-09EC21230F42}"/>
              </a:ext>
            </a:extLst>
          </p:cNvPr>
          <p:cNvSpPr txBox="1"/>
          <p:nvPr/>
        </p:nvSpPr>
        <p:spPr>
          <a:xfrm>
            <a:off x="265430" y="6077903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19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སེ་ཏེ་ཕཱན་གྲོངས་པའི་རྗེས་སུ་གནོད་པ་བྱུང་བས་ཁ་འཐོར་ཡོད་པ་རྣམས་ཀྱིས་ཡ་ཧུ་དཱ་པ་ཁོ་ན་ལས་གཞན་སུ་ལའང་བཀའ་མི་སྒྲོགས་པར་ཕེ་ནི་ཀེ་ཡུལ་དང༌། ཀིབ་རུ་གླིང་ཕྲན། སི་རི་ཡཱ་ཡུལ་གྱི་ཨན་ཏི་ཡོག་ཡཱ་གྲོང་ཁྱེར་ལ་ཕྱིན།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19Meanwhile those scattered by the persecution that began with Stephen traveled as far as Phoenicia, Cyprus, and Antioch, speaking the message only to Jews.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27C5412-95BB-8407-4D61-29B5056B84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25"/>
    </mc:Choice>
    <mc:Fallback xmlns="">
      <p:transition spd="slow" advTm="17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7B1E52-D840-B0FD-D95F-B5E557833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89957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BF1502-9E46-52BE-28AB-54AE3F3AB34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11:19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20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འོན་ཀྱང་དེ་ཚོའི་ཁྲོད་དུ་ཀིབ་རུ་དང༌། སེ་རེ་ནཱ་ཞེས་པའི་གྲོང་ཁྱེར་ནས་ཡིན་པའི་མི་ཁ་ཅིག་གིས་ཨན་ཏི་ཡོག་ཡཱ་ལ་སླེབས་ནས་གྷི་རིག་སྐད་སྨྲ་བའི་ཡ་ཧུ་དཱ་པ་རྣམས་ལའང་གཙོ་བོ་ཡེ་ཤུའི་འཕྲིན་བཟང་བསྒྲགས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20But some of them, men from Cyprus and Cyrene, went to Antioch and began speaking to the Greeks  as well, proclaiming the good news about the Lord Jesus.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FCA6673-5A1A-6480-42F8-EC2F688B34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98"/>
    </mc:Choice>
    <mc:Fallback xmlns="">
      <p:transition spd="slow" advTm="15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A0327D-3B7F-016B-D05A-0D0F31BE9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93642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01B5E-B583-92C3-2233-B4EB26770D9E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དཀོན་མཆོག་གི་ནུས་མཐུ་ཁོ་ཚོ་དང་མཉམ་དུ་བཞུགས་པའི་རྐྱེན་གྱིས། མི་ཧ་ཅང་མང་པོས་སེམས་བསྒྱུར་ནས་གཙོ་བོ་ལ་དད་པ་བྱས་སོ།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21The hand of the Lord was with them, and a great number of people believed and turned to the Lord.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41C3B99-3BB7-F696-0A8D-84ABA8BA71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78"/>
    </mc:Choice>
    <mc:Fallback xmlns="">
      <p:transition spd="slow" advTm="8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5177</TotalTime>
  <Words>1137</Words>
  <Application>Microsoft Office PowerPoint</Application>
  <PresentationFormat>Widescreen</PresentationFormat>
  <Paragraphs>66</Paragraphs>
  <Slides>28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51-1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2025-05-06T08:33:59Z</dcterms:modified>
</cp:coreProperties>
</file>