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2" r:id="rId27"/>
    <p:sldId id="283" r:id="rId28"/>
    <p:sldId id="29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DECC46-4BD9-4431-B849-A797A1B0DF98}" v="12" dt="2025-05-26T09:14:20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3F2D88D-C0CB-4944-94BE-5FEB5755BB0F}"/>
    <pc:docChg chg="modSld">
      <pc:chgData name="Leonie Smith" userId="fed1330f33f5650e" providerId="LiveId" clId="{73F2D88D-C0CB-4944-94BE-5FEB5755BB0F}" dt="2024-01-16T04:05:48.246" v="63" actId="20577"/>
      <pc:docMkLst>
        <pc:docMk/>
      </pc:docMkLst>
      <pc:sldChg chg="addSp delSp modSp mod modTransition modAnim modNotesTx">
        <pc:chgData name="Leonie Smith" userId="fed1330f33f5650e" providerId="LiveId" clId="{73F2D88D-C0CB-4944-94BE-5FEB5755BB0F}" dt="2024-01-16T04:05:48.246" v="63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73F2D88D-C0CB-4944-94BE-5FEB5755BB0F}" dt="2024-01-16T02:49:33.219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3F2D88D-C0CB-4944-94BE-5FEB5755BB0F}" dt="2024-01-16T02:50:04.927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73F2D88D-C0CB-4944-94BE-5FEB5755BB0F}" dt="2024-01-16T02:50:27.829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3F2D88D-C0CB-4944-94BE-5FEB5755BB0F}" dt="2024-01-16T02:50:51.234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3F2D88D-C0CB-4944-94BE-5FEB5755BB0F}" dt="2024-01-16T02:51:45.522" v="23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73F2D88D-C0CB-4944-94BE-5FEB5755BB0F}" dt="2024-01-16T02:52:05.032" v="2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73F2D88D-C0CB-4944-94BE-5FEB5755BB0F}" dt="2024-01-16T02:52:26.426" v="2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73F2D88D-C0CB-4944-94BE-5FEB5755BB0F}" dt="2024-01-16T02:53:11.592" v="3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73F2D88D-C0CB-4944-94BE-5FEB5755BB0F}" dt="2024-01-16T02:53:32.194" v="38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73F2D88D-C0CB-4944-94BE-5FEB5755BB0F}" dt="2024-01-16T02:54:09.112" v="44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73F2D88D-C0CB-4944-94BE-5FEB5755BB0F}" dt="2024-01-16T02:54:36.664" v="47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73F2D88D-C0CB-4944-94BE-5FEB5755BB0F}" dt="2024-01-16T02:54:59.063" v="50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73F2D88D-C0CB-4944-94BE-5FEB5755BB0F}" dt="2024-01-16T02:55:15.061" v="53"/>
        <pc:sldMkLst>
          <pc:docMk/>
          <pc:sldMk cId="3166251957" sldId="283"/>
        </pc:sldMkLst>
      </pc:sldChg>
    </pc:docChg>
  </pc:docChgLst>
  <pc:docChgLst>
    <pc:chgData name="Alfred Smith" userId="3c60a3631c0db8ad" providerId="LiveId" clId="{1A7B1A7B-F420-4FD2-A752-237BB7A444A5}"/>
    <pc:docChg chg="custSel modSld">
      <pc:chgData name="Alfred Smith" userId="3c60a3631c0db8ad" providerId="LiveId" clId="{1A7B1A7B-F420-4FD2-A752-237BB7A444A5}" dt="2024-07-25T10:45:05.515" v="33"/>
      <pc:docMkLst>
        <pc:docMk/>
      </pc:docMkLst>
      <pc:sldChg chg="modSp mod">
        <pc:chgData name="Alfred Smith" userId="3c60a3631c0db8ad" providerId="LiveId" clId="{1A7B1A7B-F420-4FD2-A752-237BB7A444A5}" dt="2024-07-25T10:35:16.289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1A7B1A7B-F420-4FD2-A752-237BB7A444A5}" dt="2024-07-25T10:40:57.303" v="6"/>
        <pc:sldMkLst>
          <pc:docMk/>
          <pc:sldMk cId="2346136586" sldId="260"/>
        </pc:sldMkLst>
      </pc:sldChg>
      <pc:sldChg chg="modSp mod">
        <pc:chgData name="Alfred Smith" userId="3c60a3631c0db8ad" providerId="LiveId" clId="{1A7B1A7B-F420-4FD2-A752-237BB7A444A5}" dt="2024-07-25T10:41:13.541" v="8"/>
        <pc:sldMkLst>
          <pc:docMk/>
          <pc:sldMk cId="4037329247" sldId="261"/>
        </pc:sldMkLst>
      </pc:sldChg>
      <pc:sldChg chg="modSp mod">
        <pc:chgData name="Alfred Smith" userId="3c60a3631c0db8ad" providerId="LiveId" clId="{1A7B1A7B-F420-4FD2-A752-237BB7A444A5}" dt="2024-07-25T10:41:27.031" v="10"/>
        <pc:sldMkLst>
          <pc:docMk/>
          <pc:sldMk cId="1909638311" sldId="262"/>
        </pc:sldMkLst>
      </pc:sldChg>
      <pc:sldChg chg="modSp mod">
        <pc:chgData name="Alfred Smith" userId="3c60a3631c0db8ad" providerId="LiveId" clId="{1A7B1A7B-F420-4FD2-A752-237BB7A444A5}" dt="2024-07-25T10:41:46.369" v="12"/>
        <pc:sldMkLst>
          <pc:docMk/>
          <pc:sldMk cId="641208035" sldId="263"/>
        </pc:sldMkLst>
      </pc:sldChg>
      <pc:sldChg chg="modSp mod">
        <pc:chgData name="Alfred Smith" userId="3c60a3631c0db8ad" providerId="LiveId" clId="{1A7B1A7B-F420-4FD2-A752-237BB7A444A5}" dt="2024-07-25T10:42:00.833" v="14"/>
        <pc:sldMkLst>
          <pc:docMk/>
          <pc:sldMk cId="4044745628" sldId="264"/>
        </pc:sldMkLst>
      </pc:sldChg>
      <pc:sldChg chg="modSp mod">
        <pc:chgData name="Alfred Smith" userId="3c60a3631c0db8ad" providerId="LiveId" clId="{1A7B1A7B-F420-4FD2-A752-237BB7A444A5}" dt="2024-07-25T10:42:17.238" v="16"/>
        <pc:sldMkLst>
          <pc:docMk/>
          <pc:sldMk cId="978260341" sldId="265"/>
        </pc:sldMkLst>
      </pc:sldChg>
      <pc:sldChg chg="modSp mod">
        <pc:chgData name="Alfred Smith" userId="3c60a3631c0db8ad" providerId="LiveId" clId="{1A7B1A7B-F420-4FD2-A752-237BB7A444A5}" dt="2024-07-25T10:43:05.665" v="22" actId="5793"/>
        <pc:sldMkLst>
          <pc:docMk/>
          <pc:sldMk cId="3575870363" sldId="266"/>
        </pc:sldMkLst>
      </pc:sldChg>
      <pc:sldChg chg="modSp mod">
        <pc:chgData name="Alfred Smith" userId="3c60a3631c0db8ad" providerId="LiveId" clId="{1A7B1A7B-F420-4FD2-A752-237BB7A444A5}" dt="2024-07-25T10:43:25.778" v="23"/>
        <pc:sldMkLst>
          <pc:docMk/>
          <pc:sldMk cId="4017137865" sldId="267"/>
        </pc:sldMkLst>
      </pc:sldChg>
      <pc:sldChg chg="modSp mod">
        <pc:chgData name="Alfred Smith" userId="3c60a3631c0db8ad" providerId="LiveId" clId="{1A7B1A7B-F420-4FD2-A752-237BB7A444A5}" dt="2024-07-25T10:43:53.723" v="27" actId="1076"/>
        <pc:sldMkLst>
          <pc:docMk/>
          <pc:sldMk cId="3137811553" sldId="268"/>
        </pc:sldMkLst>
      </pc:sldChg>
      <pc:sldChg chg="modSp mod">
        <pc:chgData name="Alfred Smith" userId="3c60a3631c0db8ad" providerId="LiveId" clId="{1A7B1A7B-F420-4FD2-A752-237BB7A444A5}" dt="2024-07-25T10:44:12.273" v="29"/>
        <pc:sldMkLst>
          <pc:docMk/>
          <pc:sldMk cId="100491716" sldId="269"/>
        </pc:sldMkLst>
      </pc:sldChg>
      <pc:sldChg chg="addSp modSp">
        <pc:chgData name="Alfred Smith" userId="3c60a3631c0db8ad" providerId="LiveId" clId="{1A7B1A7B-F420-4FD2-A752-237BB7A444A5}" dt="2024-07-25T10:38:06.500" v="4"/>
        <pc:sldMkLst>
          <pc:docMk/>
          <pc:sldMk cId="4120481681" sldId="270"/>
        </pc:sldMkLst>
      </pc:sldChg>
      <pc:sldChg chg="modSp mod">
        <pc:chgData name="Alfred Smith" userId="3c60a3631c0db8ad" providerId="LiveId" clId="{1A7B1A7B-F420-4FD2-A752-237BB7A444A5}" dt="2024-07-25T10:44:51.953" v="31"/>
        <pc:sldMkLst>
          <pc:docMk/>
          <pc:sldMk cId="1922139011" sldId="281"/>
        </pc:sldMkLst>
      </pc:sldChg>
      <pc:sldChg chg="modSp mod">
        <pc:chgData name="Alfred Smith" userId="3c60a3631c0db8ad" providerId="LiveId" clId="{1A7B1A7B-F420-4FD2-A752-237BB7A444A5}" dt="2024-07-25T10:45:05.515" v="33"/>
        <pc:sldMkLst>
          <pc:docMk/>
          <pc:sldMk cId="3166251957" sldId="283"/>
        </pc:sldMkLst>
      </pc:sldChg>
    </pc:docChg>
  </pc:docChgLst>
  <pc:docChgLst>
    <pc:chgData name="Alfred Smith" userId="3c60a3631c0db8ad" providerId="LiveId" clId="{97872151-3164-4DE1-8C7F-2574697DD576}"/>
    <pc:docChg chg="undo custSel modSld">
      <pc:chgData name="Alfred Smith" userId="3c60a3631c0db8ad" providerId="LiveId" clId="{97872151-3164-4DE1-8C7F-2574697DD576}" dt="2025-05-06T08:33:56.379" v="8" actId="27636"/>
      <pc:docMkLst>
        <pc:docMk/>
      </pc:docMkLst>
      <pc:sldChg chg="addSp delSp modSp mod">
        <pc:chgData name="Alfred Smith" userId="3c60a3631c0db8ad" providerId="LiveId" clId="{97872151-3164-4DE1-8C7F-2574697DD576}" dt="2025-05-06T08:33:56.379" v="8" actId="27636"/>
        <pc:sldMkLst>
          <pc:docMk/>
          <pc:sldMk cId="1499918570" sldId="257"/>
        </pc:sldMkLst>
        <pc:spChg chg="add mod">
          <ac:chgData name="Alfred Smith" userId="3c60a3631c0db8ad" providerId="LiveId" clId="{97872151-3164-4DE1-8C7F-2574697DD576}" dt="2025-05-06T08:33:56.379" v="8" actId="27636"/>
          <ac:spMkLst>
            <pc:docMk/>
            <pc:sldMk cId="1499918570" sldId="257"/>
            <ac:spMk id="6" creationId="{0E76DA39-C190-E7DD-CCFD-B318ECC2F3FE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3788111665" sldId="258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3788111665" sldId="258"/>
            <ac:spMk id="4" creationId="{61C62C6D-AE4A-65F9-67B0-0FCF06F13570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454763615" sldId="259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97872151-3164-4DE1-8C7F-2574697DD576}" dt="2025-04-22T06:10:08.538" v="5" actId="1076"/>
        <pc:sldMkLst>
          <pc:docMk/>
          <pc:sldMk cId="3137811553" sldId="268"/>
        </pc:sldMkLst>
        <pc:spChg chg="mod">
          <ac:chgData name="Alfred Smith" userId="3c60a3631c0db8ad" providerId="LiveId" clId="{97872151-3164-4DE1-8C7F-2574697DD576}" dt="2025-04-22T06:10:01.681" v="4" actId="1076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97872151-3164-4DE1-8C7F-2574697DD576}" dt="2025-04-22T06:10:08.538" v="5" actId="1076"/>
          <ac:spMkLst>
            <pc:docMk/>
            <pc:sldMk cId="3137811553" sldId="268"/>
            <ac:spMk id="4" creationId="{EE2AC625-9141-A801-F431-DD5F79396320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4120481681" sldId="270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4120481681" sldId="270"/>
            <ac:spMk id="3" creationId="{651126A1-ECD9-61EB-6C58-893776D43B7F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939110669" sldId="271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939110669" sldId="271"/>
            <ac:spMk id="4" creationId="{89BF1502-9E46-52BE-28AB-54AE3F3AB34D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4024569785" sldId="272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4024569785" sldId="272"/>
            <ac:spMk id="4" creationId="{10D01B5E-B583-92C3-2233-B4EB26770D9E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487179600" sldId="273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487179600" sldId="273"/>
            <ac:spMk id="4" creationId="{9631A8F4-3BC0-E37D-C185-FCFDA32BF248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2168401200" sldId="274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2168401200" sldId="274"/>
            <ac:spMk id="4" creationId="{6F7CBBD2-80BC-820A-4F9D-D4090972B40A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2996969115" sldId="275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2996969115" sldId="275"/>
            <ac:spMk id="4" creationId="{7293EED2-8FDC-15CE-A363-8E2DF9034D54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2390376940" sldId="276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2390376940" sldId="276"/>
            <ac:spMk id="4" creationId="{7D5D9064-456A-7B51-0499-39E5F68095E9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4265919077" sldId="277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4265919077" sldId="277"/>
            <ac:spMk id="4" creationId="{85F8C285-C564-66E2-EC7F-FAF508B49FB9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210266664" sldId="278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210266664" sldId="278"/>
            <ac:spMk id="4" creationId="{EF0191D2-156F-B501-A135-3BC5E5082696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888433145" sldId="279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888433145" sldId="279"/>
            <ac:spMk id="4" creationId="{855AA21C-E614-1387-33B6-90C9B21535F8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791300187" sldId="280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791300187" sldId="280"/>
            <ac:spMk id="4" creationId="{3B02F206-B1DB-5CBC-DF66-A426B0C80564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1126511635" sldId="282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1126511635" sldId="282"/>
            <ac:spMk id="4" creationId="{C15F6335-D05A-CFE1-0D06-E4E78C744F05}"/>
          </ac:spMkLst>
        </pc:spChg>
      </pc:sldChg>
      <pc:sldChg chg="modSp">
        <pc:chgData name="Alfred Smith" userId="3c60a3631c0db8ad" providerId="LiveId" clId="{97872151-3164-4DE1-8C7F-2574697DD576}" dt="2025-05-06T08:27:56.881" v="6"/>
        <pc:sldMkLst>
          <pc:docMk/>
          <pc:sldMk cId="2040450428" sldId="296"/>
        </pc:sldMkLst>
        <pc:spChg chg="mod">
          <ac:chgData name="Alfred Smith" userId="3c60a3631c0db8ad" providerId="LiveId" clId="{97872151-3164-4DE1-8C7F-2574697DD576}" dt="2025-05-06T08:27:56.881" v="6"/>
          <ac:spMkLst>
            <pc:docMk/>
            <pc:sldMk cId="2040450428" sldId="296"/>
            <ac:spMk id="2" creationId="{409987A9-18BE-5774-70DD-4DCEFE07DF93}"/>
          </ac:spMkLst>
        </pc:spChg>
      </pc:sldChg>
    </pc:docChg>
  </pc:docChgLst>
  <pc:docChgLst>
    <pc:chgData name="Alfred Smith" userId="3c60a3631c0db8ad" providerId="LiveId" clId="{2ADECC46-4BD9-4431-B849-A797A1B0DF98}"/>
    <pc:docChg chg="custSel modSld">
      <pc:chgData name="Alfred Smith" userId="3c60a3631c0db8ad" providerId="LiveId" clId="{2ADECC46-4BD9-4431-B849-A797A1B0DF98}" dt="2025-05-26T09:14:42.283" v="27"/>
      <pc:docMkLst>
        <pc:docMk/>
      </pc:docMkLst>
      <pc:sldChg chg="modSp mod">
        <pc:chgData name="Alfred Smith" userId="3c60a3631c0db8ad" providerId="LiveId" clId="{2ADECC46-4BD9-4431-B849-A797A1B0DF98}" dt="2025-05-26T09:07:05.967" v="1" actId="27636"/>
        <pc:sldMkLst>
          <pc:docMk/>
          <pc:sldMk cId="1499918570" sldId="257"/>
        </pc:sldMkLst>
        <pc:spChg chg="mod">
          <ac:chgData name="Alfred Smith" userId="3c60a3631c0db8ad" providerId="LiveId" clId="{2ADECC46-4BD9-4431-B849-A797A1B0DF98}" dt="2025-05-26T09:07:05.967" v="1" actId="27636"/>
          <ac:spMkLst>
            <pc:docMk/>
            <pc:sldMk cId="1499918570" sldId="257"/>
            <ac:spMk id="6" creationId="{0E76DA39-C190-E7DD-CCFD-B318ECC2F3FE}"/>
          </ac:spMkLst>
        </pc:spChg>
      </pc:sldChg>
      <pc:sldChg chg="modSp">
        <pc:chgData name="Alfred Smith" userId="3c60a3631c0db8ad" providerId="LiveId" clId="{2ADECC46-4BD9-4431-B849-A797A1B0DF98}" dt="2025-05-26T09:08:15.749" v="2"/>
        <pc:sldMkLst>
          <pc:docMk/>
          <pc:sldMk cId="3788111665" sldId="258"/>
        </pc:sldMkLst>
        <pc:spChg chg="mod">
          <ac:chgData name="Alfred Smith" userId="3c60a3631c0db8ad" providerId="LiveId" clId="{2ADECC46-4BD9-4431-B849-A797A1B0DF98}" dt="2025-05-26T09:08:15.749" v="2"/>
          <ac:spMkLst>
            <pc:docMk/>
            <pc:sldMk cId="3788111665" sldId="258"/>
            <ac:spMk id="4" creationId="{61C62C6D-AE4A-65F9-67B0-0FCF06F13570}"/>
          </ac:spMkLst>
        </pc:spChg>
      </pc:sldChg>
      <pc:sldChg chg="modSp">
        <pc:chgData name="Alfred Smith" userId="3c60a3631c0db8ad" providerId="LiveId" clId="{2ADECC46-4BD9-4431-B849-A797A1B0DF98}" dt="2025-05-26T09:08:15.749" v="2"/>
        <pc:sldMkLst>
          <pc:docMk/>
          <pc:sldMk cId="454763615" sldId="259"/>
        </pc:sldMkLst>
        <pc:spChg chg="mod">
          <ac:chgData name="Alfred Smith" userId="3c60a3631c0db8ad" providerId="LiveId" clId="{2ADECC46-4BD9-4431-B849-A797A1B0DF98}" dt="2025-05-26T09:08:15.749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2ADECC46-4BD9-4431-B849-A797A1B0DF98}" dt="2025-05-26T09:09:47.605" v="4"/>
        <pc:sldMkLst>
          <pc:docMk/>
          <pc:sldMk cId="2346136586" sldId="260"/>
        </pc:sldMkLst>
        <pc:spChg chg="add mod">
          <ac:chgData name="Alfred Smith" userId="3c60a3631c0db8ad" providerId="LiveId" clId="{2ADECC46-4BD9-4431-B849-A797A1B0DF98}" dt="2025-05-26T09:09:47.605" v="4"/>
          <ac:spMkLst>
            <pc:docMk/>
            <pc:sldMk cId="2346136586" sldId="260"/>
            <ac:spMk id="2" creationId="{336DE9D2-62E3-7DD6-CEDD-494F56B22E5D}"/>
          </ac:spMkLst>
        </pc:spChg>
        <pc:spChg chg="del">
          <ac:chgData name="Alfred Smith" userId="3c60a3631c0db8ad" providerId="LiveId" clId="{2ADECC46-4BD9-4431-B849-A797A1B0DF98}" dt="2025-05-26T09:09:46.687" v="3" actId="478"/>
          <ac:spMkLst>
            <pc:docMk/>
            <pc:sldMk cId="2346136586" sldId="260"/>
            <ac:spMk id="3" creationId="{A58184BD-88F1-BA02-40C1-D8403D0EEC0D}"/>
          </ac:spMkLst>
        </pc:spChg>
        <pc:spChg chg="del">
          <ac:chgData name="Alfred Smith" userId="3c60a3631c0db8ad" providerId="LiveId" clId="{2ADECC46-4BD9-4431-B849-A797A1B0DF98}" dt="2025-05-26T09:09:46.687" v="3" actId="478"/>
          <ac:spMkLst>
            <pc:docMk/>
            <pc:sldMk cId="2346136586" sldId="260"/>
            <ac:spMk id="4" creationId="{EE2AC625-9141-A801-F431-DD5F79396320}"/>
          </ac:spMkLst>
        </pc:spChg>
        <pc:spChg chg="add mod">
          <ac:chgData name="Alfred Smith" userId="3c60a3631c0db8ad" providerId="LiveId" clId="{2ADECC46-4BD9-4431-B849-A797A1B0DF98}" dt="2025-05-26T09:09:47.605" v="4"/>
          <ac:spMkLst>
            <pc:docMk/>
            <pc:sldMk cId="2346136586" sldId="260"/>
            <ac:spMk id="5" creationId="{B0421E13-31AA-E537-ADDA-F4A6D5232F99}"/>
          </ac:spMkLst>
        </pc:spChg>
      </pc:sldChg>
      <pc:sldChg chg="addSp delSp modSp mod">
        <pc:chgData name="Alfred Smith" userId="3c60a3631c0db8ad" providerId="LiveId" clId="{2ADECC46-4BD9-4431-B849-A797A1B0DF98}" dt="2025-05-26T09:10:08.580" v="6"/>
        <pc:sldMkLst>
          <pc:docMk/>
          <pc:sldMk cId="4037329247" sldId="261"/>
        </pc:sldMkLst>
        <pc:spChg chg="add mod">
          <ac:chgData name="Alfred Smith" userId="3c60a3631c0db8ad" providerId="LiveId" clId="{2ADECC46-4BD9-4431-B849-A797A1B0DF98}" dt="2025-05-26T09:10:08.580" v="6"/>
          <ac:spMkLst>
            <pc:docMk/>
            <pc:sldMk cId="4037329247" sldId="261"/>
            <ac:spMk id="2" creationId="{E3E46B76-742D-6636-DBC2-FA1BDA64EC75}"/>
          </ac:spMkLst>
        </pc:spChg>
        <pc:spChg chg="del">
          <ac:chgData name="Alfred Smith" userId="3c60a3631c0db8ad" providerId="LiveId" clId="{2ADECC46-4BD9-4431-B849-A797A1B0DF98}" dt="2025-05-26T09:10:08.005" v="5" actId="478"/>
          <ac:spMkLst>
            <pc:docMk/>
            <pc:sldMk cId="4037329247" sldId="261"/>
            <ac:spMk id="3" creationId="{A58184BD-88F1-BA02-40C1-D8403D0EEC0D}"/>
          </ac:spMkLst>
        </pc:spChg>
        <pc:spChg chg="del">
          <ac:chgData name="Alfred Smith" userId="3c60a3631c0db8ad" providerId="LiveId" clId="{2ADECC46-4BD9-4431-B849-A797A1B0DF98}" dt="2025-05-26T09:10:08.005" v="5" actId="478"/>
          <ac:spMkLst>
            <pc:docMk/>
            <pc:sldMk cId="4037329247" sldId="261"/>
            <ac:spMk id="4" creationId="{EE2AC625-9141-A801-F431-DD5F79396320}"/>
          </ac:spMkLst>
        </pc:spChg>
        <pc:spChg chg="add mod">
          <ac:chgData name="Alfred Smith" userId="3c60a3631c0db8ad" providerId="LiveId" clId="{2ADECC46-4BD9-4431-B849-A797A1B0DF98}" dt="2025-05-26T09:10:08.580" v="6"/>
          <ac:spMkLst>
            <pc:docMk/>
            <pc:sldMk cId="4037329247" sldId="261"/>
            <ac:spMk id="5" creationId="{05D33210-FF54-AD8E-B775-1E255C43F24C}"/>
          </ac:spMkLst>
        </pc:spChg>
      </pc:sldChg>
      <pc:sldChg chg="addSp delSp modSp mod">
        <pc:chgData name="Alfred Smith" userId="3c60a3631c0db8ad" providerId="LiveId" clId="{2ADECC46-4BD9-4431-B849-A797A1B0DF98}" dt="2025-05-26T09:10:27.484" v="8"/>
        <pc:sldMkLst>
          <pc:docMk/>
          <pc:sldMk cId="1909638311" sldId="262"/>
        </pc:sldMkLst>
        <pc:spChg chg="add mod">
          <ac:chgData name="Alfred Smith" userId="3c60a3631c0db8ad" providerId="LiveId" clId="{2ADECC46-4BD9-4431-B849-A797A1B0DF98}" dt="2025-05-26T09:10:27.484" v="8"/>
          <ac:spMkLst>
            <pc:docMk/>
            <pc:sldMk cId="1909638311" sldId="262"/>
            <ac:spMk id="2" creationId="{87075828-DF2E-5C38-DDEA-811D8F6A8D41}"/>
          </ac:spMkLst>
        </pc:spChg>
        <pc:spChg chg="del">
          <ac:chgData name="Alfred Smith" userId="3c60a3631c0db8ad" providerId="LiveId" clId="{2ADECC46-4BD9-4431-B849-A797A1B0DF98}" dt="2025-05-26T09:10:26.943" v="7" actId="478"/>
          <ac:spMkLst>
            <pc:docMk/>
            <pc:sldMk cId="1909638311" sldId="262"/>
            <ac:spMk id="3" creationId="{A58184BD-88F1-BA02-40C1-D8403D0EEC0D}"/>
          </ac:spMkLst>
        </pc:spChg>
        <pc:spChg chg="del">
          <ac:chgData name="Alfred Smith" userId="3c60a3631c0db8ad" providerId="LiveId" clId="{2ADECC46-4BD9-4431-B849-A797A1B0DF98}" dt="2025-05-26T09:10:26.943" v="7" actId="478"/>
          <ac:spMkLst>
            <pc:docMk/>
            <pc:sldMk cId="1909638311" sldId="262"/>
            <ac:spMk id="4" creationId="{EE2AC625-9141-A801-F431-DD5F79396320}"/>
          </ac:spMkLst>
        </pc:spChg>
        <pc:spChg chg="add mod">
          <ac:chgData name="Alfred Smith" userId="3c60a3631c0db8ad" providerId="LiveId" clId="{2ADECC46-4BD9-4431-B849-A797A1B0DF98}" dt="2025-05-26T09:10:27.484" v="8"/>
          <ac:spMkLst>
            <pc:docMk/>
            <pc:sldMk cId="1909638311" sldId="262"/>
            <ac:spMk id="5" creationId="{8E583184-4291-8121-665E-A8E1D4F1A8EF}"/>
          </ac:spMkLst>
        </pc:spChg>
      </pc:sldChg>
      <pc:sldChg chg="addSp delSp modSp mod">
        <pc:chgData name="Alfred Smith" userId="3c60a3631c0db8ad" providerId="LiveId" clId="{2ADECC46-4BD9-4431-B849-A797A1B0DF98}" dt="2025-05-26T09:10:43.402" v="10"/>
        <pc:sldMkLst>
          <pc:docMk/>
          <pc:sldMk cId="641208035" sldId="263"/>
        </pc:sldMkLst>
        <pc:spChg chg="add mod">
          <ac:chgData name="Alfred Smith" userId="3c60a3631c0db8ad" providerId="LiveId" clId="{2ADECC46-4BD9-4431-B849-A797A1B0DF98}" dt="2025-05-26T09:10:43.402" v="10"/>
          <ac:spMkLst>
            <pc:docMk/>
            <pc:sldMk cId="641208035" sldId="263"/>
            <ac:spMk id="2" creationId="{C292D9A9-E566-44AF-35AB-2A768E04AC54}"/>
          </ac:spMkLst>
        </pc:spChg>
        <pc:spChg chg="del">
          <ac:chgData name="Alfred Smith" userId="3c60a3631c0db8ad" providerId="LiveId" clId="{2ADECC46-4BD9-4431-B849-A797A1B0DF98}" dt="2025-05-26T09:10:42.802" v="9" actId="478"/>
          <ac:spMkLst>
            <pc:docMk/>
            <pc:sldMk cId="641208035" sldId="263"/>
            <ac:spMk id="3" creationId="{A58184BD-88F1-BA02-40C1-D8403D0EEC0D}"/>
          </ac:spMkLst>
        </pc:spChg>
        <pc:spChg chg="del">
          <ac:chgData name="Alfred Smith" userId="3c60a3631c0db8ad" providerId="LiveId" clId="{2ADECC46-4BD9-4431-B849-A797A1B0DF98}" dt="2025-05-26T09:10:42.802" v="9" actId="478"/>
          <ac:spMkLst>
            <pc:docMk/>
            <pc:sldMk cId="641208035" sldId="263"/>
            <ac:spMk id="4" creationId="{EE2AC625-9141-A801-F431-DD5F79396320}"/>
          </ac:spMkLst>
        </pc:spChg>
        <pc:spChg chg="add mod">
          <ac:chgData name="Alfred Smith" userId="3c60a3631c0db8ad" providerId="LiveId" clId="{2ADECC46-4BD9-4431-B849-A797A1B0DF98}" dt="2025-05-26T09:10:43.402" v="10"/>
          <ac:spMkLst>
            <pc:docMk/>
            <pc:sldMk cId="641208035" sldId="263"/>
            <ac:spMk id="5" creationId="{0B527328-8E2B-2F22-6B07-D10509B4DFEC}"/>
          </ac:spMkLst>
        </pc:spChg>
      </pc:sldChg>
      <pc:sldChg chg="addSp delSp modSp mod">
        <pc:chgData name="Alfred Smith" userId="3c60a3631c0db8ad" providerId="LiveId" clId="{2ADECC46-4BD9-4431-B849-A797A1B0DF98}" dt="2025-05-26T09:11:07.321" v="12"/>
        <pc:sldMkLst>
          <pc:docMk/>
          <pc:sldMk cId="4044745628" sldId="264"/>
        </pc:sldMkLst>
        <pc:spChg chg="add mod">
          <ac:chgData name="Alfred Smith" userId="3c60a3631c0db8ad" providerId="LiveId" clId="{2ADECC46-4BD9-4431-B849-A797A1B0DF98}" dt="2025-05-26T09:11:07.321" v="12"/>
          <ac:spMkLst>
            <pc:docMk/>
            <pc:sldMk cId="4044745628" sldId="264"/>
            <ac:spMk id="2" creationId="{D4C6579D-BD44-92E7-E0CD-94B9CC8922EC}"/>
          </ac:spMkLst>
        </pc:spChg>
        <pc:spChg chg="del">
          <ac:chgData name="Alfred Smith" userId="3c60a3631c0db8ad" providerId="LiveId" clId="{2ADECC46-4BD9-4431-B849-A797A1B0DF98}" dt="2025-05-26T09:11:06.120" v="11" actId="478"/>
          <ac:spMkLst>
            <pc:docMk/>
            <pc:sldMk cId="4044745628" sldId="264"/>
            <ac:spMk id="3" creationId="{A58184BD-88F1-BA02-40C1-D8403D0EEC0D}"/>
          </ac:spMkLst>
        </pc:spChg>
        <pc:spChg chg="del">
          <ac:chgData name="Alfred Smith" userId="3c60a3631c0db8ad" providerId="LiveId" clId="{2ADECC46-4BD9-4431-B849-A797A1B0DF98}" dt="2025-05-26T09:11:06.120" v="11" actId="478"/>
          <ac:spMkLst>
            <pc:docMk/>
            <pc:sldMk cId="4044745628" sldId="264"/>
            <ac:spMk id="4" creationId="{EE2AC625-9141-A801-F431-DD5F79396320}"/>
          </ac:spMkLst>
        </pc:spChg>
        <pc:spChg chg="add mod">
          <ac:chgData name="Alfred Smith" userId="3c60a3631c0db8ad" providerId="LiveId" clId="{2ADECC46-4BD9-4431-B849-A797A1B0DF98}" dt="2025-05-26T09:11:07.321" v="12"/>
          <ac:spMkLst>
            <pc:docMk/>
            <pc:sldMk cId="4044745628" sldId="264"/>
            <ac:spMk id="5" creationId="{68780AB7-0C9D-CDEA-755B-7BD212399CEC}"/>
          </ac:spMkLst>
        </pc:spChg>
      </pc:sldChg>
      <pc:sldChg chg="addSp delSp modSp mod">
        <pc:chgData name="Alfred Smith" userId="3c60a3631c0db8ad" providerId="LiveId" clId="{2ADECC46-4BD9-4431-B849-A797A1B0DF98}" dt="2025-05-26T09:11:30.408" v="15"/>
        <pc:sldMkLst>
          <pc:docMk/>
          <pc:sldMk cId="978260341" sldId="265"/>
        </pc:sldMkLst>
        <pc:spChg chg="add mod">
          <ac:chgData name="Alfred Smith" userId="3c60a3631c0db8ad" providerId="LiveId" clId="{2ADECC46-4BD9-4431-B849-A797A1B0DF98}" dt="2025-05-26T09:11:30.408" v="15"/>
          <ac:spMkLst>
            <pc:docMk/>
            <pc:sldMk cId="978260341" sldId="265"/>
            <ac:spMk id="2" creationId="{A396E1B9-1B91-B50D-7CF7-B9C55B572E7F}"/>
          </ac:spMkLst>
        </pc:spChg>
        <pc:spChg chg="del mod">
          <ac:chgData name="Alfred Smith" userId="3c60a3631c0db8ad" providerId="LiveId" clId="{2ADECC46-4BD9-4431-B849-A797A1B0DF98}" dt="2025-05-26T09:11:29.783" v="14" actId="478"/>
          <ac:spMkLst>
            <pc:docMk/>
            <pc:sldMk cId="978260341" sldId="265"/>
            <ac:spMk id="3" creationId="{A58184BD-88F1-BA02-40C1-D8403D0EEC0D}"/>
          </ac:spMkLst>
        </pc:spChg>
        <pc:spChg chg="del mod">
          <ac:chgData name="Alfred Smith" userId="3c60a3631c0db8ad" providerId="LiveId" clId="{2ADECC46-4BD9-4431-B849-A797A1B0DF98}" dt="2025-05-26T09:11:29.783" v="14" actId="478"/>
          <ac:spMkLst>
            <pc:docMk/>
            <pc:sldMk cId="978260341" sldId="265"/>
            <ac:spMk id="4" creationId="{EE2AC625-9141-A801-F431-DD5F79396320}"/>
          </ac:spMkLst>
        </pc:spChg>
        <pc:spChg chg="add mod">
          <ac:chgData name="Alfred Smith" userId="3c60a3631c0db8ad" providerId="LiveId" clId="{2ADECC46-4BD9-4431-B849-A797A1B0DF98}" dt="2025-05-26T09:11:30.408" v="15"/>
          <ac:spMkLst>
            <pc:docMk/>
            <pc:sldMk cId="978260341" sldId="265"/>
            <ac:spMk id="5" creationId="{2A27D705-D920-6AFD-A1DB-D37D2AFE0CAC}"/>
          </ac:spMkLst>
        </pc:spChg>
      </pc:sldChg>
      <pc:sldChg chg="addSp delSp modSp mod">
        <pc:chgData name="Alfred Smith" userId="3c60a3631c0db8ad" providerId="LiveId" clId="{2ADECC46-4BD9-4431-B849-A797A1B0DF98}" dt="2025-05-26T09:12:47.154" v="17"/>
        <pc:sldMkLst>
          <pc:docMk/>
          <pc:sldMk cId="3575870363" sldId="266"/>
        </pc:sldMkLst>
        <pc:spChg chg="add mod">
          <ac:chgData name="Alfred Smith" userId="3c60a3631c0db8ad" providerId="LiveId" clId="{2ADECC46-4BD9-4431-B849-A797A1B0DF98}" dt="2025-05-26T09:12:47.154" v="17"/>
          <ac:spMkLst>
            <pc:docMk/>
            <pc:sldMk cId="3575870363" sldId="266"/>
            <ac:spMk id="2" creationId="{92440CF9-1E19-7A4D-3198-160E0FE2EBB3}"/>
          </ac:spMkLst>
        </pc:spChg>
        <pc:spChg chg="del">
          <ac:chgData name="Alfred Smith" userId="3c60a3631c0db8ad" providerId="LiveId" clId="{2ADECC46-4BD9-4431-B849-A797A1B0DF98}" dt="2025-05-26T09:12:46.499" v="16" actId="478"/>
          <ac:spMkLst>
            <pc:docMk/>
            <pc:sldMk cId="3575870363" sldId="266"/>
            <ac:spMk id="3" creationId="{A58184BD-88F1-BA02-40C1-D8403D0EEC0D}"/>
          </ac:spMkLst>
        </pc:spChg>
        <pc:spChg chg="del">
          <ac:chgData name="Alfred Smith" userId="3c60a3631c0db8ad" providerId="LiveId" clId="{2ADECC46-4BD9-4431-B849-A797A1B0DF98}" dt="2025-05-26T09:12:46.499" v="16" actId="478"/>
          <ac:spMkLst>
            <pc:docMk/>
            <pc:sldMk cId="3575870363" sldId="266"/>
            <ac:spMk id="4" creationId="{EE2AC625-9141-A801-F431-DD5F79396320}"/>
          </ac:spMkLst>
        </pc:spChg>
        <pc:spChg chg="add mod">
          <ac:chgData name="Alfred Smith" userId="3c60a3631c0db8ad" providerId="LiveId" clId="{2ADECC46-4BD9-4431-B849-A797A1B0DF98}" dt="2025-05-26T09:12:47.154" v="17"/>
          <ac:spMkLst>
            <pc:docMk/>
            <pc:sldMk cId="3575870363" sldId="266"/>
            <ac:spMk id="5" creationId="{BCA49838-6CDC-1D9D-2770-0F5DDE34AB45}"/>
          </ac:spMkLst>
        </pc:spChg>
      </pc:sldChg>
      <pc:sldChg chg="addSp delSp modSp mod">
        <pc:chgData name="Alfred Smith" userId="3c60a3631c0db8ad" providerId="LiveId" clId="{2ADECC46-4BD9-4431-B849-A797A1B0DF98}" dt="2025-05-26T09:13:05.264" v="19"/>
        <pc:sldMkLst>
          <pc:docMk/>
          <pc:sldMk cId="4017137865" sldId="267"/>
        </pc:sldMkLst>
        <pc:spChg chg="add mod">
          <ac:chgData name="Alfred Smith" userId="3c60a3631c0db8ad" providerId="LiveId" clId="{2ADECC46-4BD9-4431-B849-A797A1B0DF98}" dt="2025-05-26T09:13:05.264" v="19"/>
          <ac:spMkLst>
            <pc:docMk/>
            <pc:sldMk cId="4017137865" sldId="267"/>
            <ac:spMk id="2" creationId="{F76C759C-F1B7-1B23-688C-711FB0EC47EC}"/>
          </ac:spMkLst>
        </pc:spChg>
        <pc:spChg chg="del">
          <ac:chgData name="Alfred Smith" userId="3c60a3631c0db8ad" providerId="LiveId" clId="{2ADECC46-4BD9-4431-B849-A797A1B0DF98}" dt="2025-05-26T09:13:04.692" v="18" actId="478"/>
          <ac:spMkLst>
            <pc:docMk/>
            <pc:sldMk cId="4017137865" sldId="267"/>
            <ac:spMk id="3" creationId="{A58184BD-88F1-BA02-40C1-D8403D0EEC0D}"/>
          </ac:spMkLst>
        </pc:spChg>
        <pc:spChg chg="del">
          <ac:chgData name="Alfred Smith" userId="3c60a3631c0db8ad" providerId="LiveId" clId="{2ADECC46-4BD9-4431-B849-A797A1B0DF98}" dt="2025-05-26T09:13:04.692" v="18" actId="478"/>
          <ac:spMkLst>
            <pc:docMk/>
            <pc:sldMk cId="4017137865" sldId="267"/>
            <ac:spMk id="4" creationId="{EE2AC625-9141-A801-F431-DD5F79396320}"/>
          </ac:spMkLst>
        </pc:spChg>
        <pc:spChg chg="add mod">
          <ac:chgData name="Alfred Smith" userId="3c60a3631c0db8ad" providerId="LiveId" clId="{2ADECC46-4BD9-4431-B849-A797A1B0DF98}" dt="2025-05-26T09:13:05.264" v="19"/>
          <ac:spMkLst>
            <pc:docMk/>
            <pc:sldMk cId="4017137865" sldId="267"/>
            <ac:spMk id="5" creationId="{AFECFE21-230D-8107-D99E-95D91D4DD41F}"/>
          </ac:spMkLst>
        </pc:spChg>
      </pc:sldChg>
      <pc:sldChg chg="addSp delSp modSp mod">
        <pc:chgData name="Alfred Smith" userId="3c60a3631c0db8ad" providerId="LiveId" clId="{2ADECC46-4BD9-4431-B849-A797A1B0DF98}" dt="2025-05-26T09:13:27.120" v="21"/>
        <pc:sldMkLst>
          <pc:docMk/>
          <pc:sldMk cId="3137811553" sldId="268"/>
        </pc:sldMkLst>
        <pc:spChg chg="add mod">
          <ac:chgData name="Alfred Smith" userId="3c60a3631c0db8ad" providerId="LiveId" clId="{2ADECC46-4BD9-4431-B849-A797A1B0DF98}" dt="2025-05-26T09:13:27.120" v="21"/>
          <ac:spMkLst>
            <pc:docMk/>
            <pc:sldMk cId="3137811553" sldId="268"/>
            <ac:spMk id="2" creationId="{B2E13F4A-A32A-AA60-AAC2-E7CEE3FC9625}"/>
          </ac:spMkLst>
        </pc:spChg>
        <pc:spChg chg="del">
          <ac:chgData name="Alfred Smith" userId="3c60a3631c0db8ad" providerId="LiveId" clId="{2ADECC46-4BD9-4431-B849-A797A1B0DF98}" dt="2025-05-26T09:13:26.505" v="20" actId="478"/>
          <ac:spMkLst>
            <pc:docMk/>
            <pc:sldMk cId="3137811553" sldId="268"/>
            <ac:spMk id="3" creationId="{A58184BD-88F1-BA02-40C1-D8403D0EEC0D}"/>
          </ac:spMkLst>
        </pc:spChg>
        <pc:spChg chg="del">
          <ac:chgData name="Alfred Smith" userId="3c60a3631c0db8ad" providerId="LiveId" clId="{2ADECC46-4BD9-4431-B849-A797A1B0DF98}" dt="2025-05-26T09:13:26.505" v="20" actId="478"/>
          <ac:spMkLst>
            <pc:docMk/>
            <pc:sldMk cId="3137811553" sldId="268"/>
            <ac:spMk id="4" creationId="{EE2AC625-9141-A801-F431-DD5F79396320}"/>
          </ac:spMkLst>
        </pc:spChg>
        <pc:spChg chg="add mod">
          <ac:chgData name="Alfred Smith" userId="3c60a3631c0db8ad" providerId="LiveId" clId="{2ADECC46-4BD9-4431-B849-A797A1B0DF98}" dt="2025-05-26T09:13:27.120" v="21"/>
          <ac:spMkLst>
            <pc:docMk/>
            <pc:sldMk cId="3137811553" sldId="268"/>
            <ac:spMk id="5" creationId="{73025004-98DA-4FD0-F219-97EE922B5825}"/>
          </ac:spMkLst>
        </pc:spChg>
      </pc:sldChg>
      <pc:sldChg chg="addSp delSp modSp mod">
        <pc:chgData name="Alfred Smith" userId="3c60a3631c0db8ad" providerId="LiveId" clId="{2ADECC46-4BD9-4431-B849-A797A1B0DF98}" dt="2025-05-26T09:13:46.739" v="23"/>
        <pc:sldMkLst>
          <pc:docMk/>
          <pc:sldMk cId="100491716" sldId="269"/>
        </pc:sldMkLst>
        <pc:spChg chg="add mod">
          <ac:chgData name="Alfred Smith" userId="3c60a3631c0db8ad" providerId="LiveId" clId="{2ADECC46-4BD9-4431-B849-A797A1B0DF98}" dt="2025-05-26T09:13:46.739" v="23"/>
          <ac:spMkLst>
            <pc:docMk/>
            <pc:sldMk cId="100491716" sldId="269"/>
            <ac:spMk id="2" creationId="{CF161FE0-7781-1C5A-0538-89DF49494B85}"/>
          </ac:spMkLst>
        </pc:spChg>
        <pc:spChg chg="del">
          <ac:chgData name="Alfred Smith" userId="3c60a3631c0db8ad" providerId="LiveId" clId="{2ADECC46-4BD9-4431-B849-A797A1B0DF98}" dt="2025-05-26T09:13:45.924" v="22" actId="478"/>
          <ac:spMkLst>
            <pc:docMk/>
            <pc:sldMk cId="100491716" sldId="269"/>
            <ac:spMk id="3" creationId="{A58184BD-88F1-BA02-40C1-D8403D0EEC0D}"/>
          </ac:spMkLst>
        </pc:spChg>
        <pc:spChg chg="del">
          <ac:chgData name="Alfred Smith" userId="3c60a3631c0db8ad" providerId="LiveId" clId="{2ADECC46-4BD9-4431-B849-A797A1B0DF98}" dt="2025-05-26T09:13:45.924" v="22" actId="478"/>
          <ac:spMkLst>
            <pc:docMk/>
            <pc:sldMk cId="100491716" sldId="269"/>
            <ac:spMk id="4" creationId="{EE2AC625-9141-A801-F431-DD5F79396320}"/>
          </ac:spMkLst>
        </pc:spChg>
        <pc:spChg chg="add mod">
          <ac:chgData name="Alfred Smith" userId="3c60a3631c0db8ad" providerId="LiveId" clId="{2ADECC46-4BD9-4431-B849-A797A1B0DF98}" dt="2025-05-26T09:13:46.739" v="23"/>
          <ac:spMkLst>
            <pc:docMk/>
            <pc:sldMk cId="100491716" sldId="269"/>
            <ac:spMk id="5" creationId="{73A9E17E-DB0A-6244-0D34-07E2BDE495B8}"/>
          </ac:spMkLst>
        </pc:spChg>
      </pc:sldChg>
      <pc:sldChg chg="modSp">
        <pc:chgData name="Alfred Smith" userId="3c60a3631c0db8ad" providerId="LiveId" clId="{2ADECC46-4BD9-4431-B849-A797A1B0DF98}" dt="2025-05-26T09:08:15.749" v="2"/>
        <pc:sldMkLst>
          <pc:docMk/>
          <pc:sldMk cId="4120481681" sldId="270"/>
        </pc:sldMkLst>
        <pc:spChg chg="mod">
          <ac:chgData name="Alfred Smith" userId="3c60a3631c0db8ad" providerId="LiveId" clId="{2ADECC46-4BD9-4431-B849-A797A1B0DF98}" dt="2025-05-26T09:08:15.749" v="2"/>
          <ac:spMkLst>
            <pc:docMk/>
            <pc:sldMk cId="4120481681" sldId="270"/>
            <ac:spMk id="3" creationId="{651126A1-ECD9-61EB-6C58-893776D43B7F}"/>
          </ac:spMkLst>
        </pc:spChg>
      </pc:sldChg>
      <pc:sldChg chg="modSp">
        <pc:chgData name="Alfred Smith" userId="3c60a3631c0db8ad" providerId="LiveId" clId="{2ADECC46-4BD9-4431-B849-A797A1B0DF98}" dt="2025-05-26T09:08:15.749" v="2"/>
        <pc:sldMkLst>
          <pc:docMk/>
          <pc:sldMk cId="939110669" sldId="271"/>
        </pc:sldMkLst>
        <pc:spChg chg="mod">
          <ac:chgData name="Alfred Smith" userId="3c60a3631c0db8ad" providerId="LiveId" clId="{2ADECC46-4BD9-4431-B849-A797A1B0DF98}" dt="2025-05-26T09:08:15.749" v="2"/>
          <ac:spMkLst>
            <pc:docMk/>
            <pc:sldMk cId="939110669" sldId="271"/>
            <ac:spMk id="4" creationId="{89BF1502-9E46-52BE-28AB-54AE3F3AB34D}"/>
          </ac:spMkLst>
        </pc:spChg>
      </pc:sldChg>
      <pc:sldChg chg="modSp">
        <pc:chgData name="Alfred Smith" userId="3c60a3631c0db8ad" providerId="LiveId" clId="{2ADECC46-4BD9-4431-B849-A797A1B0DF98}" dt="2025-05-26T09:08:15.749" v="2"/>
        <pc:sldMkLst>
          <pc:docMk/>
          <pc:sldMk cId="4024569785" sldId="272"/>
        </pc:sldMkLst>
        <pc:spChg chg="mod">
          <ac:chgData name="Alfred Smith" userId="3c60a3631c0db8ad" providerId="LiveId" clId="{2ADECC46-4BD9-4431-B849-A797A1B0DF98}" dt="2025-05-26T09:08:15.749" v="2"/>
          <ac:spMkLst>
            <pc:docMk/>
            <pc:sldMk cId="4024569785" sldId="272"/>
            <ac:spMk id="4" creationId="{10D01B5E-B583-92C3-2233-B4EB26770D9E}"/>
          </ac:spMkLst>
        </pc:spChg>
      </pc:sldChg>
      <pc:sldChg chg="modSp">
        <pc:chgData name="Alfred Smith" userId="3c60a3631c0db8ad" providerId="LiveId" clId="{2ADECC46-4BD9-4431-B849-A797A1B0DF98}" dt="2025-05-26T09:08:15.749" v="2"/>
        <pc:sldMkLst>
          <pc:docMk/>
          <pc:sldMk cId="487179600" sldId="273"/>
        </pc:sldMkLst>
        <pc:spChg chg="mod">
          <ac:chgData name="Alfred Smith" userId="3c60a3631c0db8ad" providerId="LiveId" clId="{2ADECC46-4BD9-4431-B849-A797A1B0DF98}" dt="2025-05-26T09:08:15.749" v="2"/>
          <ac:spMkLst>
            <pc:docMk/>
            <pc:sldMk cId="487179600" sldId="273"/>
            <ac:spMk id="4" creationId="{9631A8F4-3BC0-E37D-C185-FCFDA32BF248}"/>
          </ac:spMkLst>
        </pc:spChg>
      </pc:sldChg>
      <pc:sldChg chg="modSp">
        <pc:chgData name="Alfred Smith" userId="3c60a3631c0db8ad" providerId="LiveId" clId="{2ADECC46-4BD9-4431-B849-A797A1B0DF98}" dt="2025-05-26T09:08:15.749" v="2"/>
        <pc:sldMkLst>
          <pc:docMk/>
          <pc:sldMk cId="2168401200" sldId="274"/>
        </pc:sldMkLst>
        <pc:spChg chg="mod">
          <ac:chgData name="Alfred Smith" userId="3c60a3631c0db8ad" providerId="LiveId" clId="{2ADECC46-4BD9-4431-B849-A797A1B0DF98}" dt="2025-05-26T09:08:15.749" v="2"/>
          <ac:spMkLst>
            <pc:docMk/>
            <pc:sldMk cId="2168401200" sldId="274"/>
            <ac:spMk id="4" creationId="{6F7CBBD2-80BC-820A-4F9D-D4090972B40A}"/>
          </ac:spMkLst>
        </pc:spChg>
      </pc:sldChg>
      <pc:sldChg chg="modSp">
        <pc:chgData name="Alfred Smith" userId="3c60a3631c0db8ad" providerId="LiveId" clId="{2ADECC46-4BD9-4431-B849-A797A1B0DF98}" dt="2025-05-26T09:08:15.749" v="2"/>
        <pc:sldMkLst>
          <pc:docMk/>
          <pc:sldMk cId="2996969115" sldId="275"/>
        </pc:sldMkLst>
        <pc:spChg chg="mod">
          <ac:chgData name="Alfred Smith" userId="3c60a3631c0db8ad" providerId="LiveId" clId="{2ADECC46-4BD9-4431-B849-A797A1B0DF98}" dt="2025-05-26T09:08:15.749" v="2"/>
          <ac:spMkLst>
            <pc:docMk/>
            <pc:sldMk cId="2996969115" sldId="275"/>
            <ac:spMk id="4" creationId="{7293EED2-8FDC-15CE-A363-8E2DF9034D54}"/>
          </ac:spMkLst>
        </pc:spChg>
      </pc:sldChg>
      <pc:sldChg chg="modSp">
        <pc:chgData name="Alfred Smith" userId="3c60a3631c0db8ad" providerId="LiveId" clId="{2ADECC46-4BD9-4431-B849-A797A1B0DF98}" dt="2025-05-26T09:08:15.749" v="2"/>
        <pc:sldMkLst>
          <pc:docMk/>
          <pc:sldMk cId="2390376940" sldId="276"/>
        </pc:sldMkLst>
        <pc:spChg chg="mod">
          <ac:chgData name="Alfred Smith" userId="3c60a3631c0db8ad" providerId="LiveId" clId="{2ADECC46-4BD9-4431-B849-A797A1B0DF98}" dt="2025-05-26T09:08:15.749" v="2"/>
          <ac:spMkLst>
            <pc:docMk/>
            <pc:sldMk cId="2390376940" sldId="276"/>
            <ac:spMk id="4" creationId="{7D5D9064-456A-7B51-0499-39E5F68095E9}"/>
          </ac:spMkLst>
        </pc:spChg>
      </pc:sldChg>
      <pc:sldChg chg="modSp">
        <pc:chgData name="Alfred Smith" userId="3c60a3631c0db8ad" providerId="LiveId" clId="{2ADECC46-4BD9-4431-B849-A797A1B0DF98}" dt="2025-05-26T09:08:15.749" v="2"/>
        <pc:sldMkLst>
          <pc:docMk/>
          <pc:sldMk cId="4265919077" sldId="277"/>
        </pc:sldMkLst>
        <pc:spChg chg="mod">
          <ac:chgData name="Alfred Smith" userId="3c60a3631c0db8ad" providerId="LiveId" clId="{2ADECC46-4BD9-4431-B849-A797A1B0DF98}" dt="2025-05-26T09:08:15.749" v="2"/>
          <ac:spMkLst>
            <pc:docMk/>
            <pc:sldMk cId="4265919077" sldId="277"/>
            <ac:spMk id="4" creationId="{85F8C285-C564-66E2-EC7F-FAF508B49FB9}"/>
          </ac:spMkLst>
        </pc:spChg>
      </pc:sldChg>
      <pc:sldChg chg="modSp">
        <pc:chgData name="Alfred Smith" userId="3c60a3631c0db8ad" providerId="LiveId" clId="{2ADECC46-4BD9-4431-B849-A797A1B0DF98}" dt="2025-05-26T09:08:15.749" v="2"/>
        <pc:sldMkLst>
          <pc:docMk/>
          <pc:sldMk cId="210266664" sldId="278"/>
        </pc:sldMkLst>
        <pc:spChg chg="mod">
          <ac:chgData name="Alfred Smith" userId="3c60a3631c0db8ad" providerId="LiveId" clId="{2ADECC46-4BD9-4431-B849-A797A1B0DF98}" dt="2025-05-26T09:08:15.749" v="2"/>
          <ac:spMkLst>
            <pc:docMk/>
            <pc:sldMk cId="210266664" sldId="278"/>
            <ac:spMk id="4" creationId="{EF0191D2-156F-B501-A135-3BC5E5082696}"/>
          </ac:spMkLst>
        </pc:spChg>
      </pc:sldChg>
      <pc:sldChg chg="modSp">
        <pc:chgData name="Alfred Smith" userId="3c60a3631c0db8ad" providerId="LiveId" clId="{2ADECC46-4BD9-4431-B849-A797A1B0DF98}" dt="2025-05-26T09:08:15.749" v="2"/>
        <pc:sldMkLst>
          <pc:docMk/>
          <pc:sldMk cId="888433145" sldId="279"/>
        </pc:sldMkLst>
        <pc:spChg chg="mod">
          <ac:chgData name="Alfred Smith" userId="3c60a3631c0db8ad" providerId="LiveId" clId="{2ADECC46-4BD9-4431-B849-A797A1B0DF98}" dt="2025-05-26T09:08:15.749" v="2"/>
          <ac:spMkLst>
            <pc:docMk/>
            <pc:sldMk cId="888433145" sldId="279"/>
            <ac:spMk id="4" creationId="{855AA21C-E614-1387-33B6-90C9B21535F8}"/>
          </ac:spMkLst>
        </pc:spChg>
      </pc:sldChg>
      <pc:sldChg chg="modSp">
        <pc:chgData name="Alfred Smith" userId="3c60a3631c0db8ad" providerId="LiveId" clId="{2ADECC46-4BD9-4431-B849-A797A1B0DF98}" dt="2025-05-26T09:08:15.749" v="2"/>
        <pc:sldMkLst>
          <pc:docMk/>
          <pc:sldMk cId="791300187" sldId="280"/>
        </pc:sldMkLst>
        <pc:spChg chg="mod">
          <ac:chgData name="Alfred Smith" userId="3c60a3631c0db8ad" providerId="LiveId" clId="{2ADECC46-4BD9-4431-B849-A797A1B0DF98}" dt="2025-05-26T09:08:15.749" v="2"/>
          <ac:spMkLst>
            <pc:docMk/>
            <pc:sldMk cId="791300187" sldId="280"/>
            <ac:spMk id="4" creationId="{3B02F206-B1DB-5CBC-DF66-A426B0C80564}"/>
          </ac:spMkLst>
        </pc:spChg>
      </pc:sldChg>
      <pc:sldChg chg="addSp delSp modSp mod">
        <pc:chgData name="Alfred Smith" userId="3c60a3631c0db8ad" providerId="LiveId" clId="{2ADECC46-4BD9-4431-B849-A797A1B0DF98}" dt="2025-05-26T09:14:20.766" v="25"/>
        <pc:sldMkLst>
          <pc:docMk/>
          <pc:sldMk cId="1922139011" sldId="281"/>
        </pc:sldMkLst>
        <pc:spChg chg="add mod">
          <ac:chgData name="Alfred Smith" userId="3c60a3631c0db8ad" providerId="LiveId" clId="{2ADECC46-4BD9-4431-B849-A797A1B0DF98}" dt="2025-05-26T09:14:20.766" v="25"/>
          <ac:spMkLst>
            <pc:docMk/>
            <pc:sldMk cId="1922139011" sldId="281"/>
            <ac:spMk id="2" creationId="{76219201-1401-DC4D-675F-69F7B30A9637}"/>
          </ac:spMkLst>
        </pc:spChg>
        <pc:spChg chg="del">
          <ac:chgData name="Alfred Smith" userId="3c60a3631c0db8ad" providerId="LiveId" clId="{2ADECC46-4BD9-4431-B849-A797A1B0DF98}" dt="2025-05-26T09:14:20.195" v="24" actId="478"/>
          <ac:spMkLst>
            <pc:docMk/>
            <pc:sldMk cId="1922139011" sldId="281"/>
            <ac:spMk id="3" creationId="{A58184BD-88F1-BA02-40C1-D8403D0EEC0D}"/>
          </ac:spMkLst>
        </pc:spChg>
        <pc:spChg chg="del">
          <ac:chgData name="Alfred Smith" userId="3c60a3631c0db8ad" providerId="LiveId" clId="{2ADECC46-4BD9-4431-B849-A797A1B0DF98}" dt="2025-05-26T09:14:20.195" v="24" actId="478"/>
          <ac:spMkLst>
            <pc:docMk/>
            <pc:sldMk cId="1922139011" sldId="281"/>
            <ac:spMk id="4" creationId="{EE2AC625-9141-A801-F431-DD5F79396320}"/>
          </ac:spMkLst>
        </pc:spChg>
        <pc:spChg chg="add mod">
          <ac:chgData name="Alfred Smith" userId="3c60a3631c0db8ad" providerId="LiveId" clId="{2ADECC46-4BD9-4431-B849-A797A1B0DF98}" dt="2025-05-26T09:14:20.766" v="25"/>
          <ac:spMkLst>
            <pc:docMk/>
            <pc:sldMk cId="1922139011" sldId="281"/>
            <ac:spMk id="5" creationId="{A39907F3-8D86-E7C6-C595-510962FE3EA9}"/>
          </ac:spMkLst>
        </pc:spChg>
      </pc:sldChg>
      <pc:sldChg chg="modSp">
        <pc:chgData name="Alfred Smith" userId="3c60a3631c0db8ad" providerId="LiveId" clId="{2ADECC46-4BD9-4431-B849-A797A1B0DF98}" dt="2025-05-26T09:08:15.749" v="2"/>
        <pc:sldMkLst>
          <pc:docMk/>
          <pc:sldMk cId="1126511635" sldId="282"/>
        </pc:sldMkLst>
        <pc:spChg chg="mod">
          <ac:chgData name="Alfred Smith" userId="3c60a3631c0db8ad" providerId="LiveId" clId="{2ADECC46-4BD9-4431-B849-A797A1B0DF98}" dt="2025-05-26T09:08:15.749" v="2"/>
          <ac:spMkLst>
            <pc:docMk/>
            <pc:sldMk cId="1126511635" sldId="282"/>
            <ac:spMk id="4" creationId="{C15F6335-D05A-CFE1-0D06-E4E78C744F05}"/>
          </ac:spMkLst>
        </pc:spChg>
      </pc:sldChg>
      <pc:sldChg chg="modSp mod">
        <pc:chgData name="Alfred Smith" userId="3c60a3631c0db8ad" providerId="LiveId" clId="{2ADECC46-4BD9-4431-B849-A797A1B0DF98}" dt="2025-05-26T09:14:42.283" v="27"/>
        <pc:sldMkLst>
          <pc:docMk/>
          <pc:sldMk cId="3166251957" sldId="283"/>
        </pc:sldMkLst>
        <pc:spChg chg="mod">
          <ac:chgData name="Alfred Smith" userId="3c60a3631c0db8ad" providerId="LiveId" clId="{2ADECC46-4BD9-4431-B849-A797A1B0DF98}" dt="2025-05-26T09:14:42.283" v="27"/>
          <ac:spMkLst>
            <pc:docMk/>
            <pc:sldMk cId="3166251957" sldId="283"/>
            <ac:spMk id="3" creationId="{A58184BD-88F1-BA02-40C1-D8403D0EEC0D}"/>
          </ac:spMkLst>
        </pc:spChg>
      </pc:sldChg>
      <pc:sldChg chg="modSp">
        <pc:chgData name="Alfred Smith" userId="3c60a3631c0db8ad" providerId="LiveId" clId="{2ADECC46-4BD9-4431-B849-A797A1B0DF98}" dt="2025-05-26T09:08:15.749" v="2"/>
        <pc:sldMkLst>
          <pc:docMk/>
          <pc:sldMk cId="2040450428" sldId="296"/>
        </pc:sldMkLst>
        <pc:spChg chg="mod">
          <ac:chgData name="Alfred Smith" userId="3c60a3631c0db8ad" providerId="LiveId" clId="{2ADECC46-4BD9-4431-B849-A797A1B0DF98}" dt="2025-05-26T09:08:15.749" v="2"/>
          <ac:spMkLst>
            <pc:docMk/>
            <pc:sldMk cId="2040450428" sldId="296"/>
            <ac:spMk id="2" creationId="{409987A9-18BE-5774-70DD-4DCEFE07DF93}"/>
          </ac:spMkLst>
        </pc:spChg>
      </pc:sldChg>
    </pc:docChg>
  </pc:docChgLst>
  <pc:docChgLst>
    <pc:chgData name="Leonie Smith" userId="fed1330f33f5650e" providerId="LiveId" clId="{A008F43F-BC92-469B-8448-F9DE7CFEB5E9}"/>
    <pc:docChg chg="modSld">
      <pc:chgData name="Leonie Smith" userId="fed1330f33f5650e" providerId="LiveId" clId="{A008F43F-BC92-469B-8448-F9DE7CFEB5E9}" dt="2023-02-16T02:27:25.469" v="53" actId="20577"/>
      <pc:docMkLst>
        <pc:docMk/>
      </pc:docMkLst>
      <pc:sldChg chg="modSp mod">
        <pc:chgData name="Leonie Smith" userId="fed1330f33f5650e" providerId="LiveId" clId="{A008F43F-BC92-469B-8448-F9DE7CFEB5E9}" dt="2023-02-16T02:27:25.469" v="53" actId="20577"/>
        <pc:sldMkLst>
          <pc:docMk/>
          <pc:sldMk cId="1499918570" sldId="257"/>
        </pc:sldMkLst>
      </pc:sldChg>
      <pc:sldChg chg="addSp modSp mod">
        <pc:chgData name="Leonie Smith" userId="fed1330f33f5650e" providerId="LiveId" clId="{A008F43F-BC92-469B-8448-F9DE7CFEB5E9}" dt="2023-02-16T02:20:28.862" v="3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A008F43F-BC92-469B-8448-F9DE7CFEB5E9}" dt="2023-02-16T02:20:39.684" v="4"/>
        <pc:sldMkLst>
          <pc:docMk/>
          <pc:sldMk cId="4120481681" sldId="270"/>
        </pc:sldMkLst>
      </pc:sldChg>
      <pc:sldChg chg="addSp modSp mod">
        <pc:chgData name="Leonie Smith" userId="fed1330f33f5650e" providerId="LiveId" clId="{A008F43F-BC92-469B-8448-F9DE7CFEB5E9}" dt="2023-02-16T02:23:17.193" v="2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A008F43F-BC92-469B-8448-F9DE7CFEB5E9}" dt="2023-02-16T02:23:23.789" v="2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A008F43F-BC92-469B-8448-F9DE7CFEB5E9}" dt="2023-02-16T02:23:29.366" v="31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A008F43F-BC92-469B-8448-F9DE7CFEB5E9}" dt="2023-02-16T02:23:41.234" v="34" actId="1076"/>
        <pc:sldMkLst>
          <pc:docMk/>
          <pc:sldMk cId="2168401200" sldId="274"/>
        </pc:sldMkLst>
      </pc:sldChg>
      <pc:sldChg chg="addSp modSp mod">
        <pc:chgData name="Leonie Smith" userId="fed1330f33f5650e" providerId="LiveId" clId="{A008F43F-BC92-469B-8448-F9DE7CFEB5E9}" dt="2023-02-16T02:23:48.599" v="36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A008F43F-BC92-469B-8448-F9DE7CFEB5E9}" dt="2023-02-16T02:23:55.877" v="38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A008F43F-BC92-469B-8448-F9DE7CFEB5E9}" dt="2023-02-16T02:24:01.806" v="40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A008F43F-BC92-469B-8448-F9DE7CFEB5E9}" dt="2023-02-16T02:24:08.408" v="42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A008F43F-BC92-469B-8448-F9DE7CFEB5E9}" dt="2023-02-16T02:24:15.025" v="44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A008F43F-BC92-469B-8448-F9DE7CFEB5E9}" dt="2023-02-16T02:24:27.593" v="46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A008F43F-BC92-469B-8448-F9DE7CFEB5E9}" dt="2023-02-16T02:24:34.916" v="48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A008F43F-BC92-469B-8448-F9DE7CFEB5E9}" dt="2023-02-16T02:24:51.841" v="52" actId="1076"/>
        <pc:sldMkLst>
          <pc:docMk/>
          <pc:sldMk cId="2040450428" sldId="296"/>
        </pc:sldMkLst>
      </pc:sldChg>
    </pc:docChg>
  </pc:docChgLst>
  <pc:docChgLst>
    <pc:chgData name="Leonie Smith" userId="fed1330f33f5650e" providerId="LiveId" clId="{1B9340F7-D43B-472B-9C9B-3B0C9A661C66}"/>
    <pc:docChg chg="undo custSel modSld">
      <pc:chgData name="Leonie Smith" userId="fed1330f33f5650e" providerId="LiveId" clId="{1B9340F7-D43B-472B-9C9B-3B0C9A661C66}" dt="2023-03-15T04:13:51.277" v="137" actId="5793"/>
      <pc:docMkLst>
        <pc:docMk/>
      </pc:docMkLst>
      <pc:sldChg chg="addSp modSp modNotesTx">
        <pc:chgData name="Leonie Smith" userId="fed1330f33f5650e" providerId="LiveId" clId="{1B9340F7-D43B-472B-9C9B-3B0C9A661C66}" dt="2023-03-15T04:13:51.277" v="137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1B9340F7-D43B-472B-9C9B-3B0C9A661C66}" dt="2023-03-14T04:47:20.915" v="1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1B9340F7-D43B-472B-9C9B-3B0C9A661C66}" dt="2023-03-14T04:52:41.815" v="30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1B9340F7-D43B-472B-9C9B-3B0C9A661C66}" dt="2023-03-14T04:55:32.826" v="46"/>
        <pc:sldMkLst>
          <pc:docMk/>
          <pc:sldMk cId="4037329247" sldId="261"/>
        </pc:sldMkLst>
      </pc:sldChg>
      <pc:sldChg chg="addSp modSp">
        <pc:chgData name="Leonie Smith" userId="fed1330f33f5650e" providerId="LiveId" clId="{1B9340F7-D43B-472B-9C9B-3B0C9A661C66}" dt="2023-03-14T04:56:32.570" v="4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1B9340F7-D43B-472B-9C9B-3B0C9A661C66}" dt="2023-03-14T04:58:40.576" v="5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1B9340F7-D43B-472B-9C9B-3B0C9A661C66}" dt="2023-03-14T05:05:47.245" v="61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1B9340F7-D43B-472B-9C9B-3B0C9A661C66}" dt="2023-03-14T05:14:08.617" v="71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1B9340F7-D43B-472B-9C9B-3B0C9A661C66}" dt="2023-03-14T05:21:43.861" v="9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1B9340F7-D43B-472B-9C9B-3B0C9A661C66}" dt="2023-03-14T05:22:28.450" v="99"/>
        <pc:sldMkLst>
          <pc:docMk/>
          <pc:sldMk cId="4017137865" sldId="267"/>
        </pc:sldMkLst>
      </pc:sldChg>
      <pc:sldChg chg="addSp modSp">
        <pc:chgData name="Leonie Smith" userId="fed1330f33f5650e" providerId="LiveId" clId="{1B9340F7-D43B-472B-9C9B-3B0C9A661C66}" dt="2023-03-14T05:23:21.435" v="100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1B9340F7-D43B-472B-9C9B-3B0C9A661C66}" dt="2023-03-14T05:27:55.880" v="119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1B9340F7-D43B-472B-9C9B-3B0C9A661C66}" dt="2023-03-14T05:30:33.773" v="126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1B9340F7-D43B-472B-9C9B-3B0C9A661C66}" dt="2023-03-14T05:37:41.656" v="133"/>
        <pc:sldMkLst>
          <pc:docMk/>
          <pc:sldMk cId="3166251957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51 Paul’s 1st Journey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Barnabas, Saul and Agabus in Antioch – Acts 11:19-30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Saul, Barnabas and John Mark sent out – Acts 13:1-5 (Center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</a:t>
            </a:r>
            <a:r>
              <a:rPr lang="en-US" sz="1800" b="0" i="0" u="none" strike="noStrike" baseline="0" dirty="0" err="1">
                <a:latin typeface="TimesNewRomanPSMT"/>
              </a:rPr>
              <a:t>Sergius</a:t>
            </a:r>
            <a:r>
              <a:rPr lang="en-US" sz="1800" b="0" i="0" u="none" strike="noStrike" baseline="0" dirty="0">
                <a:latin typeface="TimesNewRomanPSMT"/>
              </a:rPr>
              <a:t> Paulus and </a:t>
            </a:r>
            <a:r>
              <a:rPr lang="en-US" sz="1800" b="0" i="0" u="none" strike="noStrike" baseline="0" dirty="0" err="1">
                <a:latin typeface="TimesNewRomanPSMT"/>
              </a:rPr>
              <a:t>Elymas</a:t>
            </a:r>
            <a:r>
              <a:rPr lang="en-US" sz="1800" b="0" i="0" u="none" strike="noStrike" baseline="0" dirty="0">
                <a:latin typeface="TimesNewRomanPSMT"/>
              </a:rPr>
              <a:t> – Acts 13:6-12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John Mark leaves them and returns to Jerusalem – Acts 13:13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Rejected by Jews in Pisidian Antioch – Acts 13:14-52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Chased from Iconium – Acts 14:1-6 (Center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Healing of lame man in Lystra – Acts 14:7-20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8. On the way back to Antioch – Acts 14:21-28 (Left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9. The Council at Jerusalem – Acts 15:1-35 (Center)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51-1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A21AA7C-710D-9183-0241-9A6520F4F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76DA39-C190-E7DD-CCFD-B318ECC2F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7"/>
    </mc:Choice>
    <mc:Fallback xmlns="">
      <p:transition spd="slow" advTm="3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8B3E7-3E5C-8A3D-55B5-E0556E2B9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087"/>
            <a:ext cx="12231757" cy="6886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31A8F4-3BC0-E37D-C185-FCFDA32BF24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9C4E822-7478-2419-F624-7B7C77E34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92D9A9-E566-44AF-35AB-2A768E04AC5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དོན་དེ་ཡེ་རུ་སཱ་ལེམ་དུ་ཡོད་པའི་ཆོས་ཚོགས་ཀྱི་རྣ་བས་ཐོས་ཏེ་པཱར་ན་པཱ་བྱ་བ་ཨན་ཏི་ཡོག་ཡཱ་རུ་མངགས༌པ་དང་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27328-8E2B-2F22-6B07-D10509B4DFE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22When news of this reached the ears of the church in Jerusalem, they sent Barnabas to Antioch.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3"/>
    </mc:Choice>
    <mc:Fallback xmlns="">
      <p:transition spd="slow" advTm="10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BA194-1450-4691-D94D-818562635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640" y="-352421"/>
            <a:ext cx="12285640" cy="7210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CBBD2-80BC-820A-4F9D-D4090972B40A}"/>
              </a:ext>
            </a:extLst>
          </p:cNvPr>
          <p:cNvSpPr txBox="1"/>
          <p:nvPr/>
        </p:nvSpPr>
        <p:spPr>
          <a:xfrm>
            <a:off x="217075" y="579374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756804-9E71-5E3C-310F-F6426FF1F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C6579D-BD44-92E7-E0CD-94B9CC8922E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23ཁོ་རང་ཡུལ་དེར་སླེབས་ནས་དཀོན་མཆོག་གིས་མི་རྣམས་ལ་གནང་བའི་ཐུགས་རྗེ་མཐོང་སྟེ་སེམས་དགའ་བར་གྱུར་ནས། མི་རྣམས་ལ་བློ་སེམས་འགྱུར་མེད་ཀྱིས་གཙོ་བོ་ལ་བརྟེན་པར་སྐུལ་མ་གནང་ངོ༌།།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80AB7-0C9D-CDEA-755B-7BD212399CE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23When he arrived and saw the grace of God, he rejoiced and encouraged them all to abide in the Lord with all their hearts.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0"/>
    </mc:Choice>
    <mc:Fallback xmlns="">
      <p:transition spd="slow" advTm="11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EBB6B8-98FA-1CBF-7E2D-357DD2AB4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7032"/>
            <a:ext cx="12192000" cy="7325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3EED2-8FDC-15CE-A363-8E2DF9034D5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A4FC685-950F-7D61-A5FC-CC17009B1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96E1B9-1B91-B50D-7CF7-B9C55B572E7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24པཱར་ན་པཱ་ནི་རང་གཤིས་བཟང་ཞིང་དམ་པའི་ཐུགས་ཉིད་ཀྱིས་ཁྱབ་ཡོད་པ་དང་དད་སེམས་ཆེ་བ་ཞིག་ཡིན་པས་མི་མང་པོས་ཀྱང་གཙོ་བོ་ལ་དད་པ་བྱས༌པ་རེ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27D705-D920-6AFD-A1DB-D37D2AFE0CA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24Barnabas was a good man, full of the Holy Spirit and faith, and a great number of people were brought to the Lord.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3"/>
    </mc:Choice>
    <mc:Fallback xmlns="">
      <p:transition spd="slow" advTm="12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A7F69-5156-7DA9-FCA0-EB6AA78A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149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5D9064-456A-7B51-0499-39E5F68095E9}"/>
              </a:ext>
            </a:extLst>
          </p:cNvPr>
          <p:cNvSpPr txBox="1"/>
          <p:nvPr/>
        </p:nvSpPr>
        <p:spPr>
          <a:xfrm>
            <a:off x="291548" y="578236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741C1C2-C66F-02B8-CEF2-E9DB42F19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440CF9-1E19-7A4D-3198-160E0FE2EBB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25དེ་ནས་ཁོ་རང་ཐཱར་ཟི་ཞེས་པར་སོ་ལོ་འཚོལ་དུ་སོང༌ཞིང༌། 26ཁོང་བཙལ་ནས་རྙེད་པ་དང་ཨན་ཏི་ཡོག་ཡཱ་རུ་ཁྲིད་ཡོང་ཞིང་།</a:t>
            </a:r>
            <a:endParaRPr lang="en-IN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A49838-6CDC-1D9D-2770-0F5DDE34AB4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25Then Barnabas went to Tarsus to look for Saul, 26and when he found him, he brought him back to Antioch…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4"/>
    </mc:Choice>
    <mc:Fallback xmlns="">
      <p:transition spd="slow" advTm="9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2A0C9-DA5C-6853-0C5D-6D10244C8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2001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F8C285-C564-66E2-EC7F-FAF508B49FB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FD43BA-EB24-4F35-7239-252388EFB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6C759C-F1B7-1B23-688C-711FB0EC47E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དེ་ནས་ཁོང་གཉིས་ལོ་གཅིག་གི་རིང་ལ་ཆོས་ཚོགས་དང་མཉམ་དུ་འཚོགས་ཏེ་མི་མང་པོར་ཆོས་གསུངས་སོ།། རྗེས་འབྲང་པ་རྣམས་ལ་མཱ་ཤི་ཀ་པ་ཞེས་པའི་མིང་ནི་ཐོག་མར་ཨན་ཏི་ཡོག་ཡཱ་ནས་ཐོགས༌པའོ།།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CFE21-230D-8107-D99E-95D91D4DD41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So for a full year they met together with the church and taught large numbers of people. The disciples were first called Christians at Antioch.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9"/>
    </mc:Choice>
    <mc:Fallback xmlns="">
      <p:transition spd="slow" advTm="13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106F2-CDFF-D4C5-1ED2-5ABB188C9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53" y="0"/>
            <a:ext cx="123211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C62C6D-AE4A-65F9-67B0-0FCF06F13570}"/>
              </a:ext>
            </a:extLst>
          </p:cNvPr>
          <p:cNvSpPr txBox="1"/>
          <p:nvPr/>
        </p:nvSpPr>
        <p:spPr>
          <a:xfrm>
            <a:off x="4009623" y="1262129"/>
            <a:ext cx="6096000" cy="4056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མཛད་འཕྲིན 11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ཨན་ཏི་ཡོག་ཡཱ་གྲོང་ཁྱེར་ལ་ཡོད་པའི་ཆོས་ཚོགས།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BB1CA-FEDC-19B6-73C5-300B720C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9331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0191D2-156F-B501-A135-3BC5E5082696}"/>
              </a:ext>
            </a:extLst>
          </p:cNvPr>
          <p:cNvSpPr txBox="1"/>
          <p:nvPr/>
        </p:nvSpPr>
        <p:spPr>
          <a:xfrm>
            <a:off x="242833" y="593541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7F75F1A-BDE9-68BB-ABB4-F4E2B1AAE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E13F4A-A32A-AA60-AAC2-E7CEE3FC962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27ཉིན་དེ་དག་གི་རིང༌ལ། ལུང་སྟོན་པ༌ཁ་ཤས་ཡེ་རུ་སཱ་ལེམ་ནས་མར་ཨན་ཏི་ཡོག་ཡཱ་རུ་བྱོན་པ༌དང༌།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025004-98DA-4FD0-F219-97EE922B5825}"/>
              </a:ext>
            </a:extLst>
          </p:cNvPr>
          <p:cNvSpPr txBox="1"/>
          <p:nvPr/>
        </p:nvSpPr>
        <p:spPr>
          <a:xfrm>
            <a:off x="424660" y="217602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27In those days some prophets came down from Jerusalem to Antioch.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5"/>
    </mc:Choice>
    <mc:Fallback xmlns="">
      <p:transition spd="slow" advTm="7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78DAC-FA71-9CC9-AA3F-84C9A7CC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09"/>
            <a:ext cx="12363718" cy="6896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5AA21C-E614-1387-33B6-90C9B21535F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727177-BFAD-423B-3D29-9B07D0B7C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161FE0-7781-1C5A-0538-89DF49494B8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28དེ་རྣམས་ཀྱི་ཁྲོད་དུ་ཨ་གཱ་པུ་བྱ་བ་ཞིག་ཡོད་པ་དེས་དམ་པའི་ཐུགས་ཉིད་ཀྱི་ནུས་མཐུར་བརྟེན་ནས་ས་གཞི་ཐམས་ཅད་ལ་མུ་གེ་ཆེན་པོ་འབྱུང་ངེས་པའི་ལུང་བསྟན་གནང༌། དོན་དེ་ཀཱ་ལོ་དི་རྒྱལ་པོའི་དུས་སུ་དངོས་གནས་བྱུང་མྱོང༌བ་ཡིན་ནོ།།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A9E17E-DB0A-6244-0D34-07E2BDE495B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28One of them named Agabus stood up and predicted through the Spirit that a great famine would sweep across the whole world. (This happened under Claudius.)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69"/>
    </mc:Choice>
    <mc:Fallback xmlns="">
      <p:transition spd="slow" advTm="20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C1886D-22E5-05C2-2CC9-2688E704A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0930"/>
            <a:ext cx="12737206" cy="7068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02F206-B1DB-5CBC-DF66-A426B0C8056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A9E15D9-A9CA-9A3E-3297-635DBF980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19201-1401-DC4D-675F-69F7B30A963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29དེ་ནས་རྗེས་འབྲང་པ་རྣམས་ཀྱིས་རང་རང་གི་ཅི་ནུས་བཞིན་ཞལ་འདེབས་ཕུལ་ནས་ཡ་ཧུ་དཱའི་ཡུལ་དུ་གནས་པའི་སྤུན་ཟླ་རྣམས་ལ་རོགས་སྐྱོར་བྱེད་རྒྱུ་ཐག་གིས་བཅད༌ཅིང༌། </a:t>
            </a:r>
            <a:endParaRPr lang="en-IN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907F3-8D86-E7C6-C595-510962FE3EA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29So the disciples, each according to his ability, decided to send relief to the brothers living in Judea.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8"/>
    </mc:Choice>
    <mc:Fallback xmlns="">
      <p:transition spd="slow" advTm="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1CE56-1454-3915-1732-774235855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2683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5F6335-D05A-CFE1-0D06-E4E78C744F0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30ཁོ་རྣམས་ཀྱིས་རྒྱུ་ནོམ་པ་ཅི་ཙམ་བསྡུས་པ་ཐམས་ཅད་པཱར་ན་པཱ་དང་སོ་ལོ་གཉིས་ལ་བཅོལ༌ཏེ། ཆོས་ཚོགས་ཀྱི་རྒན་པོ་རྣམས་ལ་སྤྲོད་དུ་བཅུག༌གོ།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>
                <a:solidFill>
                  <a:srgbClr val="777A7B"/>
                </a:solidFill>
                <a:latin typeface="Arial" panose="020B0604020202020204" pitchFamily="34" charset="0"/>
              </a:rPr>
              <a:t>30This they did, sending their gifts to the elders with Barnabas and Saul.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29A681-875F-1D21-260B-5C6199B21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7"/>
    </mc:Choice>
    <mc:Fallback xmlns="">
      <p:transition spd="slow" advTm="9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106F2-CDFF-D4C5-1ED2-5ABB188C9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53" y="0"/>
            <a:ext cx="1232115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9987A9-18BE-5774-70DD-4DCEFE07DF93}"/>
              </a:ext>
            </a:extLst>
          </p:cNvPr>
          <p:cNvSpPr txBox="1"/>
          <p:nvPr/>
        </p:nvSpPr>
        <p:spPr>
          <a:xfrm>
            <a:off x="9502743" y="46189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45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མཛད་འཕྲིན 11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ཨན་ཏི་ཡོག་ཡཱ་གྲོང་ཁྱེར་ལ་ཡོད་པའི་ཆོས་ཚོགས།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6000" b="1" i="0" u="none" strike="noStrike" baseline="0" dirty="0">
                <a:latin typeface="TimesNewRomanPS-BoldMT"/>
              </a:rPr>
              <a:t> Saul’s 1st Journey</a:t>
            </a:r>
          </a:p>
          <a:p>
            <a:pPr algn="l"/>
            <a:r>
              <a:rPr lang="en-US" sz="6000" b="0" i="0" u="none" strike="noStrike" baseline="0" dirty="0">
                <a:latin typeface="TimesNewRomanPSMT"/>
              </a:rPr>
              <a:t> Teaching in Antioch – Acts 11:19-30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497E19-83ED-6083-E9DC-61E5A8563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6"/>
    </mc:Choice>
    <mc:Fallback xmlns="">
      <p:transition spd="slow" advTm="3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031FE0-3EA5-80B0-5C8A-2CC2E16B1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53" y="0"/>
            <a:ext cx="1232115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1126A1-ECD9-61EB-6C58-893776D43B7F}"/>
              </a:ext>
            </a:extLst>
          </p:cNvPr>
          <p:cNvSpPr txBox="1"/>
          <p:nvPr/>
        </p:nvSpPr>
        <p:spPr>
          <a:xfrm>
            <a:off x="4009623" y="1262129"/>
            <a:ext cx="6096000" cy="4056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མཛད་འཕྲིན 11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ཨན་ཏི་ཡོག་ཡཱ་གྲོང་ཁྱེར་ལ་ཡོད་པའི་ཆོས་ཚོགས།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CCDC673-C4ED-5100-2870-09EC21230F42}"/>
              </a:ext>
            </a:extLst>
          </p:cNvPr>
          <p:cNvSpPr txBox="1"/>
          <p:nvPr/>
        </p:nvSpPr>
        <p:spPr>
          <a:xfrm>
            <a:off x="265430" y="607790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7C5412-95BB-8407-4D61-29B5056B8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6DE9D2-62E3-7DD6-CEDD-494F56B22E5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19དེ་ཡང་སི་ཏེ་ཕཱན་གྱི་དོན་རྐྱེན་གྱི་དབང་གིས་གནོད་འཚེ་མྱངས་ཤིང་ཕྱོགས་བཞིར་ཐོར་བའི་དད་ལྡན་རྣམས་ཕོའོ་ནེ་ཀེ་དང་ཀིབ་རིས། གཞན་ཡང་ཨན་ཏི་ཡོག་ཡཱ་རུ་ཕྱིན༌ནས། གཞན་སུ་ལའང་དཀོན་མཆོག་གི་བཀའ་མ་བསྒྲགས་པར་ཡ་ཧུ་དཱ་པ་ཁོ་ནར་བསྒྲགས་སོ།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421E13-31AA-E537-ADDA-F4A6D5232F9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19Meanwhile those scattered by the persecution that began with Stephen traveled as far as Phoenicia, Cyprus, and Antioch, speaking the message only to Jews.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5"/>
    </mc:Choice>
    <mc:Fallback xmlns="">
      <p:transition spd="slow" advTm="17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B1E52-D840-B0FD-D95F-B5E557833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8995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BF1502-9E46-52BE-28AB-54AE3F3AB34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FCA6673-5A1A-6480-42F8-EC2F688B3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E46B76-742D-6636-DBC2-FA1BDA64EC75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20འོན༌ཀྱང༌། དེ་དག་གི་ཁྲོད་དུ་ཡོད་པའི་ཀིབ་རིས་དང་ཀི་རེ་ནེ་ཡི་མི་ཁ་ཤས་ཨན་ཏི་ཡོག་ཡཱ་རུ་སླེབས༌ཏེ། གྷི་རིག་པ་རྣམས་ལའང་གཙོ་བོ་ཡེ་ཤུའི་སྐོར་བསྒྲགས་པ༌དང༌།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D33210-FF54-AD8E-B775-1E255C43F24C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20But some of them, men from Cyprus and Cyrene, went to Antioch and began speaking to the Greeks  as well, proclaiming the good news about the Lord Jesus.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8"/>
    </mc:Choice>
    <mc:Fallback xmlns="">
      <p:transition spd="slow" advTm="15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A0327D-3B7F-016B-D05A-0D0F31BE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9364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01B5E-B583-92C3-2233-B4EB26770D9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11:20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1C3B99-3BB7-F696-0A8D-84ABA8BA7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075828-DF2E-5C38-DDEA-811D8F6A8D4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21གཙོ་བོའི་ཕྱག་ནི་མི་དེ་རྣམས་དང་ལྷན་དུ་བཞུགས༌ཤིང༌། མི་ཤིན་ཏུ་མང་པོའང་དད་ཅིང་གཙོ་བོའི་ཕྱོགས་སུ་འཁོར་བར་གྱུར་ཏོ།།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583184-4291-8121-665E-A8E1D4F1A8E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21The hand of the Lord was with them, and a great number of people believed and turned to the Lord.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8"/>
    </mc:Choice>
    <mc:Fallback xmlns="">
      <p:transition spd="slow" advTm="8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5185</TotalTime>
  <Words>1176</Words>
  <Application>Microsoft Office PowerPoint</Application>
  <PresentationFormat>Widescreen</PresentationFormat>
  <Paragraphs>67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51-1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2025-05-26T09:14:51Z</dcterms:modified>
</cp:coreProperties>
</file>