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9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B1A7B-F420-4FD2-A752-237BB7A444A5}" v="1" dt="2024-07-25T10:38:06.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3F2D88D-C0CB-4944-94BE-5FEB5755BB0F}"/>
    <pc:docChg chg="modSld">
      <pc:chgData name="Leonie Smith" userId="fed1330f33f5650e" providerId="LiveId" clId="{73F2D88D-C0CB-4944-94BE-5FEB5755BB0F}" dt="2024-01-16T04:05:48.246" v="63" actId="20577"/>
      <pc:docMkLst>
        <pc:docMk/>
      </pc:docMkLst>
      <pc:sldChg chg="addSp delSp modSp mod modTransition modAnim modNotesTx">
        <pc:chgData name="Leonie Smith" userId="fed1330f33f5650e" providerId="LiveId" clId="{73F2D88D-C0CB-4944-94BE-5FEB5755BB0F}" dt="2024-01-16T04:05:48.246" v="63" actId="20577"/>
        <pc:sldMkLst>
          <pc:docMk/>
          <pc:sldMk cId="1499918570" sldId="257"/>
        </pc:sldMkLst>
        <pc:picChg chg="add del mod">
          <ac:chgData name="Leonie Smith" userId="fed1330f33f5650e" providerId="LiveId" clId="{73F2D88D-C0CB-4944-94BE-5FEB5755BB0F}" dt="2024-01-16T02:49:07.771" v="2"/>
          <ac:picMkLst>
            <pc:docMk/>
            <pc:sldMk cId="1499918570" sldId="257"/>
            <ac:picMk id="6" creationId="{9001F049-D8D1-944E-9707-5AEB98F0F7C5}"/>
          </ac:picMkLst>
        </pc:picChg>
        <pc:picChg chg="add mod">
          <ac:chgData name="Leonie Smith" userId="fed1330f33f5650e" providerId="LiveId" clId="{73F2D88D-C0CB-4944-94BE-5FEB5755BB0F}" dt="2024-01-16T02:49:07.771" v="2"/>
          <ac:picMkLst>
            <pc:docMk/>
            <pc:sldMk cId="1499918570" sldId="257"/>
            <ac:picMk id="7" creationId="{5A21AA7C-710D-9183-0241-9A6520F4F2BB}"/>
          </ac:picMkLst>
        </pc:picChg>
        <pc:picChg chg="del">
          <ac:chgData name="Leonie Smith" userId="fed1330f33f5650e" providerId="LiveId" clId="{73F2D88D-C0CB-4944-94BE-5FEB5755BB0F}" dt="2024-01-16T02:49:00.813" v="1"/>
          <ac:picMkLst>
            <pc:docMk/>
            <pc:sldMk cId="1499918570" sldId="257"/>
            <ac:picMk id="11" creationId="{F08191E2-7546-8EB2-9C74-0CF0750A8C45}"/>
          </ac:picMkLst>
        </pc:picChg>
      </pc:sldChg>
      <pc:sldChg chg="addSp delSp modSp mod modTransition modAnim">
        <pc:chgData name="Leonie Smith" userId="fed1330f33f5650e" providerId="LiveId" clId="{73F2D88D-C0CB-4944-94BE-5FEB5755BB0F}" dt="2024-01-16T02:49:33.219" v="5"/>
        <pc:sldMkLst>
          <pc:docMk/>
          <pc:sldMk cId="454763615" sldId="259"/>
        </pc:sldMkLst>
        <pc:picChg chg="add del mod ord">
          <ac:chgData name="Leonie Smith" userId="fed1330f33f5650e" providerId="LiveId" clId="{73F2D88D-C0CB-4944-94BE-5FEB5755BB0F}" dt="2024-01-16T02:49:33.219" v="5"/>
          <ac:picMkLst>
            <pc:docMk/>
            <pc:sldMk cId="454763615" sldId="259"/>
            <ac:picMk id="5" creationId="{3C037D91-47F9-6C17-6D36-AA691F981C3D}"/>
          </ac:picMkLst>
        </pc:picChg>
        <pc:picChg chg="add mod">
          <ac:chgData name="Leonie Smith" userId="fed1330f33f5650e" providerId="LiveId" clId="{73F2D88D-C0CB-4944-94BE-5FEB5755BB0F}" dt="2024-01-16T02:49:33.219" v="5"/>
          <ac:picMkLst>
            <pc:docMk/>
            <pc:sldMk cId="454763615" sldId="259"/>
            <ac:picMk id="6" creationId="{11497E19-83ED-6083-E9DC-61E5A8563DBF}"/>
          </ac:picMkLst>
        </pc:picChg>
        <pc:picChg chg="del">
          <ac:chgData name="Leonie Smith" userId="fed1330f33f5650e" providerId="LiveId" clId="{73F2D88D-C0CB-4944-94BE-5FEB5755BB0F}" dt="2024-01-16T02:49:26.066" v="4"/>
          <ac:picMkLst>
            <pc:docMk/>
            <pc:sldMk cId="454763615" sldId="259"/>
            <ac:picMk id="27" creationId="{A7DAA5C5-5DA5-8E07-5DC3-069372393EB0}"/>
          </ac:picMkLst>
        </pc:picChg>
      </pc:sldChg>
      <pc:sldChg chg="addSp delSp modSp mod modTransition modAnim">
        <pc:chgData name="Leonie Smith" userId="fed1330f33f5650e" providerId="LiveId" clId="{73F2D88D-C0CB-4944-94BE-5FEB5755BB0F}" dt="2024-01-16T02:50:04.927" v="8"/>
        <pc:sldMkLst>
          <pc:docMk/>
          <pc:sldMk cId="2346136586" sldId="260"/>
        </pc:sldMkLst>
        <pc:picChg chg="add del mod ord">
          <ac:chgData name="Leonie Smith" userId="fed1330f33f5650e" providerId="LiveId" clId="{73F2D88D-C0CB-4944-94BE-5FEB5755BB0F}" dt="2024-01-16T02:50:04.927" v="8"/>
          <ac:picMkLst>
            <pc:docMk/>
            <pc:sldMk cId="2346136586" sldId="260"/>
            <ac:picMk id="5" creationId="{A7D2B903-915F-64C0-6905-8FA44B87DA14}"/>
          </ac:picMkLst>
        </pc:picChg>
        <pc:picChg chg="add mod">
          <ac:chgData name="Leonie Smith" userId="fed1330f33f5650e" providerId="LiveId" clId="{73F2D88D-C0CB-4944-94BE-5FEB5755BB0F}" dt="2024-01-16T02:50:04.927" v="8"/>
          <ac:picMkLst>
            <pc:docMk/>
            <pc:sldMk cId="2346136586" sldId="260"/>
            <ac:picMk id="6" creationId="{427C5412-95BB-8407-4D61-29B5056B844F}"/>
          </ac:picMkLst>
        </pc:picChg>
        <pc:picChg chg="del">
          <ac:chgData name="Leonie Smith" userId="fed1330f33f5650e" providerId="LiveId" clId="{73F2D88D-C0CB-4944-94BE-5FEB5755BB0F}" dt="2024-01-16T02:49:44.063" v="7"/>
          <ac:picMkLst>
            <pc:docMk/>
            <pc:sldMk cId="2346136586" sldId="260"/>
            <ac:picMk id="34" creationId="{24B0066F-510C-ADB7-AD22-9E2C110F0F5B}"/>
          </ac:picMkLst>
        </pc:picChg>
      </pc:sldChg>
      <pc:sldChg chg="addSp delSp modSp mod modTransition modAnim">
        <pc:chgData name="Leonie Smith" userId="fed1330f33f5650e" providerId="LiveId" clId="{73F2D88D-C0CB-4944-94BE-5FEB5755BB0F}" dt="2024-01-16T02:50:27.829" v="11"/>
        <pc:sldMkLst>
          <pc:docMk/>
          <pc:sldMk cId="4037329247" sldId="261"/>
        </pc:sldMkLst>
        <pc:picChg chg="add del mod ord">
          <ac:chgData name="Leonie Smith" userId="fed1330f33f5650e" providerId="LiveId" clId="{73F2D88D-C0CB-4944-94BE-5FEB5755BB0F}" dt="2024-01-16T02:50:27.829" v="11"/>
          <ac:picMkLst>
            <pc:docMk/>
            <pc:sldMk cId="4037329247" sldId="261"/>
            <ac:picMk id="5" creationId="{81F533BB-A01D-397A-66EC-9A8B5A0FE5F3}"/>
          </ac:picMkLst>
        </pc:picChg>
        <pc:picChg chg="add mod">
          <ac:chgData name="Leonie Smith" userId="fed1330f33f5650e" providerId="LiveId" clId="{73F2D88D-C0CB-4944-94BE-5FEB5755BB0F}" dt="2024-01-16T02:50:27.829" v="11"/>
          <ac:picMkLst>
            <pc:docMk/>
            <pc:sldMk cId="4037329247" sldId="261"/>
            <ac:picMk id="6" creationId="{0FCA6673-5A1A-6480-42F8-EC2F688B3491}"/>
          </ac:picMkLst>
        </pc:picChg>
        <pc:picChg chg="del">
          <ac:chgData name="Leonie Smith" userId="fed1330f33f5650e" providerId="LiveId" clId="{73F2D88D-C0CB-4944-94BE-5FEB5755BB0F}" dt="2024-01-16T02:50:08.667" v="10"/>
          <ac:picMkLst>
            <pc:docMk/>
            <pc:sldMk cId="4037329247" sldId="261"/>
            <ac:picMk id="31" creationId="{AE418216-8EF1-5DD8-71A7-10E66BD5E110}"/>
          </ac:picMkLst>
        </pc:picChg>
      </pc:sldChg>
      <pc:sldChg chg="addSp delSp modSp mod modTransition modAnim">
        <pc:chgData name="Leonie Smith" userId="fed1330f33f5650e" providerId="LiveId" clId="{73F2D88D-C0CB-4944-94BE-5FEB5755BB0F}" dt="2024-01-16T02:50:51.234" v="14"/>
        <pc:sldMkLst>
          <pc:docMk/>
          <pc:sldMk cId="1909638311" sldId="262"/>
        </pc:sldMkLst>
        <pc:picChg chg="add del mod">
          <ac:chgData name="Leonie Smith" userId="fed1330f33f5650e" providerId="LiveId" clId="{73F2D88D-C0CB-4944-94BE-5FEB5755BB0F}" dt="2024-01-16T02:50:51.234" v="14"/>
          <ac:picMkLst>
            <pc:docMk/>
            <pc:sldMk cId="1909638311" sldId="262"/>
            <ac:picMk id="5" creationId="{75D3719B-9087-54DF-1836-3CC121A0EB5A}"/>
          </ac:picMkLst>
        </pc:picChg>
        <pc:picChg chg="add mod">
          <ac:chgData name="Leonie Smith" userId="fed1330f33f5650e" providerId="LiveId" clId="{73F2D88D-C0CB-4944-94BE-5FEB5755BB0F}" dt="2024-01-16T02:50:51.234" v="14"/>
          <ac:picMkLst>
            <pc:docMk/>
            <pc:sldMk cId="1909638311" sldId="262"/>
            <ac:picMk id="6" creationId="{441C3B99-3BB7-F696-0A8D-84ABA8BA71F9}"/>
          </ac:picMkLst>
        </pc:picChg>
        <pc:picChg chg="del">
          <ac:chgData name="Leonie Smith" userId="fed1330f33f5650e" providerId="LiveId" clId="{73F2D88D-C0CB-4944-94BE-5FEB5755BB0F}" dt="2024-01-16T02:50:39.321" v="13"/>
          <ac:picMkLst>
            <pc:docMk/>
            <pc:sldMk cId="1909638311" sldId="262"/>
            <ac:picMk id="9" creationId="{A8294DDA-5061-C716-0E6E-5D91BB2AE731}"/>
          </ac:picMkLst>
        </pc:picChg>
      </pc:sldChg>
      <pc:sldChg chg="addSp delSp modSp mod modTransition modAnim">
        <pc:chgData name="Leonie Smith" userId="fed1330f33f5650e" providerId="LiveId" clId="{73F2D88D-C0CB-4944-94BE-5FEB5755BB0F}" dt="2024-01-16T02:51:45.522" v="23"/>
        <pc:sldMkLst>
          <pc:docMk/>
          <pc:sldMk cId="641208035" sldId="263"/>
        </pc:sldMkLst>
        <pc:picChg chg="add del mod ord">
          <ac:chgData name="Leonie Smith" userId="fed1330f33f5650e" providerId="LiveId" clId="{73F2D88D-C0CB-4944-94BE-5FEB5755BB0F}" dt="2024-01-16T02:51:09.325" v="17"/>
          <ac:picMkLst>
            <pc:docMk/>
            <pc:sldMk cId="641208035" sldId="263"/>
            <ac:picMk id="5" creationId="{A8F17B13-2941-C8A8-90E0-FD6D602EED43}"/>
          </ac:picMkLst>
        </pc:picChg>
        <pc:picChg chg="add del mod">
          <ac:chgData name="Leonie Smith" userId="fed1330f33f5650e" providerId="LiveId" clId="{73F2D88D-C0CB-4944-94BE-5FEB5755BB0F}" dt="2024-01-16T02:51:16.898" v="19"/>
          <ac:picMkLst>
            <pc:docMk/>
            <pc:sldMk cId="641208035" sldId="263"/>
            <ac:picMk id="6" creationId="{4C24B8D6-9317-EFA2-1CC8-EFC80589057A}"/>
          </ac:picMkLst>
        </pc:picChg>
        <pc:picChg chg="add del mod ord">
          <ac:chgData name="Leonie Smith" userId="fed1330f33f5650e" providerId="LiveId" clId="{73F2D88D-C0CB-4944-94BE-5FEB5755BB0F}" dt="2024-01-16T02:51:29.790" v="20"/>
          <ac:picMkLst>
            <pc:docMk/>
            <pc:sldMk cId="641208035" sldId="263"/>
            <ac:picMk id="9" creationId="{B703630E-62C2-E8DA-6DD7-4AD34FF1D348}"/>
          </ac:picMkLst>
        </pc:picChg>
        <pc:picChg chg="add del mod">
          <ac:chgData name="Leonie Smith" userId="fed1330f33f5650e" providerId="LiveId" clId="{73F2D88D-C0CB-4944-94BE-5FEB5755BB0F}" dt="2024-01-16T02:51:31.402" v="22"/>
          <ac:picMkLst>
            <pc:docMk/>
            <pc:sldMk cId="641208035" sldId="263"/>
            <ac:picMk id="10" creationId="{4ACFC0AC-ADC4-41A3-F578-D295E11E5DB1}"/>
          </ac:picMkLst>
        </pc:picChg>
        <pc:picChg chg="add del mod ord">
          <ac:chgData name="Leonie Smith" userId="fed1330f33f5650e" providerId="LiveId" clId="{73F2D88D-C0CB-4944-94BE-5FEB5755BB0F}" dt="2024-01-16T02:51:45.522" v="23"/>
          <ac:picMkLst>
            <pc:docMk/>
            <pc:sldMk cId="641208035" sldId="263"/>
            <ac:picMk id="13" creationId="{9616C219-AC6F-A3E6-B8CE-DE0C63D7E8E4}"/>
          </ac:picMkLst>
        </pc:picChg>
        <pc:picChg chg="add mod">
          <ac:chgData name="Leonie Smith" userId="fed1330f33f5650e" providerId="LiveId" clId="{73F2D88D-C0CB-4944-94BE-5FEB5755BB0F}" dt="2024-01-16T02:51:45.522" v="23"/>
          <ac:picMkLst>
            <pc:docMk/>
            <pc:sldMk cId="641208035" sldId="263"/>
            <ac:picMk id="14" creationId="{49C4E822-7478-2419-F624-7B7C77E34CF2}"/>
          </ac:picMkLst>
        </pc:picChg>
        <pc:picChg chg="del">
          <ac:chgData name="Leonie Smith" userId="fed1330f33f5650e" providerId="LiveId" clId="{73F2D88D-C0CB-4944-94BE-5FEB5755BB0F}" dt="2024-01-16T02:50:55.240" v="16"/>
          <ac:picMkLst>
            <pc:docMk/>
            <pc:sldMk cId="641208035" sldId="263"/>
            <ac:picMk id="23" creationId="{02263358-30A4-8E72-ED9D-2CB3A466A904}"/>
          </ac:picMkLst>
        </pc:picChg>
      </pc:sldChg>
      <pc:sldChg chg="addSp delSp modSp mod modTransition modAnim">
        <pc:chgData name="Leonie Smith" userId="fed1330f33f5650e" providerId="LiveId" clId="{73F2D88D-C0CB-4944-94BE-5FEB5755BB0F}" dt="2024-01-16T02:52:05.032" v="26"/>
        <pc:sldMkLst>
          <pc:docMk/>
          <pc:sldMk cId="4044745628" sldId="264"/>
        </pc:sldMkLst>
        <pc:picChg chg="add del mod ord">
          <ac:chgData name="Leonie Smith" userId="fed1330f33f5650e" providerId="LiveId" clId="{73F2D88D-C0CB-4944-94BE-5FEB5755BB0F}" dt="2024-01-16T02:52:05.032" v="26"/>
          <ac:picMkLst>
            <pc:docMk/>
            <pc:sldMk cId="4044745628" sldId="264"/>
            <ac:picMk id="5" creationId="{1671BC47-1CD7-3F42-C078-40B211915133}"/>
          </ac:picMkLst>
        </pc:picChg>
        <pc:picChg chg="add mod">
          <ac:chgData name="Leonie Smith" userId="fed1330f33f5650e" providerId="LiveId" clId="{73F2D88D-C0CB-4944-94BE-5FEB5755BB0F}" dt="2024-01-16T02:52:05.032" v="26"/>
          <ac:picMkLst>
            <pc:docMk/>
            <pc:sldMk cId="4044745628" sldId="264"/>
            <ac:picMk id="6" creationId="{DC756804-9E71-5E3C-310F-F6426FF1F039}"/>
          </ac:picMkLst>
        </pc:picChg>
        <pc:picChg chg="del">
          <ac:chgData name="Leonie Smith" userId="fed1330f33f5650e" providerId="LiveId" clId="{73F2D88D-C0CB-4944-94BE-5FEB5755BB0F}" dt="2024-01-16T02:51:49.758" v="25"/>
          <ac:picMkLst>
            <pc:docMk/>
            <pc:sldMk cId="4044745628" sldId="264"/>
            <ac:picMk id="13" creationId="{26F1D0F2-D44F-00C7-80A8-73CEBC9BE1F2}"/>
          </ac:picMkLst>
        </pc:picChg>
      </pc:sldChg>
      <pc:sldChg chg="addSp delSp modSp mod modTransition modAnim">
        <pc:chgData name="Leonie Smith" userId="fed1330f33f5650e" providerId="LiveId" clId="{73F2D88D-C0CB-4944-94BE-5FEB5755BB0F}" dt="2024-01-16T02:52:26.426" v="29"/>
        <pc:sldMkLst>
          <pc:docMk/>
          <pc:sldMk cId="978260341" sldId="265"/>
        </pc:sldMkLst>
        <pc:picChg chg="add del mod ord">
          <ac:chgData name="Leonie Smith" userId="fed1330f33f5650e" providerId="LiveId" clId="{73F2D88D-C0CB-4944-94BE-5FEB5755BB0F}" dt="2024-01-16T02:52:26.426" v="29"/>
          <ac:picMkLst>
            <pc:docMk/>
            <pc:sldMk cId="978260341" sldId="265"/>
            <ac:picMk id="5" creationId="{312346E7-3485-8410-6545-0E8A06D4670A}"/>
          </ac:picMkLst>
        </pc:picChg>
        <pc:picChg chg="add mod">
          <ac:chgData name="Leonie Smith" userId="fed1330f33f5650e" providerId="LiveId" clId="{73F2D88D-C0CB-4944-94BE-5FEB5755BB0F}" dt="2024-01-16T02:52:26.426" v="29"/>
          <ac:picMkLst>
            <pc:docMk/>
            <pc:sldMk cId="978260341" sldId="265"/>
            <ac:picMk id="6" creationId="{DA4FC685-950F-7D61-A5FC-CC17009B1568}"/>
          </ac:picMkLst>
        </pc:picChg>
        <pc:picChg chg="del">
          <ac:chgData name="Leonie Smith" userId="fed1330f33f5650e" providerId="LiveId" clId="{73F2D88D-C0CB-4944-94BE-5FEB5755BB0F}" dt="2024-01-16T02:52:10.100" v="28"/>
          <ac:picMkLst>
            <pc:docMk/>
            <pc:sldMk cId="978260341" sldId="265"/>
            <ac:picMk id="24" creationId="{3FEE83FF-F842-F5EE-C81D-D342BBC9C759}"/>
          </ac:picMkLst>
        </pc:picChg>
      </pc:sldChg>
      <pc:sldChg chg="addSp delSp modSp mod modTransition modAnim">
        <pc:chgData name="Leonie Smith" userId="fed1330f33f5650e" providerId="LiveId" clId="{73F2D88D-C0CB-4944-94BE-5FEB5755BB0F}" dt="2024-01-16T02:53:11.592" v="35"/>
        <pc:sldMkLst>
          <pc:docMk/>
          <pc:sldMk cId="3575870363" sldId="266"/>
        </pc:sldMkLst>
        <pc:picChg chg="add del mod ord">
          <ac:chgData name="Leonie Smith" userId="fed1330f33f5650e" providerId="LiveId" clId="{73F2D88D-C0CB-4944-94BE-5FEB5755BB0F}" dt="2024-01-16T02:52:52.558" v="32"/>
          <ac:picMkLst>
            <pc:docMk/>
            <pc:sldMk cId="3575870363" sldId="266"/>
            <ac:picMk id="5" creationId="{71247A0D-F850-F00D-19BA-9D597254A425}"/>
          </ac:picMkLst>
        </pc:picChg>
        <pc:picChg chg="add del mod">
          <ac:chgData name="Leonie Smith" userId="fed1330f33f5650e" providerId="LiveId" clId="{73F2D88D-C0CB-4944-94BE-5FEB5755BB0F}" dt="2024-01-16T02:52:58.789" v="34"/>
          <ac:picMkLst>
            <pc:docMk/>
            <pc:sldMk cId="3575870363" sldId="266"/>
            <ac:picMk id="6" creationId="{4C12C6E1-6093-B360-72F4-4F40E9922BEF}"/>
          </ac:picMkLst>
        </pc:picChg>
        <pc:picChg chg="add del mod ord">
          <ac:chgData name="Leonie Smith" userId="fed1330f33f5650e" providerId="LiveId" clId="{73F2D88D-C0CB-4944-94BE-5FEB5755BB0F}" dt="2024-01-16T02:53:11.592" v="35"/>
          <ac:picMkLst>
            <pc:docMk/>
            <pc:sldMk cId="3575870363" sldId="266"/>
            <ac:picMk id="9" creationId="{FC3E0886-4043-9453-2EBE-302D777B11B8}"/>
          </ac:picMkLst>
        </pc:picChg>
        <pc:picChg chg="add mod">
          <ac:chgData name="Leonie Smith" userId="fed1330f33f5650e" providerId="LiveId" clId="{73F2D88D-C0CB-4944-94BE-5FEB5755BB0F}" dt="2024-01-16T02:53:11.592" v="35"/>
          <ac:picMkLst>
            <pc:docMk/>
            <pc:sldMk cId="3575870363" sldId="266"/>
            <ac:picMk id="10" creationId="{F741C1C2-C66F-02B8-CEF2-E9DB42F19179}"/>
          </ac:picMkLst>
        </pc:picChg>
        <pc:picChg chg="del">
          <ac:chgData name="Leonie Smith" userId="fed1330f33f5650e" providerId="LiveId" clId="{73F2D88D-C0CB-4944-94BE-5FEB5755BB0F}" dt="2024-01-16T02:52:43.002" v="31"/>
          <ac:picMkLst>
            <pc:docMk/>
            <pc:sldMk cId="3575870363" sldId="266"/>
            <ac:picMk id="39" creationId="{7002FC12-B8CC-D9BC-E20D-894CE2665496}"/>
          </ac:picMkLst>
        </pc:picChg>
      </pc:sldChg>
      <pc:sldChg chg="addSp delSp modSp mod modTransition modAnim">
        <pc:chgData name="Leonie Smith" userId="fed1330f33f5650e" providerId="LiveId" clId="{73F2D88D-C0CB-4944-94BE-5FEB5755BB0F}" dt="2024-01-16T02:53:32.194" v="38"/>
        <pc:sldMkLst>
          <pc:docMk/>
          <pc:sldMk cId="4017137865" sldId="267"/>
        </pc:sldMkLst>
        <pc:picChg chg="add del mod ord">
          <ac:chgData name="Leonie Smith" userId="fed1330f33f5650e" providerId="LiveId" clId="{73F2D88D-C0CB-4944-94BE-5FEB5755BB0F}" dt="2024-01-16T02:53:32.194" v="38"/>
          <ac:picMkLst>
            <pc:docMk/>
            <pc:sldMk cId="4017137865" sldId="267"/>
            <ac:picMk id="5" creationId="{2688EDA0-22D7-C80D-8C60-1BD6E8BD9A8E}"/>
          </ac:picMkLst>
        </pc:picChg>
        <pc:picChg chg="add mod">
          <ac:chgData name="Leonie Smith" userId="fed1330f33f5650e" providerId="LiveId" clId="{73F2D88D-C0CB-4944-94BE-5FEB5755BB0F}" dt="2024-01-16T02:53:32.194" v="38"/>
          <ac:picMkLst>
            <pc:docMk/>
            <pc:sldMk cId="4017137865" sldId="267"/>
            <ac:picMk id="6" creationId="{55FD43BA-EB24-4F35-7239-252388EFB442}"/>
          </ac:picMkLst>
        </pc:picChg>
        <pc:picChg chg="del">
          <ac:chgData name="Leonie Smith" userId="fed1330f33f5650e" providerId="LiveId" clId="{73F2D88D-C0CB-4944-94BE-5FEB5755BB0F}" dt="2024-01-16T02:53:15.823" v="37"/>
          <ac:picMkLst>
            <pc:docMk/>
            <pc:sldMk cId="4017137865" sldId="267"/>
            <ac:picMk id="18" creationId="{105B2009-C5A9-5CA2-6569-DF6FFDE843C9}"/>
          </ac:picMkLst>
        </pc:picChg>
      </pc:sldChg>
      <pc:sldChg chg="addSp delSp modSp mod modTransition modAnim">
        <pc:chgData name="Leonie Smith" userId="fed1330f33f5650e" providerId="LiveId" clId="{73F2D88D-C0CB-4944-94BE-5FEB5755BB0F}" dt="2024-01-16T02:54:09.112" v="44"/>
        <pc:sldMkLst>
          <pc:docMk/>
          <pc:sldMk cId="3137811553" sldId="268"/>
        </pc:sldMkLst>
        <pc:picChg chg="add del mod">
          <ac:chgData name="Leonie Smith" userId="fed1330f33f5650e" providerId="LiveId" clId="{73F2D88D-C0CB-4944-94BE-5FEB5755BB0F}" dt="2024-01-16T02:53:46.046" v="41"/>
          <ac:picMkLst>
            <pc:docMk/>
            <pc:sldMk cId="3137811553" sldId="268"/>
            <ac:picMk id="5" creationId="{A2C1655D-EF63-A014-46D4-B88F6DED2D67}"/>
          </ac:picMkLst>
        </pc:picChg>
        <pc:picChg chg="add del mod">
          <ac:chgData name="Leonie Smith" userId="fed1330f33f5650e" providerId="LiveId" clId="{73F2D88D-C0CB-4944-94BE-5FEB5755BB0F}" dt="2024-01-16T02:53:58.609" v="43"/>
          <ac:picMkLst>
            <pc:docMk/>
            <pc:sldMk cId="3137811553" sldId="268"/>
            <ac:picMk id="6" creationId="{E466843B-E51E-A171-D234-445669FDDDBC}"/>
          </ac:picMkLst>
        </pc:picChg>
        <pc:picChg chg="del">
          <ac:chgData name="Leonie Smith" userId="fed1330f33f5650e" providerId="LiveId" clId="{73F2D88D-C0CB-4944-94BE-5FEB5755BB0F}" dt="2024-01-16T02:53:35.855" v="40"/>
          <ac:picMkLst>
            <pc:docMk/>
            <pc:sldMk cId="3137811553" sldId="268"/>
            <ac:picMk id="7" creationId="{FF8C6EEF-4737-E65C-5CCB-D992EF6DED1C}"/>
          </ac:picMkLst>
        </pc:picChg>
        <pc:picChg chg="add del mod ord">
          <ac:chgData name="Leonie Smith" userId="fed1330f33f5650e" providerId="LiveId" clId="{73F2D88D-C0CB-4944-94BE-5FEB5755BB0F}" dt="2024-01-16T02:54:09.112" v="44"/>
          <ac:picMkLst>
            <pc:docMk/>
            <pc:sldMk cId="3137811553" sldId="268"/>
            <ac:picMk id="12" creationId="{AFBF0A40-6E34-6A0C-EB4A-87C47605975A}"/>
          </ac:picMkLst>
        </pc:picChg>
        <pc:picChg chg="add mod">
          <ac:chgData name="Leonie Smith" userId="fed1330f33f5650e" providerId="LiveId" clId="{73F2D88D-C0CB-4944-94BE-5FEB5755BB0F}" dt="2024-01-16T02:54:09.112" v="44"/>
          <ac:picMkLst>
            <pc:docMk/>
            <pc:sldMk cId="3137811553" sldId="268"/>
            <ac:picMk id="13" creationId="{F7F75F1A-BDE9-68BB-ABB4-F4E2B1AAECAF}"/>
          </ac:picMkLst>
        </pc:picChg>
      </pc:sldChg>
      <pc:sldChg chg="addSp delSp modSp mod modTransition modAnim">
        <pc:chgData name="Leonie Smith" userId="fed1330f33f5650e" providerId="LiveId" clId="{73F2D88D-C0CB-4944-94BE-5FEB5755BB0F}" dt="2024-01-16T02:54:36.664" v="47"/>
        <pc:sldMkLst>
          <pc:docMk/>
          <pc:sldMk cId="100491716" sldId="269"/>
        </pc:sldMkLst>
        <pc:picChg chg="add del mod ord">
          <ac:chgData name="Leonie Smith" userId="fed1330f33f5650e" providerId="LiveId" clId="{73F2D88D-C0CB-4944-94BE-5FEB5755BB0F}" dt="2024-01-16T02:54:36.664" v="47"/>
          <ac:picMkLst>
            <pc:docMk/>
            <pc:sldMk cId="100491716" sldId="269"/>
            <ac:picMk id="5" creationId="{59760EC2-9E00-A013-E62D-5AE4FF8F3E09}"/>
          </ac:picMkLst>
        </pc:picChg>
        <pc:picChg chg="add mod">
          <ac:chgData name="Leonie Smith" userId="fed1330f33f5650e" providerId="LiveId" clId="{73F2D88D-C0CB-4944-94BE-5FEB5755BB0F}" dt="2024-01-16T02:54:36.664" v="47"/>
          <ac:picMkLst>
            <pc:docMk/>
            <pc:sldMk cId="100491716" sldId="269"/>
            <ac:picMk id="6" creationId="{D5727177-BFAD-423B-3D29-9B07D0B7CAAB}"/>
          </ac:picMkLst>
        </pc:picChg>
        <pc:picChg chg="del">
          <ac:chgData name="Leonie Smith" userId="fed1330f33f5650e" providerId="LiveId" clId="{73F2D88D-C0CB-4944-94BE-5FEB5755BB0F}" dt="2024-01-16T02:54:12.951" v="46"/>
          <ac:picMkLst>
            <pc:docMk/>
            <pc:sldMk cId="100491716" sldId="269"/>
            <ac:picMk id="34" creationId="{F8631F3E-6DB8-05A4-7D64-80DA43432A2D}"/>
          </ac:picMkLst>
        </pc:picChg>
      </pc:sldChg>
      <pc:sldChg chg="addSp delSp modSp mod modTransition modAnim">
        <pc:chgData name="Leonie Smith" userId="fed1330f33f5650e" providerId="LiveId" clId="{73F2D88D-C0CB-4944-94BE-5FEB5755BB0F}" dt="2024-01-16T02:54:59.063" v="50"/>
        <pc:sldMkLst>
          <pc:docMk/>
          <pc:sldMk cId="1922139011" sldId="281"/>
        </pc:sldMkLst>
        <pc:picChg chg="add del mod ord">
          <ac:chgData name="Leonie Smith" userId="fed1330f33f5650e" providerId="LiveId" clId="{73F2D88D-C0CB-4944-94BE-5FEB5755BB0F}" dt="2024-01-16T02:54:59.063" v="50"/>
          <ac:picMkLst>
            <pc:docMk/>
            <pc:sldMk cId="1922139011" sldId="281"/>
            <ac:picMk id="5" creationId="{8957D731-EC4E-248A-2B6D-1000B3E7A5C6}"/>
          </ac:picMkLst>
        </pc:picChg>
        <pc:picChg chg="add mod">
          <ac:chgData name="Leonie Smith" userId="fed1330f33f5650e" providerId="LiveId" clId="{73F2D88D-C0CB-4944-94BE-5FEB5755BB0F}" dt="2024-01-16T02:54:59.063" v="50"/>
          <ac:picMkLst>
            <pc:docMk/>
            <pc:sldMk cId="1922139011" sldId="281"/>
            <ac:picMk id="6" creationId="{6A9E15D9-A9CA-9A3E-3297-635DBF980653}"/>
          </ac:picMkLst>
        </pc:picChg>
        <pc:picChg chg="del">
          <ac:chgData name="Leonie Smith" userId="fed1330f33f5650e" providerId="LiveId" clId="{73F2D88D-C0CB-4944-94BE-5FEB5755BB0F}" dt="2024-01-16T02:54:47.293" v="49"/>
          <ac:picMkLst>
            <pc:docMk/>
            <pc:sldMk cId="1922139011" sldId="281"/>
            <ac:picMk id="16" creationId="{AE254AD9-EBFE-DC3C-0E9D-8DB771B858BA}"/>
          </ac:picMkLst>
        </pc:picChg>
      </pc:sldChg>
      <pc:sldChg chg="addSp delSp modSp mod modTransition modAnim">
        <pc:chgData name="Leonie Smith" userId="fed1330f33f5650e" providerId="LiveId" clId="{73F2D88D-C0CB-4944-94BE-5FEB5755BB0F}" dt="2024-01-16T02:55:15.061" v="53"/>
        <pc:sldMkLst>
          <pc:docMk/>
          <pc:sldMk cId="3166251957" sldId="283"/>
        </pc:sldMkLst>
        <pc:picChg chg="add del mod ord">
          <ac:chgData name="Leonie Smith" userId="fed1330f33f5650e" providerId="LiveId" clId="{73F2D88D-C0CB-4944-94BE-5FEB5755BB0F}" dt="2024-01-16T02:55:15.061" v="53"/>
          <ac:picMkLst>
            <pc:docMk/>
            <pc:sldMk cId="3166251957" sldId="283"/>
            <ac:picMk id="5" creationId="{FD1EED83-109B-8A9F-069A-8B1A63745ECF}"/>
          </ac:picMkLst>
        </pc:picChg>
        <pc:picChg chg="add mod">
          <ac:chgData name="Leonie Smith" userId="fed1330f33f5650e" providerId="LiveId" clId="{73F2D88D-C0CB-4944-94BE-5FEB5755BB0F}" dt="2024-01-16T02:55:15.061" v="53"/>
          <ac:picMkLst>
            <pc:docMk/>
            <pc:sldMk cId="3166251957" sldId="283"/>
            <ac:picMk id="6" creationId="{1829A681-875F-1D21-260B-5C6199B2163A}"/>
          </ac:picMkLst>
        </pc:picChg>
        <pc:picChg chg="del">
          <ac:chgData name="Leonie Smith" userId="fed1330f33f5650e" providerId="LiveId" clId="{73F2D88D-C0CB-4944-94BE-5FEB5755BB0F}" dt="2024-01-16T02:55:02.641" v="52"/>
          <ac:picMkLst>
            <pc:docMk/>
            <pc:sldMk cId="3166251957" sldId="283"/>
            <ac:picMk id="21" creationId="{416F32CB-84AF-C44D-F2CC-8C65BCD80B27}"/>
          </ac:picMkLst>
        </pc:picChg>
      </pc:sldChg>
    </pc:docChg>
  </pc:docChgLst>
  <pc:docChgLst>
    <pc:chgData name="Alfred Smith" userId="3c60a3631c0db8ad" providerId="LiveId" clId="{1A7B1A7B-F420-4FD2-A752-237BB7A444A5}"/>
    <pc:docChg chg="custSel modSld">
      <pc:chgData name="Alfred Smith" userId="3c60a3631c0db8ad" providerId="LiveId" clId="{1A7B1A7B-F420-4FD2-A752-237BB7A444A5}" dt="2024-07-25T10:45:05.515" v="33"/>
      <pc:docMkLst>
        <pc:docMk/>
      </pc:docMkLst>
      <pc:sldChg chg="modSp mod">
        <pc:chgData name="Alfred Smith" userId="3c60a3631c0db8ad" providerId="LiveId" clId="{1A7B1A7B-F420-4FD2-A752-237BB7A444A5}" dt="2024-07-25T10:35:16.289" v="3" actId="27636"/>
        <pc:sldMkLst>
          <pc:docMk/>
          <pc:sldMk cId="1499918570" sldId="257"/>
        </pc:sldMkLst>
        <pc:spChg chg="mod">
          <ac:chgData name="Alfred Smith" userId="3c60a3631c0db8ad" providerId="LiveId" clId="{1A7B1A7B-F420-4FD2-A752-237BB7A444A5}" dt="2024-07-25T10:35:16.289" v="3" actId="27636"/>
          <ac:spMkLst>
            <pc:docMk/>
            <pc:sldMk cId="1499918570" sldId="257"/>
            <ac:spMk id="3" creationId="{0228937D-0D81-2DA1-1C55-FD99B23FE1AE}"/>
          </ac:spMkLst>
        </pc:spChg>
      </pc:sldChg>
      <pc:sldChg chg="modSp mod">
        <pc:chgData name="Alfred Smith" userId="3c60a3631c0db8ad" providerId="LiveId" clId="{1A7B1A7B-F420-4FD2-A752-237BB7A444A5}" dt="2024-07-25T10:40:57.303" v="6"/>
        <pc:sldMkLst>
          <pc:docMk/>
          <pc:sldMk cId="2346136586" sldId="260"/>
        </pc:sldMkLst>
        <pc:spChg chg="mod">
          <ac:chgData name="Alfred Smith" userId="3c60a3631c0db8ad" providerId="LiveId" clId="{1A7B1A7B-F420-4FD2-A752-237BB7A444A5}" dt="2024-07-25T10:40:57.303" v="6"/>
          <ac:spMkLst>
            <pc:docMk/>
            <pc:sldMk cId="2346136586" sldId="260"/>
            <ac:spMk id="4" creationId="{EE2AC625-9141-A801-F431-DD5F79396320}"/>
          </ac:spMkLst>
        </pc:spChg>
      </pc:sldChg>
      <pc:sldChg chg="modSp mod">
        <pc:chgData name="Alfred Smith" userId="3c60a3631c0db8ad" providerId="LiveId" clId="{1A7B1A7B-F420-4FD2-A752-237BB7A444A5}" dt="2024-07-25T10:41:13.541" v="8"/>
        <pc:sldMkLst>
          <pc:docMk/>
          <pc:sldMk cId="4037329247" sldId="261"/>
        </pc:sldMkLst>
        <pc:spChg chg="mod">
          <ac:chgData name="Alfred Smith" userId="3c60a3631c0db8ad" providerId="LiveId" clId="{1A7B1A7B-F420-4FD2-A752-237BB7A444A5}" dt="2024-07-25T10:41:13.541" v="8"/>
          <ac:spMkLst>
            <pc:docMk/>
            <pc:sldMk cId="4037329247" sldId="261"/>
            <ac:spMk id="4" creationId="{EE2AC625-9141-A801-F431-DD5F79396320}"/>
          </ac:spMkLst>
        </pc:spChg>
      </pc:sldChg>
      <pc:sldChg chg="modSp mod">
        <pc:chgData name="Alfred Smith" userId="3c60a3631c0db8ad" providerId="LiveId" clId="{1A7B1A7B-F420-4FD2-A752-237BB7A444A5}" dt="2024-07-25T10:41:27.031" v="10"/>
        <pc:sldMkLst>
          <pc:docMk/>
          <pc:sldMk cId="1909638311" sldId="262"/>
        </pc:sldMkLst>
        <pc:spChg chg="mod">
          <ac:chgData name="Alfred Smith" userId="3c60a3631c0db8ad" providerId="LiveId" clId="{1A7B1A7B-F420-4FD2-A752-237BB7A444A5}" dt="2024-07-25T10:41:27.031" v="10"/>
          <ac:spMkLst>
            <pc:docMk/>
            <pc:sldMk cId="1909638311" sldId="262"/>
            <ac:spMk id="4" creationId="{EE2AC625-9141-A801-F431-DD5F79396320}"/>
          </ac:spMkLst>
        </pc:spChg>
      </pc:sldChg>
      <pc:sldChg chg="modSp mod">
        <pc:chgData name="Alfred Smith" userId="3c60a3631c0db8ad" providerId="LiveId" clId="{1A7B1A7B-F420-4FD2-A752-237BB7A444A5}" dt="2024-07-25T10:41:46.369" v="12"/>
        <pc:sldMkLst>
          <pc:docMk/>
          <pc:sldMk cId="641208035" sldId="263"/>
        </pc:sldMkLst>
        <pc:spChg chg="mod">
          <ac:chgData name="Alfred Smith" userId="3c60a3631c0db8ad" providerId="LiveId" clId="{1A7B1A7B-F420-4FD2-A752-237BB7A444A5}" dt="2024-07-25T10:41:46.369" v="12"/>
          <ac:spMkLst>
            <pc:docMk/>
            <pc:sldMk cId="641208035" sldId="263"/>
            <ac:spMk id="4" creationId="{EE2AC625-9141-A801-F431-DD5F79396320}"/>
          </ac:spMkLst>
        </pc:spChg>
      </pc:sldChg>
      <pc:sldChg chg="modSp mod">
        <pc:chgData name="Alfred Smith" userId="3c60a3631c0db8ad" providerId="LiveId" clId="{1A7B1A7B-F420-4FD2-A752-237BB7A444A5}" dt="2024-07-25T10:42:00.833" v="14"/>
        <pc:sldMkLst>
          <pc:docMk/>
          <pc:sldMk cId="4044745628" sldId="264"/>
        </pc:sldMkLst>
        <pc:spChg chg="mod">
          <ac:chgData name="Alfred Smith" userId="3c60a3631c0db8ad" providerId="LiveId" clId="{1A7B1A7B-F420-4FD2-A752-237BB7A444A5}" dt="2024-07-25T10:42:00.833" v="14"/>
          <ac:spMkLst>
            <pc:docMk/>
            <pc:sldMk cId="4044745628" sldId="264"/>
            <ac:spMk id="4" creationId="{EE2AC625-9141-A801-F431-DD5F79396320}"/>
          </ac:spMkLst>
        </pc:spChg>
      </pc:sldChg>
      <pc:sldChg chg="modSp mod">
        <pc:chgData name="Alfred Smith" userId="3c60a3631c0db8ad" providerId="LiveId" clId="{1A7B1A7B-F420-4FD2-A752-237BB7A444A5}" dt="2024-07-25T10:42:17.238" v="16"/>
        <pc:sldMkLst>
          <pc:docMk/>
          <pc:sldMk cId="978260341" sldId="265"/>
        </pc:sldMkLst>
        <pc:spChg chg="mod">
          <ac:chgData name="Alfred Smith" userId="3c60a3631c0db8ad" providerId="LiveId" clId="{1A7B1A7B-F420-4FD2-A752-237BB7A444A5}" dt="2024-07-25T10:42:17.238" v="16"/>
          <ac:spMkLst>
            <pc:docMk/>
            <pc:sldMk cId="978260341" sldId="265"/>
            <ac:spMk id="4" creationId="{EE2AC625-9141-A801-F431-DD5F79396320}"/>
          </ac:spMkLst>
        </pc:spChg>
      </pc:sldChg>
      <pc:sldChg chg="modSp mod">
        <pc:chgData name="Alfred Smith" userId="3c60a3631c0db8ad" providerId="LiveId" clId="{1A7B1A7B-F420-4FD2-A752-237BB7A444A5}" dt="2024-07-25T10:43:05.665" v="22" actId="5793"/>
        <pc:sldMkLst>
          <pc:docMk/>
          <pc:sldMk cId="3575870363" sldId="266"/>
        </pc:sldMkLst>
        <pc:spChg chg="mod">
          <ac:chgData name="Alfred Smith" userId="3c60a3631c0db8ad" providerId="LiveId" clId="{1A7B1A7B-F420-4FD2-A752-237BB7A444A5}" dt="2024-07-25T10:43:05.665" v="22" actId="5793"/>
          <ac:spMkLst>
            <pc:docMk/>
            <pc:sldMk cId="3575870363" sldId="266"/>
            <ac:spMk id="4" creationId="{EE2AC625-9141-A801-F431-DD5F79396320}"/>
          </ac:spMkLst>
        </pc:spChg>
      </pc:sldChg>
      <pc:sldChg chg="modSp mod">
        <pc:chgData name="Alfred Smith" userId="3c60a3631c0db8ad" providerId="LiveId" clId="{1A7B1A7B-F420-4FD2-A752-237BB7A444A5}" dt="2024-07-25T10:43:25.778" v="23"/>
        <pc:sldMkLst>
          <pc:docMk/>
          <pc:sldMk cId="4017137865" sldId="267"/>
        </pc:sldMkLst>
        <pc:spChg chg="mod">
          <ac:chgData name="Alfred Smith" userId="3c60a3631c0db8ad" providerId="LiveId" clId="{1A7B1A7B-F420-4FD2-A752-237BB7A444A5}" dt="2024-07-25T10:43:25.778" v="23"/>
          <ac:spMkLst>
            <pc:docMk/>
            <pc:sldMk cId="4017137865" sldId="267"/>
            <ac:spMk id="4" creationId="{EE2AC625-9141-A801-F431-DD5F79396320}"/>
          </ac:spMkLst>
        </pc:spChg>
      </pc:sldChg>
      <pc:sldChg chg="modSp mod">
        <pc:chgData name="Alfred Smith" userId="3c60a3631c0db8ad" providerId="LiveId" clId="{1A7B1A7B-F420-4FD2-A752-237BB7A444A5}" dt="2024-07-25T10:43:53.723" v="27" actId="1076"/>
        <pc:sldMkLst>
          <pc:docMk/>
          <pc:sldMk cId="3137811553" sldId="268"/>
        </pc:sldMkLst>
        <pc:spChg chg="mod">
          <ac:chgData name="Alfred Smith" userId="3c60a3631c0db8ad" providerId="LiveId" clId="{1A7B1A7B-F420-4FD2-A752-237BB7A444A5}" dt="2024-07-25T10:43:53.723" v="27" actId="1076"/>
          <ac:spMkLst>
            <pc:docMk/>
            <pc:sldMk cId="3137811553" sldId="268"/>
            <ac:spMk id="4" creationId="{EE2AC625-9141-A801-F431-DD5F79396320}"/>
          </ac:spMkLst>
        </pc:spChg>
      </pc:sldChg>
      <pc:sldChg chg="modSp mod">
        <pc:chgData name="Alfred Smith" userId="3c60a3631c0db8ad" providerId="LiveId" clId="{1A7B1A7B-F420-4FD2-A752-237BB7A444A5}" dt="2024-07-25T10:44:12.273" v="29"/>
        <pc:sldMkLst>
          <pc:docMk/>
          <pc:sldMk cId="100491716" sldId="269"/>
        </pc:sldMkLst>
        <pc:spChg chg="mod">
          <ac:chgData name="Alfred Smith" userId="3c60a3631c0db8ad" providerId="LiveId" clId="{1A7B1A7B-F420-4FD2-A752-237BB7A444A5}" dt="2024-07-25T10:44:12.273" v="29"/>
          <ac:spMkLst>
            <pc:docMk/>
            <pc:sldMk cId="100491716" sldId="269"/>
            <ac:spMk id="4" creationId="{EE2AC625-9141-A801-F431-DD5F79396320}"/>
          </ac:spMkLst>
        </pc:spChg>
      </pc:sldChg>
      <pc:sldChg chg="addSp modSp">
        <pc:chgData name="Alfred Smith" userId="3c60a3631c0db8ad" providerId="LiveId" clId="{1A7B1A7B-F420-4FD2-A752-237BB7A444A5}" dt="2024-07-25T10:38:06.500" v="4"/>
        <pc:sldMkLst>
          <pc:docMk/>
          <pc:sldMk cId="4120481681" sldId="270"/>
        </pc:sldMkLst>
        <pc:spChg chg="add mod">
          <ac:chgData name="Alfred Smith" userId="3c60a3631c0db8ad" providerId="LiveId" clId="{1A7B1A7B-F420-4FD2-A752-237BB7A444A5}" dt="2024-07-25T10:38:06.500" v="4"/>
          <ac:spMkLst>
            <pc:docMk/>
            <pc:sldMk cId="4120481681" sldId="270"/>
            <ac:spMk id="4" creationId="{0CCDC673-C4ED-5100-2870-09EC21230F42}"/>
          </ac:spMkLst>
        </pc:spChg>
      </pc:sldChg>
      <pc:sldChg chg="modSp mod">
        <pc:chgData name="Alfred Smith" userId="3c60a3631c0db8ad" providerId="LiveId" clId="{1A7B1A7B-F420-4FD2-A752-237BB7A444A5}" dt="2024-07-25T10:44:51.953" v="31"/>
        <pc:sldMkLst>
          <pc:docMk/>
          <pc:sldMk cId="1922139011" sldId="281"/>
        </pc:sldMkLst>
        <pc:spChg chg="mod">
          <ac:chgData name="Alfred Smith" userId="3c60a3631c0db8ad" providerId="LiveId" clId="{1A7B1A7B-F420-4FD2-A752-237BB7A444A5}" dt="2024-07-25T10:44:51.953" v="31"/>
          <ac:spMkLst>
            <pc:docMk/>
            <pc:sldMk cId="1922139011" sldId="281"/>
            <ac:spMk id="4" creationId="{EE2AC625-9141-A801-F431-DD5F79396320}"/>
          </ac:spMkLst>
        </pc:spChg>
      </pc:sldChg>
      <pc:sldChg chg="modSp mod">
        <pc:chgData name="Alfred Smith" userId="3c60a3631c0db8ad" providerId="LiveId" clId="{1A7B1A7B-F420-4FD2-A752-237BB7A444A5}" dt="2024-07-25T10:45:05.515" v="33"/>
        <pc:sldMkLst>
          <pc:docMk/>
          <pc:sldMk cId="3166251957" sldId="283"/>
        </pc:sldMkLst>
        <pc:spChg chg="mod">
          <ac:chgData name="Alfred Smith" userId="3c60a3631c0db8ad" providerId="LiveId" clId="{1A7B1A7B-F420-4FD2-A752-237BB7A444A5}" dt="2024-07-25T10:45:05.515" v="33"/>
          <ac:spMkLst>
            <pc:docMk/>
            <pc:sldMk cId="3166251957" sldId="283"/>
            <ac:spMk id="4" creationId="{EE2AC625-9141-A801-F431-DD5F79396320}"/>
          </ac:spMkLst>
        </pc:spChg>
      </pc:sldChg>
    </pc:docChg>
  </pc:docChgLst>
  <pc:docChgLst>
    <pc:chgData name="Leonie Smith" userId="fed1330f33f5650e" providerId="LiveId" clId="{A008F43F-BC92-469B-8448-F9DE7CFEB5E9}"/>
    <pc:docChg chg="modSld">
      <pc:chgData name="Leonie Smith" userId="fed1330f33f5650e" providerId="LiveId" clId="{A008F43F-BC92-469B-8448-F9DE7CFEB5E9}" dt="2023-02-16T02:27:25.469" v="53" actId="20577"/>
      <pc:docMkLst>
        <pc:docMk/>
      </pc:docMkLst>
      <pc:sldChg chg="modSp mod">
        <pc:chgData name="Leonie Smith" userId="fed1330f33f5650e" providerId="LiveId" clId="{A008F43F-BC92-469B-8448-F9DE7CFEB5E9}" dt="2023-02-16T02:27:25.469" v="53" actId="20577"/>
        <pc:sldMkLst>
          <pc:docMk/>
          <pc:sldMk cId="1499918570" sldId="257"/>
        </pc:sldMkLst>
        <pc:spChg chg="mod">
          <ac:chgData name="Leonie Smith" userId="fed1330f33f5650e" providerId="LiveId" clId="{A008F43F-BC92-469B-8448-F9DE7CFEB5E9}" dt="2023-02-16T02:27:25.469" v="53" actId="20577"/>
          <ac:spMkLst>
            <pc:docMk/>
            <pc:sldMk cId="1499918570" sldId="257"/>
            <ac:spMk id="2" creationId="{5914029F-D823-8CA0-19FD-0251CC3E3412}"/>
          </ac:spMkLst>
        </pc:spChg>
      </pc:sldChg>
      <pc:sldChg chg="addSp modSp mod">
        <pc:chgData name="Leonie Smith" userId="fed1330f33f5650e" providerId="LiveId" clId="{A008F43F-BC92-469B-8448-F9DE7CFEB5E9}" dt="2023-02-16T02:20:28.862" v="3" actId="1076"/>
        <pc:sldMkLst>
          <pc:docMk/>
          <pc:sldMk cId="3788111665" sldId="258"/>
        </pc:sldMkLst>
        <pc:spChg chg="add mod">
          <ac:chgData name="Leonie Smith" userId="fed1330f33f5650e" providerId="LiveId" clId="{A008F43F-BC92-469B-8448-F9DE7CFEB5E9}" dt="2023-02-16T02:20:28.862" v="3" actId="1076"/>
          <ac:spMkLst>
            <pc:docMk/>
            <pc:sldMk cId="3788111665" sldId="258"/>
            <ac:spMk id="4" creationId="{61C62C6D-AE4A-65F9-67B0-0FCF06F13570}"/>
          </ac:spMkLst>
        </pc:spChg>
      </pc:sldChg>
      <pc:sldChg chg="addSp modSp">
        <pc:chgData name="Leonie Smith" userId="fed1330f33f5650e" providerId="LiveId" clId="{A008F43F-BC92-469B-8448-F9DE7CFEB5E9}" dt="2023-02-16T02:20:39.684" v="4"/>
        <pc:sldMkLst>
          <pc:docMk/>
          <pc:sldMk cId="4120481681" sldId="270"/>
        </pc:sldMkLst>
        <pc:spChg chg="add mod">
          <ac:chgData name="Leonie Smith" userId="fed1330f33f5650e" providerId="LiveId" clId="{A008F43F-BC92-469B-8448-F9DE7CFEB5E9}" dt="2023-02-16T02:20:39.684" v="4"/>
          <ac:spMkLst>
            <pc:docMk/>
            <pc:sldMk cId="4120481681" sldId="270"/>
            <ac:spMk id="3" creationId="{651126A1-ECD9-61EB-6C58-893776D43B7F}"/>
          </ac:spMkLst>
        </pc:spChg>
      </pc:sldChg>
      <pc:sldChg chg="addSp modSp mod">
        <pc:chgData name="Leonie Smith" userId="fed1330f33f5650e" providerId="LiveId" clId="{A008F43F-BC92-469B-8448-F9DE7CFEB5E9}" dt="2023-02-16T02:23:17.193" v="27" actId="20577"/>
        <pc:sldMkLst>
          <pc:docMk/>
          <pc:sldMk cId="939110669" sldId="271"/>
        </pc:sldMkLst>
        <pc:spChg chg="add mod">
          <ac:chgData name="Leonie Smith" userId="fed1330f33f5650e" providerId="LiveId" clId="{A008F43F-BC92-469B-8448-F9DE7CFEB5E9}" dt="2023-02-16T02:23:17.193" v="27" actId="20577"/>
          <ac:spMkLst>
            <pc:docMk/>
            <pc:sldMk cId="939110669" sldId="271"/>
            <ac:spMk id="4" creationId="{89BF1502-9E46-52BE-28AB-54AE3F3AB34D}"/>
          </ac:spMkLst>
        </pc:spChg>
      </pc:sldChg>
      <pc:sldChg chg="addSp modSp mod">
        <pc:chgData name="Leonie Smith" userId="fed1330f33f5650e" providerId="LiveId" clId="{A008F43F-BC92-469B-8448-F9DE7CFEB5E9}" dt="2023-02-16T02:23:23.789" v="29" actId="20577"/>
        <pc:sldMkLst>
          <pc:docMk/>
          <pc:sldMk cId="4024569785" sldId="272"/>
        </pc:sldMkLst>
        <pc:spChg chg="add mod">
          <ac:chgData name="Leonie Smith" userId="fed1330f33f5650e" providerId="LiveId" clId="{A008F43F-BC92-469B-8448-F9DE7CFEB5E9}" dt="2023-02-16T02:23:23.789" v="29" actId="20577"/>
          <ac:spMkLst>
            <pc:docMk/>
            <pc:sldMk cId="4024569785" sldId="272"/>
            <ac:spMk id="4" creationId="{10D01B5E-B583-92C3-2233-B4EB26770D9E}"/>
          </ac:spMkLst>
        </pc:spChg>
      </pc:sldChg>
      <pc:sldChg chg="addSp modSp mod">
        <pc:chgData name="Leonie Smith" userId="fed1330f33f5650e" providerId="LiveId" clId="{A008F43F-BC92-469B-8448-F9DE7CFEB5E9}" dt="2023-02-16T02:23:29.366" v="31" actId="20577"/>
        <pc:sldMkLst>
          <pc:docMk/>
          <pc:sldMk cId="487179600" sldId="273"/>
        </pc:sldMkLst>
        <pc:spChg chg="add mod">
          <ac:chgData name="Leonie Smith" userId="fed1330f33f5650e" providerId="LiveId" clId="{A008F43F-BC92-469B-8448-F9DE7CFEB5E9}" dt="2023-02-16T02:23:29.366" v="31" actId="20577"/>
          <ac:spMkLst>
            <pc:docMk/>
            <pc:sldMk cId="487179600" sldId="273"/>
            <ac:spMk id="4" creationId="{9631A8F4-3BC0-E37D-C185-FCFDA32BF248}"/>
          </ac:spMkLst>
        </pc:spChg>
      </pc:sldChg>
      <pc:sldChg chg="addSp modSp mod">
        <pc:chgData name="Leonie Smith" userId="fed1330f33f5650e" providerId="LiveId" clId="{A008F43F-BC92-469B-8448-F9DE7CFEB5E9}" dt="2023-02-16T02:23:41.234" v="34" actId="1076"/>
        <pc:sldMkLst>
          <pc:docMk/>
          <pc:sldMk cId="2168401200" sldId="274"/>
        </pc:sldMkLst>
        <pc:spChg chg="add mod">
          <ac:chgData name="Leonie Smith" userId="fed1330f33f5650e" providerId="LiveId" clId="{A008F43F-BC92-469B-8448-F9DE7CFEB5E9}" dt="2023-02-16T02:23:41.234" v="34" actId="1076"/>
          <ac:spMkLst>
            <pc:docMk/>
            <pc:sldMk cId="2168401200" sldId="274"/>
            <ac:spMk id="4" creationId="{6F7CBBD2-80BC-820A-4F9D-D4090972B40A}"/>
          </ac:spMkLst>
        </pc:spChg>
      </pc:sldChg>
      <pc:sldChg chg="addSp modSp mod">
        <pc:chgData name="Leonie Smith" userId="fed1330f33f5650e" providerId="LiveId" clId="{A008F43F-BC92-469B-8448-F9DE7CFEB5E9}" dt="2023-02-16T02:23:48.599" v="36" actId="20577"/>
        <pc:sldMkLst>
          <pc:docMk/>
          <pc:sldMk cId="2996969115" sldId="275"/>
        </pc:sldMkLst>
        <pc:spChg chg="add mod">
          <ac:chgData name="Leonie Smith" userId="fed1330f33f5650e" providerId="LiveId" clId="{A008F43F-BC92-469B-8448-F9DE7CFEB5E9}" dt="2023-02-16T02:23:48.599" v="36" actId="20577"/>
          <ac:spMkLst>
            <pc:docMk/>
            <pc:sldMk cId="2996969115" sldId="275"/>
            <ac:spMk id="4" creationId="{7293EED2-8FDC-15CE-A363-8E2DF9034D54}"/>
          </ac:spMkLst>
        </pc:spChg>
      </pc:sldChg>
      <pc:sldChg chg="addSp modSp mod">
        <pc:chgData name="Leonie Smith" userId="fed1330f33f5650e" providerId="LiveId" clId="{A008F43F-BC92-469B-8448-F9DE7CFEB5E9}" dt="2023-02-16T02:23:55.877" v="38" actId="20577"/>
        <pc:sldMkLst>
          <pc:docMk/>
          <pc:sldMk cId="2390376940" sldId="276"/>
        </pc:sldMkLst>
        <pc:spChg chg="add mod">
          <ac:chgData name="Leonie Smith" userId="fed1330f33f5650e" providerId="LiveId" clId="{A008F43F-BC92-469B-8448-F9DE7CFEB5E9}" dt="2023-02-16T02:23:55.877" v="38" actId="20577"/>
          <ac:spMkLst>
            <pc:docMk/>
            <pc:sldMk cId="2390376940" sldId="276"/>
            <ac:spMk id="4" creationId="{7D5D9064-456A-7B51-0499-39E5F68095E9}"/>
          </ac:spMkLst>
        </pc:spChg>
      </pc:sldChg>
      <pc:sldChg chg="addSp modSp mod">
        <pc:chgData name="Leonie Smith" userId="fed1330f33f5650e" providerId="LiveId" clId="{A008F43F-BC92-469B-8448-F9DE7CFEB5E9}" dt="2023-02-16T02:24:01.806" v="40" actId="20577"/>
        <pc:sldMkLst>
          <pc:docMk/>
          <pc:sldMk cId="4265919077" sldId="277"/>
        </pc:sldMkLst>
        <pc:spChg chg="add mod">
          <ac:chgData name="Leonie Smith" userId="fed1330f33f5650e" providerId="LiveId" clId="{A008F43F-BC92-469B-8448-F9DE7CFEB5E9}" dt="2023-02-16T02:24:01.806" v="40" actId="20577"/>
          <ac:spMkLst>
            <pc:docMk/>
            <pc:sldMk cId="4265919077" sldId="277"/>
            <ac:spMk id="4" creationId="{85F8C285-C564-66E2-EC7F-FAF508B49FB9}"/>
          </ac:spMkLst>
        </pc:spChg>
      </pc:sldChg>
      <pc:sldChg chg="addSp modSp mod">
        <pc:chgData name="Leonie Smith" userId="fed1330f33f5650e" providerId="LiveId" clId="{A008F43F-BC92-469B-8448-F9DE7CFEB5E9}" dt="2023-02-16T02:24:08.408" v="42" actId="20577"/>
        <pc:sldMkLst>
          <pc:docMk/>
          <pc:sldMk cId="210266664" sldId="278"/>
        </pc:sldMkLst>
        <pc:spChg chg="add mod">
          <ac:chgData name="Leonie Smith" userId="fed1330f33f5650e" providerId="LiveId" clId="{A008F43F-BC92-469B-8448-F9DE7CFEB5E9}" dt="2023-02-16T02:24:08.408" v="42" actId="20577"/>
          <ac:spMkLst>
            <pc:docMk/>
            <pc:sldMk cId="210266664" sldId="278"/>
            <ac:spMk id="4" creationId="{EF0191D2-156F-B501-A135-3BC5E5082696}"/>
          </ac:spMkLst>
        </pc:spChg>
      </pc:sldChg>
      <pc:sldChg chg="addSp modSp mod">
        <pc:chgData name="Leonie Smith" userId="fed1330f33f5650e" providerId="LiveId" clId="{A008F43F-BC92-469B-8448-F9DE7CFEB5E9}" dt="2023-02-16T02:24:15.025" v="44" actId="20577"/>
        <pc:sldMkLst>
          <pc:docMk/>
          <pc:sldMk cId="888433145" sldId="279"/>
        </pc:sldMkLst>
        <pc:spChg chg="add mod">
          <ac:chgData name="Leonie Smith" userId="fed1330f33f5650e" providerId="LiveId" clId="{A008F43F-BC92-469B-8448-F9DE7CFEB5E9}" dt="2023-02-16T02:24:15.025" v="44" actId="20577"/>
          <ac:spMkLst>
            <pc:docMk/>
            <pc:sldMk cId="888433145" sldId="279"/>
            <ac:spMk id="4" creationId="{855AA21C-E614-1387-33B6-90C9B21535F8}"/>
          </ac:spMkLst>
        </pc:spChg>
      </pc:sldChg>
      <pc:sldChg chg="addSp modSp mod">
        <pc:chgData name="Leonie Smith" userId="fed1330f33f5650e" providerId="LiveId" clId="{A008F43F-BC92-469B-8448-F9DE7CFEB5E9}" dt="2023-02-16T02:24:27.593" v="46" actId="20577"/>
        <pc:sldMkLst>
          <pc:docMk/>
          <pc:sldMk cId="791300187" sldId="280"/>
        </pc:sldMkLst>
        <pc:spChg chg="add mod">
          <ac:chgData name="Leonie Smith" userId="fed1330f33f5650e" providerId="LiveId" clId="{A008F43F-BC92-469B-8448-F9DE7CFEB5E9}" dt="2023-02-16T02:24:27.593" v="46" actId="20577"/>
          <ac:spMkLst>
            <pc:docMk/>
            <pc:sldMk cId="791300187" sldId="280"/>
            <ac:spMk id="4" creationId="{3B02F206-B1DB-5CBC-DF66-A426B0C80564}"/>
          </ac:spMkLst>
        </pc:spChg>
      </pc:sldChg>
      <pc:sldChg chg="addSp modSp mod">
        <pc:chgData name="Leonie Smith" userId="fed1330f33f5650e" providerId="LiveId" clId="{A008F43F-BC92-469B-8448-F9DE7CFEB5E9}" dt="2023-02-16T02:24:34.916" v="48" actId="20577"/>
        <pc:sldMkLst>
          <pc:docMk/>
          <pc:sldMk cId="1126511635" sldId="282"/>
        </pc:sldMkLst>
        <pc:spChg chg="add mod">
          <ac:chgData name="Leonie Smith" userId="fed1330f33f5650e" providerId="LiveId" clId="{A008F43F-BC92-469B-8448-F9DE7CFEB5E9}" dt="2023-02-16T02:24:34.916" v="48" actId="20577"/>
          <ac:spMkLst>
            <pc:docMk/>
            <pc:sldMk cId="1126511635" sldId="282"/>
            <ac:spMk id="4" creationId="{C15F6335-D05A-CFE1-0D06-E4E78C744F05}"/>
          </ac:spMkLst>
        </pc:spChg>
      </pc:sldChg>
      <pc:sldChg chg="addSp modSp mod">
        <pc:chgData name="Leonie Smith" userId="fed1330f33f5650e" providerId="LiveId" clId="{A008F43F-BC92-469B-8448-F9DE7CFEB5E9}" dt="2023-02-16T02:24:51.841" v="52" actId="1076"/>
        <pc:sldMkLst>
          <pc:docMk/>
          <pc:sldMk cId="2040450428" sldId="296"/>
        </pc:sldMkLst>
        <pc:spChg chg="add mod">
          <ac:chgData name="Leonie Smith" userId="fed1330f33f5650e" providerId="LiveId" clId="{A008F43F-BC92-469B-8448-F9DE7CFEB5E9}" dt="2023-02-16T02:24:51.841" v="52" actId="1076"/>
          <ac:spMkLst>
            <pc:docMk/>
            <pc:sldMk cId="2040450428" sldId="296"/>
            <ac:spMk id="2" creationId="{409987A9-18BE-5774-70DD-4DCEFE07DF93}"/>
          </ac:spMkLst>
        </pc:spChg>
      </pc:sldChg>
    </pc:docChg>
  </pc:docChgLst>
  <pc:docChgLst>
    <pc:chgData name="Leonie Smith" userId="fed1330f33f5650e" providerId="LiveId" clId="{1B9340F7-D43B-472B-9C9B-3B0C9A661C66}"/>
    <pc:docChg chg="undo custSel modSld">
      <pc:chgData name="Leonie Smith" userId="fed1330f33f5650e" providerId="LiveId" clId="{1B9340F7-D43B-472B-9C9B-3B0C9A661C66}" dt="2023-03-15T04:13:51.277" v="137" actId="5793"/>
      <pc:docMkLst>
        <pc:docMk/>
      </pc:docMkLst>
      <pc:sldChg chg="addSp modSp modNotesTx">
        <pc:chgData name="Leonie Smith" userId="fed1330f33f5650e" providerId="LiveId" clId="{1B9340F7-D43B-472B-9C9B-3B0C9A661C66}" dt="2023-03-15T04:13:51.277" v="137" actId="5793"/>
        <pc:sldMkLst>
          <pc:docMk/>
          <pc:sldMk cId="1499918570" sldId="257"/>
        </pc:sldMkLst>
        <pc:picChg chg="add mod">
          <ac:chgData name="Leonie Smith" userId="fed1330f33f5650e" providerId="LiveId" clId="{1B9340F7-D43B-472B-9C9B-3B0C9A661C66}" dt="2023-03-14T04:43:35.209" v="0"/>
          <ac:picMkLst>
            <pc:docMk/>
            <pc:sldMk cId="1499918570" sldId="257"/>
            <ac:picMk id="11" creationId="{F08191E2-7546-8EB2-9C74-0CF0750A8C45}"/>
          </ac:picMkLst>
        </pc:picChg>
      </pc:sldChg>
      <pc:sldChg chg="addSp delSp modSp mod modTransition modAnim">
        <pc:chgData name="Leonie Smith" userId="fed1330f33f5650e" providerId="LiveId" clId="{1B9340F7-D43B-472B-9C9B-3B0C9A661C66}" dt="2023-03-14T04:47:20.915" v="11"/>
        <pc:sldMkLst>
          <pc:docMk/>
          <pc:sldMk cId="454763615" sldId="259"/>
        </pc:sldMkLst>
        <pc:spChg chg="mod">
          <ac:chgData name="Leonie Smith" userId="fed1330f33f5650e" providerId="LiveId" clId="{1B9340F7-D43B-472B-9C9B-3B0C9A661C66}" dt="2023-03-14T04:46:02.246" v="2" actId="20577"/>
          <ac:spMkLst>
            <pc:docMk/>
            <pc:sldMk cId="454763615" sldId="259"/>
            <ac:spMk id="4" creationId="{EE2AC625-9141-A801-F431-DD5F79396320}"/>
          </ac:spMkLst>
        </pc:spChg>
        <pc:picChg chg="add del mod">
          <ac:chgData name="Leonie Smith" userId="fed1330f33f5650e" providerId="LiveId" clId="{1B9340F7-D43B-472B-9C9B-3B0C9A661C66}" dt="2023-03-14T04:46:42.923" v="4"/>
          <ac:picMkLst>
            <pc:docMk/>
            <pc:sldMk cId="454763615" sldId="259"/>
            <ac:picMk id="10" creationId="{C13B2FD3-426C-1AE2-EC58-A5CA7396BA9C}"/>
          </ac:picMkLst>
        </pc:picChg>
        <pc:picChg chg="add del mod">
          <ac:chgData name="Leonie Smith" userId="fed1330f33f5650e" providerId="LiveId" clId="{1B9340F7-D43B-472B-9C9B-3B0C9A661C66}" dt="2023-03-14T04:46:51.504" v="5"/>
          <ac:picMkLst>
            <pc:docMk/>
            <pc:sldMk cId="454763615" sldId="259"/>
            <ac:picMk id="18" creationId="{84AF8410-8FB0-A1E3-5038-AAACF9BB07B8}"/>
          </ac:picMkLst>
        </pc:picChg>
        <pc:picChg chg="add del mod">
          <ac:chgData name="Leonie Smith" userId="fed1330f33f5650e" providerId="LiveId" clId="{1B9340F7-D43B-472B-9C9B-3B0C9A661C66}" dt="2023-03-14T04:46:57.794" v="7"/>
          <ac:picMkLst>
            <pc:docMk/>
            <pc:sldMk cId="454763615" sldId="259"/>
            <ac:picMk id="19" creationId="{A7D48116-964B-B861-DE5F-9984E20EF7A0}"/>
          </ac:picMkLst>
        </pc:picChg>
        <pc:picChg chg="add del mod ord">
          <ac:chgData name="Leonie Smith" userId="fed1330f33f5650e" providerId="LiveId" clId="{1B9340F7-D43B-472B-9C9B-3B0C9A661C66}" dt="2023-03-14T04:47:06.459" v="8"/>
          <ac:picMkLst>
            <pc:docMk/>
            <pc:sldMk cId="454763615" sldId="259"/>
            <ac:picMk id="22" creationId="{04566CC2-9DB5-4A20-FCB6-9983A2E56391}"/>
          </ac:picMkLst>
        </pc:picChg>
        <pc:picChg chg="add del mod">
          <ac:chgData name="Leonie Smith" userId="fed1330f33f5650e" providerId="LiveId" clId="{1B9340F7-D43B-472B-9C9B-3B0C9A661C66}" dt="2023-03-14T04:47:09.860" v="10"/>
          <ac:picMkLst>
            <pc:docMk/>
            <pc:sldMk cId="454763615" sldId="259"/>
            <ac:picMk id="23" creationId="{5D6403B6-FAC0-464C-D373-6EFDE892A54D}"/>
          </ac:picMkLst>
        </pc:picChg>
        <pc:picChg chg="add del mod ord">
          <ac:chgData name="Leonie Smith" userId="fed1330f33f5650e" providerId="LiveId" clId="{1B9340F7-D43B-472B-9C9B-3B0C9A661C66}" dt="2023-03-14T04:47:20.915" v="11"/>
          <ac:picMkLst>
            <pc:docMk/>
            <pc:sldMk cId="454763615" sldId="259"/>
            <ac:picMk id="26" creationId="{80306D13-140F-82F4-0DD3-C3A0FEC00018}"/>
          </ac:picMkLst>
        </pc:picChg>
        <pc:picChg chg="add mod">
          <ac:chgData name="Leonie Smith" userId="fed1330f33f5650e" providerId="LiveId" clId="{1B9340F7-D43B-472B-9C9B-3B0C9A661C66}" dt="2023-03-14T04:47:20.915" v="11"/>
          <ac:picMkLst>
            <pc:docMk/>
            <pc:sldMk cId="454763615" sldId="259"/>
            <ac:picMk id="27" creationId="{A7DAA5C5-5DA5-8E07-5DC3-069372393EB0}"/>
          </ac:picMkLst>
        </pc:picChg>
      </pc:sldChg>
      <pc:sldChg chg="addSp delSp modSp mod modTransition modAnim">
        <pc:chgData name="Leonie Smith" userId="fed1330f33f5650e" providerId="LiveId" clId="{1B9340F7-D43B-472B-9C9B-3B0C9A661C66}" dt="2023-03-14T04:52:41.815" v="30"/>
        <pc:sldMkLst>
          <pc:docMk/>
          <pc:sldMk cId="2346136586" sldId="260"/>
        </pc:sldMkLst>
        <pc:picChg chg="add del mod">
          <ac:chgData name="Leonie Smith" userId="fed1330f33f5650e" providerId="LiveId" clId="{1B9340F7-D43B-472B-9C9B-3B0C9A661C66}" dt="2023-03-14T04:50:46.852" v="14"/>
          <ac:picMkLst>
            <pc:docMk/>
            <pc:sldMk cId="2346136586" sldId="260"/>
            <ac:picMk id="10" creationId="{F7BCC571-CEBC-DEF9-97BA-776E1D70ACFC}"/>
          </ac:picMkLst>
        </pc:picChg>
        <pc:picChg chg="add del mod">
          <ac:chgData name="Leonie Smith" userId="fed1330f33f5650e" providerId="LiveId" clId="{1B9340F7-D43B-472B-9C9B-3B0C9A661C66}" dt="2023-03-14T04:50:57.352" v="15"/>
          <ac:picMkLst>
            <pc:docMk/>
            <pc:sldMk cId="2346136586" sldId="260"/>
            <ac:picMk id="13" creationId="{87D46B44-C580-045E-E4C9-DBFD050F5DF4}"/>
          </ac:picMkLst>
        </pc:picChg>
        <pc:picChg chg="add del mod">
          <ac:chgData name="Leonie Smith" userId="fed1330f33f5650e" providerId="LiveId" clId="{1B9340F7-D43B-472B-9C9B-3B0C9A661C66}" dt="2023-03-14T04:51:14.337" v="17"/>
          <ac:picMkLst>
            <pc:docMk/>
            <pc:sldMk cId="2346136586" sldId="260"/>
            <ac:picMk id="14" creationId="{69792536-1E9F-A4FF-28BC-8FDA41D7D8CB}"/>
          </ac:picMkLst>
        </pc:picChg>
        <pc:picChg chg="add del mod ord">
          <ac:chgData name="Leonie Smith" userId="fed1330f33f5650e" providerId="LiveId" clId="{1B9340F7-D43B-472B-9C9B-3B0C9A661C66}" dt="2023-03-14T04:51:20.484" v="18"/>
          <ac:picMkLst>
            <pc:docMk/>
            <pc:sldMk cId="2346136586" sldId="260"/>
            <ac:picMk id="17" creationId="{94D2BCB8-2D89-F0CB-758F-48BDD3850EC6}"/>
          </ac:picMkLst>
        </pc:picChg>
        <pc:picChg chg="add del mod">
          <ac:chgData name="Leonie Smith" userId="fed1330f33f5650e" providerId="LiveId" clId="{1B9340F7-D43B-472B-9C9B-3B0C9A661C66}" dt="2023-03-14T04:51:30.996" v="20"/>
          <ac:picMkLst>
            <pc:docMk/>
            <pc:sldMk cId="2346136586" sldId="260"/>
            <ac:picMk id="18" creationId="{FD3041FA-5CE0-970D-CABA-16400247D7FC}"/>
          </ac:picMkLst>
        </pc:picChg>
        <pc:picChg chg="add del mod ord">
          <ac:chgData name="Leonie Smith" userId="fed1330f33f5650e" providerId="LiveId" clId="{1B9340F7-D43B-472B-9C9B-3B0C9A661C66}" dt="2023-03-14T04:51:38.364" v="21"/>
          <ac:picMkLst>
            <pc:docMk/>
            <pc:sldMk cId="2346136586" sldId="260"/>
            <ac:picMk id="21" creationId="{029E16F5-53AE-0274-C426-F0444F3B162C}"/>
          </ac:picMkLst>
        </pc:picChg>
        <pc:picChg chg="add del mod">
          <ac:chgData name="Leonie Smith" userId="fed1330f33f5650e" providerId="LiveId" clId="{1B9340F7-D43B-472B-9C9B-3B0C9A661C66}" dt="2023-03-14T04:51:40.430" v="23"/>
          <ac:picMkLst>
            <pc:docMk/>
            <pc:sldMk cId="2346136586" sldId="260"/>
            <ac:picMk id="22" creationId="{0573C477-B3A9-50AD-346F-D02CF2137CF5}"/>
          </ac:picMkLst>
        </pc:picChg>
        <pc:picChg chg="add del mod ord">
          <ac:chgData name="Leonie Smith" userId="fed1330f33f5650e" providerId="LiveId" clId="{1B9340F7-D43B-472B-9C9B-3B0C9A661C66}" dt="2023-03-14T04:51:50.403" v="24"/>
          <ac:picMkLst>
            <pc:docMk/>
            <pc:sldMk cId="2346136586" sldId="260"/>
            <ac:picMk id="25" creationId="{D1A16DB2-FCFD-50F4-CBEB-413470FE6383}"/>
          </ac:picMkLst>
        </pc:picChg>
        <pc:picChg chg="add del mod">
          <ac:chgData name="Leonie Smith" userId="fed1330f33f5650e" providerId="LiveId" clId="{1B9340F7-D43B-472B-9C9B-3B0C9A661C66}" dt="2023-03-14T04:51:58.764" v="26"/>
          <ac:picMkLst>
            <pc:docMk/>
            <pc:sldMk cId="2346136586" sldId="260"/>
            <ac:picMk id="26" creationId="{05579800-1EA6-A79D-DBCB-22458751614C}"/>
          </ac:picMkLst>
        </pc:picChg>
        <pc:picChg chg="add del mod ord">
          <ac:chgData name="Leonie Smith" userId="fed1330f33f5650e" providerId="LiveId" clId="{1B9340F7-D43B-472B-9C9B-3B0C9A661C66}" dt="2023-03-14T04:52:17.855" v="27"/>
          <ac:picMkLst>
            <pc:docMk/>
            <pc:sldMk cId="2346136586" sldId="260"/>
            <ac:picMk id="29" creationId="{0204F2F5-5972-B4CB-CD06-61F1B602282B}"/>
          </ac:picMkLst>
        </pc:picChg>
        <pc:picChg chg="add del mod">
          <ac:chgData name="Leonie Smith" userId="fed1330f33f5650e" providerId="LiveId" clId="{1B9340F7-D43B-472B-9C9B-3B0C9A661C66}" dt="2023-03-14T04:52:23.248" v="29"/>
          <ac:picMkLst>
            <pc:docMk/>
            <pc:sldMk cId="2346136586" sldId="260"/>
            <ac:picMk id="30" creationId="{819AF41B-0009-DEBE-41BB-06F7AAFF50B4}"/>
          </ac:picMkLst>
        </pc:picChg>
        <pc:picChg chg="add del mod ord">
          <ac:chgData name="Leonie Smith" userId="fed1330f33f5650e" providerId="LiveId" clId="{1B9340F7-D43B-472B-9C9B-3B0C9A661C66}" dt="2023-03-14T04:52:41.815" v="30"/>
          <ac:picMkLst>
            <pc:docMk/>
            <pc:sldMk cId="2346136586" sldId="260"/>
            <ac:picMk id="33" creationId="{B74B917C-E6D3-C73B-2510-30B266310E67}"/>
          </ac:picMkLst>
        </pc:picChg>
        <pc:picChg chg="add mod">
          <ac:chgData name="Leonie Smith" userId="fed1330f33f5650e" providerId="LiveId" clId="{1B9340F7-D43B-472B-9C9B-3B0C9A661C66}" dt="2023-03-14T04:52:41.815" v="30"/>
          <ac:picMkLst>
            <pc:docMk/>
            <pc:sldMk cId="2346136586" sldId="260"/>
            <ac:picMk id="34" creationId="{24B0066F-510C-ADB7-AD22-9E2C110F0F5B}"/>
          </ac:picMkLst>
        </pc:picChg>
      </pc:sldChg>
      <pc:sldChg chg="addSp delSp modSp mod modTransition modAnim">
        <pc:chgData name="Leonie Smith" userId="fed1330f33f5650e" providerId="LiveId" clId="{1B9340F7-D43B-472B-9C9B-3B0C9A661C66}" dt="2023-03-14T04:55:32.826" v="46"/>
        <pc:sldMkLst>
          <pc:docMk/>
          <pc:sldMk cId="4037329247" sldId="261"/>
        </pc:sldMkLst>
        <pc:picChg chg="add del mod">
          <ac:chgData name="Leonie Smith" userId="fed1330f33f5650e" providerId="LiveId" clId="{1B9340F7-D43B-472B-9C9B-3B0C9A661C66}" dt="2023-03-14T04:53:50.101" v="33"/>
          <ac:picMkLst>
            <pc:docMk/>
            <pc:sldMk cId="4037329247" sldId="261"/>
            <ac:picMk id="9" creationId="{E9AF7C8E-71A5-5063-4F2C-ADEC1E38B565}"/>
          </ac:picMkLst>
        </pc:picChg>
        <pc:picChg chg="add del mod">
          <ac:chgData name="Leonie Smith" userId="fed1330f33f5650e" providerId="LiveId" clId="{1B9340F7-D43B-472B-9C9B-3B0C9A661C66}" dt="2023-03-14T04:54:05.715" v="34"/>
          <ac:picMkLst>
            <pc:docMk/>
            <pc:sldMk cId="4037329247" sldId="261"/>
            <ac:picMk id="12" creationId="{88084CEB-DB0F-86E4-6AD6-F8AB5E5A13B6}"/>
          </ac:picMkLst>
        </pc:picChg>
        <pc:picChg chg="add del mod">
          <ac:chgData name="Leonie Smith" userId="fed1330f33f5650e" providerId="LiveId" clId="{1B9340F7-D43B-472B-9C9B-3B0C9A661C66}" dt="2023-03-14T04:54:32.393" v="36"/>
          <ac:picMkLst>
            <pc:docMk/>
            <pc:sldMk cId="4037329247" sldId="261"/>
            <ac:picMk id="13" creationId="{1F526B59-AE4F-D2B4-C001-EC767B29B3E9}"/>
          </ac:picMkLst>
        </pc:picChg>
        <pc:picChg chg="add del mod ord">
          <ac:chgData name="Leonie Smith" userId="fed1330f33f5650e" providerId="LiveId" clId="{1B9340F7-D43B-472B-9C9B-3B0C9A661C66}" dt="2023-03-14T04:54:43.364" v="37"/>
          <ac:picMkLst>
            <pc:docMk/>
            <pc:sldMk cId="4037329247" sldId="261"/>
            <ac:picMk id="18" creationId="{77CF0DE9-61EC-8C7D-9E23-CB8DDDC351B8}"/>
          </ac:picMkLst>
        </pc:picChg>
        <pc:picChg chg="add del mod">
          <ac:chgData name="Leonie Smith" userId="fed1330f33f5650e" providerId="LiveId" clId="{1B9340F7-D43B-472B-9C9B-3B0C9A661C66}" dt="2023-03-14T04:54:50.010" v="39"/>
          <ac:picMkLst>
            <pc:docMk/>
            <pc:sldMk cId="4037329247" sldId="261"/>
            <ac:picMk id="19" creationId="{0E2A3CBC-F627-1F7E-8442-431BB38D295A}"/>
          </ac:picMkLst>
        </pc:picChg>
        <pc:picChg chg="add del mod ord">
          <ac:chgData name="Leonie Smith" userId="fed1330f33f5650e" providerId="LiveId" clId="{1B9340F7-D43B-472B-9C9B-3B0C9A661C66}" dt="2023-03-14T04:54:57.432" v="40"/>
          <ac:picMkLst>
            <pc:docMk/>
            <pc:sldMk cId="4037329247" sldId="261"/>
            <ac:picMk id="22" creationId="{27EC0791-AB9D-B81F-93D1-E76230D7DE4B}"/>
          </ac:picMkLst>
        </pc:picChg>
        <pc:picChg chg="add del mod">
          <ac:chgData name="Leonie Smith" userId="fed1330f33f5650e" providerId="LiveId" clId="{1B9340F7-D43B-472B-9C9B-3B0C9A661C66}" dt="2023-03-14T04:55:00.968" v="42"/>
          <ac:picMkLst>
            <pc:docMk/>
            <pc:sldMk cId="4037329247" sldId="261"/>
            <ac:picMk id="23" creationId="{66BDF4D9-63E2-70D5-8061-77613E47B12A}"/>
          </ac:picMkLst>
        </pc:picChg>
        <pc:picChg chg="add del mod ord">
          <ac:chgData name="Leonie Smith" userId="fed1330f33f5650e" providerId="LiveId" clId="{1B9340F7-D43B-472B-9C9B-3B0C9A661C66}" dt="2023-03-14T04:55:12.166" v="43"/>
          <ac:picMkLst>
            <pc:docMk/>
            <pc:sldMk cId="4037329247" sldId="261"/>
            <ac:picMk id="26" creationId="{B3E2F85A-B74F-2E14-F629-35E0D28DEE80}"/>
          </ac:picMkLst>
        </pc:picChg>
        <pc:picChg chg="add del mod">
          <ac:chgData name="Leonie Smith" userId="fed1330f33f5650e" providerId="LiveId" clId="{1B9340F7-D43B-472B-9C9B-3B0C9A661C66}" dt="2023-03-14T04:55:18.170" v="45"/>
          <ac:picMkLst>
            <pc:docMk/>
            <pc:sldMk cId="4037329247" sldId="261"/>
            <ac:picMk id="27" creationId="{D2FEFCA0-B5FB-CDFD-1BB1-413590D1CA28}"/>
          </ac:picMkLst>
        </pc:picChg>
        <pc:picChg chg="add del mod ord">
          <ac:chgData name="Leonie Smith" userId="fed1330f33f5650e" providerId="LiveId" clId="{1B9340F7-D43B-472B-9C9B-3B0C9A661C66}" dt="2023-03-14T04:55:32.826" v="46"/>
          <ac:picMkLst>
            <pc:docMk/>
            <pc:sldMk cId="4037329247" sldId="261"/>
            <ac:picMk id="30" creationId="{6B1E30F6-41C0-41F3-A3CD-E0492D9C7369}"/>
          </ac:picMkLst>
        </pc:picChg>
        <pc:picChg chg="add mod">
          <ac:chgData name="Leonie Smith" userId="fed1330f33f5650e" providerId="LiveId" clId="{1B9340F7-D43B-472B-9C9B-3B0C9A661C66}" dt="2023-03-14T04:55:32.826" v="46"/>
          <ac:picMkLst>
            <pc:docMk/>
            <pc:sldMk cId="4037329247" sldId="261"/>
            <ac:picMk id="31" creationId="{AE418216-8EF1-5DD8-71A7-10E66BD5E110}"/>
          </ac:picMkLst>
        </pc:picChg>
      </pc:sldChg>
      <pc:sldChg chg="addSp modSp">
        <pc:chgData name="Leonie Smith" userId="fed1330f33f5650e" providerId="LiveId" clId="{1B9340F7-D43B-472B-9C9B-3B0C9A661C66}" dt="2023-03-14T04:56:32.570" v="47"/>
        <pc:sldMkLst>
          <pc:docMk/>
          <pc:sldMk cId="1909638311" sldId="262"/>
        </pc:sldMkLst>
        <pc:picChg chg="add mod">
          <ac:chgData name="Leonie Smith" userId="fed1330f33f5650e" providerId="LiveId" clId="{1B9340F7-D43B-472B-9C9B-3B0C9A661C66}" dt="2023-03-14T04:56:32.570" v="47"/>
          <ac:picMkLst>
            <pc:docMk/>
            <pc:sldMk cId="1909638311" sldId="262"/>
            <ac:picMk id="9" creationId="{A8294DDA-5061-C716-0E6E-5D91BB2AE731}"/>
          </ac:picMkLst>
        </pc:picChg>
      </pc:sldChg>
      <pc:sldChg chg="addSp delSp modSp mod modTransition modAnim">
        <pc:chgData name="Leonie Smith" userId="fed1330f33f5650e" providerId="LiveId" clId="{1B9340F7-D43B-472B-9C9B-3B0C9A661C66}" dt="2023-03-14T04:58:40.576" v="57"/>
        <pc:sldMkLst>
          <pc:docMk/>
          <pc:sldMk cId="641208035" sldId="263"/>
        </pc:sldMkLst>
        <pc:picChg chg="add del mod">
          <ac:chgData name="Leonie Smith" userId="fed1330f33f5650e" providerId="LiveId" clId="{1B9340F7-D43B-472B-9C9B-3B0C9A661C66}" dt="2023-03-14T04:57:26.424" v="50"/>
          <ac:picMkLst>
            <pc:docMk/>
            <pc:sldMk cId="641208035" sldId="263"/>
            <ac:picMk id="9" creationId="{8E9772FD-B401-BD6A-8A60-FA48A6D07239}"/>
          </ac:picMkLst>
        </pc:picChg>
        <pc:picChg chg="add del mod">
          <ac:chgData name="Leonie Smith" userId="fed1330f33f5650e" providerId="LiveId" clId="{1B9340F7-D43B-472B-9C9B-3B0C9A661C66}" dt="2023-03-14T04:57:39.661" v="51"/>
          <ac:picMkLst>
            <pc:docMk/>
            <pc:sldMk cId="641208035" sldId="263"/>
            <ac:picMk id="12" creationId="{2C62035E-1376-4E27-A3DA-3DDA5EA88EEF}"/>
          </ac:picMkLst>
        </pc:picChg>
        <pc:picChg chg="add del mod">
          <ac:chgData name="Leonie Smith" userId="fed1330f33f5650e" providerId="LiveId" clId="{1B9340F7-D43B-472B-9C9B-3B0C9A661C66}" dt="2023-03-14T04:58:02.051" v="53"/>
          <ac:picMkLst>
            <pc:docMk/>
            <pc:sldMk cId="641208035" sldId="263"/>
            <ac:picMk id="13" creationId="{7D967750-612C-A99E-74D5-E81998CC3D2F}"/>
          </ac:picMkLst>
        </pc:picChg>
        <pc:picChg chg="add del mod ord">
          <ac:chgData name="Leonie Smith" userId="fed1330f33f5650e" providerId="LiveId" clId="{1B9340F7-D43B-472B-9C9B-3B0C9A661C66}" dt="2023-03-14T04:58:14.645" v="54"/>
          <ac:picMkLst>
            <pc:docMk/>
            <pc:sldMk cId="641208035" sldId="263"/>
            <ac:picMk id="18" creationId="{2C66FBE5-4681-716D-44AB-C00F6039DEC9}"/>
          </ac:picMkLst>
        </pc:picChg>
        <pc:picChg chg="add del mod">
          <ac:chgData name="Leonie Smith" userId="fed1330f33f5650e" providerId="LiveId" clId="{1B9340F7-D43B-472B-9C9B-3B0C9A661C66}" dt="2023-03-14T04:58:27.989" v="56"/>
          <ac:picMkLst>
            <pc:docMk/>
            <pc:sldMk cId="641208035" sldId="263"/>
            <ac:picMk id="19" creationId="{B40F9AA3-7E59-1BA2-B6E2-519096D29214}"/>
          </ac:picMkLst>
        </pc:picChg>
        <pc:picChg chg="add del mod ord">
          <ac:chgData name="Leonie Smith" userId="fed1330f33f5650e" providerId="LiveId" clId="{1B9340F7-D43B-472B-9C9B-3B0C9A661C66}" dt="2023-03-14T04:58:40.576" v="57"/>
          <ac:picMkLst>
            <pc:docMk/>
            <pc:sldMk cId="641208035" sldId="263"/>
            <ac:picMk id="22" creationId="{62E1DCE9-8C7C-A173-31CE-C342A628589A}"/>
          </ac:picMkLst>
        </pc:picChg>
        <pc:picChg chg="add mod">
          <ac:chgData name="Leonie Smith" userId="fed1330f33f5650e" providerId="LiveId" clId="{1B9340F7-D43B-472B-9C9B-3B0C9A661C66}" dt="2023-03-14T04:58:40.576" v="57"/>
          <ac:picMkLst>
            <pc:docMk/>
            <pc:sldMk cId="641208035" sldId="263"/>
            <ac:picMk id="23" creationId="{02263358-30A4-8E72-ED9D-2CB3A466A904}"/>
          </ac:picMkLst>
        </pc:picChg>
      </pc:sldChg>
      <pc:sldChg chg="addSp delSp modSp mod modTransition modAnim">
        <pc:chgData name="Leonie Smith" userId="fed1330f33f5650e" providerId="LiveId" clId="{1B9340F7-D43B-472B-9C9B-3B0C9A661C66}" dt="2023-03-14T05:05:47.245" v="61"/>
        <pc:sldMkLst>
          <pc:docMk/>
          <pc:sldMk cId="4044745628" sldId="264"/>
        </pc:sldMkLst>
        <pc:picChg chg="add del mod">
          <ac:chgData name="Leonie Smith" userId="fed1330f33f5650e" providerId="LiveId" clId="{1B9340F7-D43B-472B-9C9B-3B0C9A661C66}" dt="2023-03-14T05:05:30.265" v="60"/>
          <ac:picMkLst>
            <pc:docMk/>
            <pc:sldMk cId="4044745628" sldId="264"/>
            <ac:picMk id="9" creationId="{91447E89-186A-D73C-8F83-2366C2506CB5}"/>
          </ac:picMkLst>
        </pc:picChg>
        <pc:picChg chg="add del mod">
          <ac:chgData name="Leonie Smith" userId="fed1330f33f5650e" providerId="LiveId" clId="{1B9340F7-D43B-472B-9C9B-3B0C9A661C66}" dt="2023-03-14T05:05:47.245" v="61"/>
          <ac:picMkLst>
            <pc:docMk/>
            <pc:sldMk cId="4044745628" sldId="264"/>
            <ac:picMk id="12" creationId="{113616B4-2818-84EE-3EF3-5B59FF377547}"/>
          </ac:picMkLst>
        </pc:picChg>
        <pc:picChg chg="add mod">
          <ac:chgData name="Leonie Smith" userId="fed1330f33f5650e" providerId="LiveId" clId="{1B9340F7-D43B-472B-9C9B-3B0C9A661C66}" dt="2023-03-14T05:05:47.245" v="61"/>
          <ac:picMkLst>
            <pc:docMk/>
            <pc:sldMk cId="4044745628" sldId="264"/>
            <ac:picMk id="13" creationId="{26F1D0F2-D44F-00C7-80A8-73CEBC9BE1F2}"/>
          </ac:picMkLst>
        </pc:picChg>
      </pc:sldChg>
      <pc:sldChg chg="addSp delSp modSp mod modTransition modAnim">
        <pc:chgData name="Leonie Smith" userId="fed1330f33f5650e" providerId="LiveId" clId="{1B9340F7-D43B-472B-9C9B-3B0C9A661C66}" dt="2023-03-14T05:14:08.617" v="71"/>
        <pc:sldMkLst>
          <pc:docMk/>
          <pc:sldMk cId="978260341" sldId="265"/>
        </pc:sldMkLst>
        <pc:picChg chg="add del mod">
          <ac:chgData name="Leonie Smith" userId="fed1330f33f5650e" providerId="LiveId" clId="{1B9340F7-D43B-472B-9C9B-3B0C9A661C66}" dt="2023-03-14T05:13:05.107" v="64"/>
          <ac:picMkLst>
            <pc:docMk/>
            <pc:sldMk cId="978260341" sldId="265"/>
            <ac:picMk id="12" creationId="{C3689521-21A8-ECCA-1F20-AC2EE14718F0}"/>
          </ac:picMkLst>
        </pc:picChg>
        <pc:picChg chg="add del mod">
          <ac:chgData name="Leonie Smith" userId="fed1330f33f5650e" providerId="LiveId" clId="{1B9340F7-D43B-472B-9C9B-3B0C9A661C66}" dt="2023-03-14T05:13:21.177" v="65"/>
          <ac:picMkLst>
            <pc:docMk/>
            <pc:sldMk cId="978260341" sldId="265"/>
            <ac:picMk id="15" creationId="{12359CFC-0E82-3B9F-8E22-4B0A65EF471A}"/>
          </ac:picMkLst>
        </pc:picChg>
        <pc:picChg chg="add del mod">
          <ac:chgData name="Leonie Smith" userId="fed1330f33f5650e" providerId="LiveId" clId="{1B9340F7-D43B-472B-9C9B-3B0C9A661C66}" dt="2023-03-14T05:13:36.158" v="67"/>
          <ac:picMkLst>
            <pc:docMk/>
            <pc:sldMk cId="978260341" sldId="265"/>
            <ac:picMk id="16" creationId="{DF264AD9-5760-1C5A-6E57-C08657BBDDA6}"/>
          </ac:picMkLst>
        </pc:picChg>
        <pc:picChg chg="add del mod ord">
          <ac:chgData name="Leonie Smith" userId="fed1330f33f5650e" providerId="LiveId" clId="{1B9340F7-D43B-472B-9C9B-3B0C9A661C66}" dt="2023-03-14T05:13:51.161" v="68"/>
          <ac:picMkLst>
            <pc:docMk/>
            <pc:sldMk cId="978260341" sldId="265"/>
            <ac:picMk id="19" creationId="{BD84BC44-4E1D-A087-F3F2-336131FBDAE3}"/>
          </ac:picMkLst>
        </pc:picChg>
        <pc:picChg chg="add del mod">
          <ac:chgData name="Leonie Smith" userId="fed1330f33f5650e" providerId="LiveId" clId="{1B9340F7-D43B-472B-9C9B-3B0C9A661C66}" dt="2023-03-14T05:13:53.298" v="70"/>
          <ac:picMkLst>
            <pc:docMk/>
            <pc:sldMk cId="978260341" sldId="265"/>
            <ac:picMk id="20" creationId="{E5E510E9-416B-978B-1408-EAAE4EC3736B}"/>
          </ac:picMkLst>
        </pc:picChg>
        <pc:picChg chg="add del mod ord">
          <ac:chgData name="Leonie Smith" userId="fed1330f33f5650e" providerId="LiveId" clId="{1B9340F7-D43B-472B-9C9B-3B0C9A661C66}" dt="2023-03-14T05:14:08.617" v="71"/>
          <ac:picMkLst>
            <pc:docMk/>
            <pc:sldMk cId="978260341" sldId="265"/>
            <ac:picMk id="23" creationId="{2B48B134-6AF6-9559-F891-30FAC25A8033}"/>
          </ac:picMkLst>
        </pc:picChg>
        <pc:picChg chg="add mod">
          <ac:chgData name="Leonie Smith" userId="fed1330f33f5650e" providerId="LiveId" clId="{1B9340F7-D43B-472B-9C9B-3B0C9A661C66}" dt="2023-03-14T05:14:08.617" v="71"/>
          <ac:picMkLst>
            <pc:docMk/>
            <pc:sldMk cId="978260341" sldId="265"/>
            <ac:picMk id="24" creationId="{3FEE83FF-F842-F5EE-C81D-D342BBC9C759}"/>
          </ac:picMkLst>
        </pc:picChg>
      </pc:sldChg>
      <pc:sldChg chg="addSp delSp modSp mod modTransition modAnim">
        <pc:chgData name="Leonie Smith" userId="fed1330f33f5650e" providerId="LiveId" clId="{1B9340F7-D43B-472B-9C9B-3B0C9A661C66}" dt="2023-03-14T05:21:43.861" v="96"/>
        <pc:sldMkLst>
          <pc:docMk/>
          <pc:sldMk cId="3575870363" sldId="266"/>
        </pc:sldMkLst>
        <pc:spChg chg="mod">
          <ac:chgData name="Leonie Smith" userId="fed1330f33f5650e" providerId="LiveId" clId="{1B9340F7-D43B-472B-9C9B-3B0C9A661C66}" dt="2023-03-14T05:20:03.525" v="81" actId="255"/>
          <ac:spMkLst>
            <pc:docMk/>
            <pc:sldMk cId="3575870363" sldId="266"/>
            <ac:spMk id="3" creationId="{A58184BD-88F1-BA02-40C1-D8403D0EEC0D}"/>
          </ac:spMkLst>
        </pc:spChg>
        <pc:spChg chg="mod">
          <ac:chgData name="Leonie Smith" userId="fed1330f33f5650e" providerId="LiveId" clId="{1B9340F7-D43B-472B-9C9B-3B0C9A661C66}" dt="2023-03-14T05:18:06.348" v="76" actId="255"/>
          <ac:spMkLst>
            <pc:docMk/>
            <pc:sldMk cId="3575870363" sldId="266"/>
            <ac:spMk id="4" creationId="{EE2AC625-9141-A801-F431-DD5F79396320}"/>
          </ac:spMkLst>
        </pc:spChg>
        <pc:picChg chg="add del mod">
          <ac:chgData name="Leonie Smith" userId="fed1330f33f5650e" providerId="LiveId" clId="{1B9340F7-D43B-472B-9C9B-3B0C9A661C66}" dt="2023-03-14T05:20:20.522" v="83"/>
          <ac:picMkLst>
            <pc:docMk/>
            <pc:sldMk cId="3575870363" sldId="266"/>
            <ac:picMk id="8" creationId="{49A9A8CD-E36A-6DCA-A384-B2D50E9F3A1B}"/>
          </ac:picMkLst>
        </pc:picChg>
        <pc:picChg chg="add del mod">
          <ac:chgData name="Leonie Smith" userId="fed1330f33f5650e" providerId="LiveId" clId="{1B9340F7-D43B-472B-9C9B-3B0C9A661C66}" dt="2023-03-14T05:20:29.445" v="84"/>
          <ac:picMkLst>
            <pc:docMk/>
            <pc:sldMk cId="3575870363" sldId="266"/>
            <ac:picMk id="19" creationId="{036771FB-90AC-CB97-0DA0-EE016055E594}"/>
          </ac:picMkLst>
        </pc:picChg>
        <pc:picChg chg="add del mod">
          <ac:chgData name="Leonie Smith" userId="fed1330f33f5650e" providerId="LiveId" clId="{1B9340F7-D43B-472B-9C9B-3B0C9A661C66}" dt="2023-03-14T05:20:35.308" v="86"/>
          <ac:picMkLst>
            <pc:docMk/>
            <pc:sldMk cId="3575870363" sldId="266"/>
            <ac:picMk id="20" creationId="{F80425A4-468F-4C66-760D-0F2119BBEBF4}"/>
          </ac:picMkLst>
        </pc:picChg>
        <pc:picChg chg="add del mod ord">
          <ac:chgData name="Leonie Smith" userId="fed1330f33f5650e" providerId="LiveId" clId="{1B9340F7-D43B-472B-9C9B-3B0C9A661C66}" dt="2023-03-14T05:20:43.077" v="87"/>
          <ac:picMkLst>
            <pc:docMk/>
            <pc:sldMk cId="3575870363" sldId="266"/>
            <ac:picMk id="23" creationId="{3852F7B9-A9A5-A993-3E1E-EE610CE5BECC}"/>
          </ac:picMkLst>
        </pc:picChg>
        <pc:picChg chg="add del mod">
          <ac:chgData name="Leonie Smith" userId="fed1330f33f5650e" providerId="LiveId" clId="{1B9340F7-D43B-472B-9C9B-3B0C9A661C66}" dt="2023-03-14T05:20:44.971" v="89"/>
          <ac:picMkLst>
            <pc:docMk/>
            <pc:sldMk cId="3575870363" sldId="266"/>
            <ac:picMk id="24" creationId="{DF723F60-5EFE-4EB4-6B4B-43FDA60188FB}"/>
          </ac:picMkLst>
        </pc:picChg>
        <pc:picChg chg="add del mod ord">
          <ac:chgData name="Leonie Smith" userId="fed1330f33f5650e" providerId="LiveId" clId="{1B9340F7-D43B-472B-9C9B-3B0C9A661C66}" dt="2023-03-14T05:20:52.638" v="90"/>
          <ac:picMkLst>
            <pc:docMk/>
            <pc:sldMk cId="3575870363" sldId="266"/>
            <ac:picMk id="27" creationId="{295C1B8B-ADBF-74FC-317D-614086B3E87B}"/>
          </ac:picMkLst>
        </pc:picChg>
        <pc:picChg chg="add del mod">
          <ac:chgData name="Leonie Smith" userId="fed1330f33f5650e" providerId="LiveId" clId="{1B9340F7-D43B-472B-9C9B-3B0C9A661C66}" dt="2023-03-14T05:20:55.071" v="92"/>
          <ac:picMkLst>
            <pc:docMk/>
            <pc:sldMk cId="3575870363" sldId="266"/>
            <ac:picMk id="28" creationId="{B476F6AF-283E-BD74-67F6-CB4A19F2E93B}"/>
          </ac:picMkLst>
        </pc:picChg>
        <pc:picChg chg="add del mod ord">
          <ac:chgData name="Leonie Smith" userId="fed1330f33f5650e" providerId="LiveId" clId="{1B9340F7-D43B-472B-9C9B-3B0C9A661C66}" dt="2023-03-14T05:21:07.690" v="93"/>
          <ac:picMkLst>
            <pc:docMk/>
            <pc:sldMk cId="3575870363" sldId="266"/>
            <ac:picMk id="31" creationId="{0EC644D6-F046-ED71-467C-0E8A851AE4B4}"/>
          </ac:picMkLst>
        </pc:picChg>
        <pc:picChg chg="add del mod">
          <ac:chgData name="Leonie Smith" userId="fed1330f33f5650e" providerId="LiveId" clId="{1B9340F7-D43B-472B-9C9B-3B0C9A661C66}" dt="2023-03-14T05:21:30.470" v="95"/>
          <ac:picMkLst>
            <pc:docMk/>
            <pc:sldMk cId="3575870363" sldId="266"/>
            <ac:picMk id="32" creationId="{2032558F-352C-90D2-3817-A7BB7BF9A7A3}"/>
          </ac:picMkLst>
        </pc:picChg>
        <pc:picChg chg="add del mod ord">
          <ac:chgData name="Leonie Smith" userId="fed1330f33f5650e" providerId="LiveId" clId="{1B9340F7-D43B-472B-9C9B-3B0C9A661C66}" dt="2023-03-14T05:21:43.861" v="96"/>
          <ac:picMkLst>
            <pc:docMk/>
            <pc:sldMk cId="3575870363" sldId="266"/>
            <ac:picMk id="38" creationId="{EC13E6C9-4556-A66A-6647-AC72F57B7C6C}"/>
          </ac:picMkLst>
        </pc:picChg>
        <pc:picChg chg="add mod">
          <ac:chgData name="Leonie Smith" userId="fed1330f33f5650e" providerId="LiveId" clId="{1B9340F7-D43B-472B-9C9B-3B0C9A661C66}" dt="2023-03-14T05:21:43.861" v="96"/>
          <ac:picMkLst>
            <pc:docMk/>
            <pc:sldMk cId="3575870363" sldId="266"/>
            <ac:picMk id="39" creationId="{7002FC12-B8CC-D9BC-E20D-894CE2665496}"/>
          </ac:picMkLst>
        </pc:picChg>
      </pc:sldChg>
      <pc:sldChg chg="addSp delSp modSp mod modTransition modAnim">
        <pc:chgData name="Leonie Smith" userId="fed1330f33f5650e" providerId="LiveId" clId="{1B9340F7-D43B-472B-9C9B-3B0C9A661C66}" dt="2023-03-14T05:22:28.450" v="99"/>
        <pc:sldMkLst>
          <pc:docMk/>
          <pc:sldMk cId="4017137865" sldId="267"/>
        </pc:sldMkLst>
        <pc:spChg chg="mod">
          <ac:chgData name="Leonie Smith" userId="fed1330f33f5650e" providerId="LiveId" clId="{1B9340F7-D43B-472B-9C9B-3B0C9A661C66}" dt="2023-03-14T05:19:52.933" v="79" actId="21"/>
          <ac:spMkLst>
            <pc:docMk/>
            <pc:sldMk cId="4017137865" sldId="267"/>
            <ac:spMk id="3" creationId="{A58184BD-88F1-BA02-40C1-D8403D0EEC0D}"/>
          </ac:spMkLst>
        </pc:spChg>
        <pc:spChg chg="mod">
          <ac:chgData name="Leonie Smith" userId="fed1330f33f5650e" providerId="LiveId" clId="{1B9340F7-D43B-472B-9C9B-3B0C9A661C66}" dt="2023-03-14T05:17:54.964" v="74" actId="21"/>
          <ac:spMkLst>
            <pc:docMk/>
            <pc:sldMk cId="4017137865" sldId="267"/>
            <ac:spMk id="4" creationId="{EE2AC625-9141-A801-F431-DD5F79396320}"/>
          </ac:spMkLst>
        </pc:spChg>
        <pc:picChg chg="add del mod">
          <ac:chgData name="Leonie Smith" userId="fed1330f33f5650e" providerId="LiveId" clId="{1B9340F7-D43B-472B-9C9B-3B0C9A661C66}" dt="2023-03-14T05:22:12.988" v="98"/>
          <ac:picMkLst>
            <pc:docMk/>
            <pc:sldMk cId="4017137865" sldId="267"/>
            <ac:picMk id="7" creationId="{7EC1A471-EFC6-CFC6-D22F-7280E80AD0C5}"/>
          </ac:picMkLst>
        </pc:picChg>
        <pc:picChg chg="add del mod">
          <ac:chgData name="Leonie Smith" userId="fed1330f33f5650e" providerId="LiveId" clId="{1B9340F7-D43B-472B-9C9B-3B0C9A661C66}" dt="2023-03-14T05:22:28.450" v="99"/>
          <ac:picMkLst>
            <pc:docMk/>
            <pc:sldMk cId="4017137865" sldId="267"/>
            <ac:picMk id="17" creationId="{86F9DDB4-BD2F-08EE-CFE2-4C194EBA36AD}"/>
          </ac:picMkLst>
        </pc:picChg>
        <pc:picChg chg="add mod">
          <ac:chgData name="Leonie Smith" userId="fed1330f33f5650e" providerId="LiveId" clId="{1B9340F7-D43B-472B-9C9B-3B0C9A661C66}" dt="2023-03-14T05:22:28.450" v="99"/>
          <ac:picMkLst>
            <pc:docMk/>
            <pc:sldMk cId="4017137865" sldId="267"/>
            <ac:picMk id="18" creationId="{105B2009-C5A9-5CA2-6569-DF6FFDE843C9}"/>
          </ac:picMkLst>
        </pc:picChg>
      </pc:sldChg>
      <pc:sldChg chg="addSp modSp">
        <pc:chgData name="Leonie Smith" userId="fed1330f33f5650e" providerId="LiveId" clId="{1B9340F7-D43B-472B-9C9B-3B0C9A661C66}" dt="2023-03-14T05:23:21.435" v="100"/>
        <pc:sldMkLst>
          <pc:docMk/>
          <pc:sldMk cId="3137811553" sldId="268"/>
        </pc:sldMkLst>
        <pc:picChg chg="add mod">
          <ac:chgData name="Leonie Smith" userId="fed1330f33f5650e" providerId="LiveId" clId="{1B9340F7-D43B-472B-9C9B-3B0C9A661C66}" dt="2023-03-14T05:23:21.435" v="100"/>
          <ac:picMkLst>
            <pc:docMk/>
            <pc:sldMk cId="3137811553" sldId="268"/>
            <ac:picMk id="7" creationId="{FF8C6EEF-4737-E65C-5CCB-D992EF6DED1C}"/>
          </ac:picMkLst>
        </pc:picChg>
      </pc:sldChg>
      <pc:sldChg chg="addSp delSp modSp mod modTransition modAnim">
        <pc:chgData name="Leonie Smith" userId="fed1330f33f5650e" providerId="LiveId" clId="{1B9340F7-D43B-472B-9C9B-3B0C9A661C66}" dt="2023-03-14T05:27:55.880" v="119"/>
        <pc:sldMkLst>
          <pc:docMk/>
          <pc:sldMk cId="100491716" sldId="269"/>
        </pc:sldMkLst>
        <pc:picChg chg="add del mod">
          <ac:chgData name="Leonie Smith" userId="fed1330f33f5650e" providerId="LiveId" clId="{1B9340F7-D43B-472B-9C9B-3B0C9A661C66}" dt="2023-03-14T05:25:07.903" v="103"/>
          <ac:picMkLst>
            <pc:docMk/>
            <pc:sldMk cId="100491716" sldId="269"/>
            <ac:picMk id="7" creationId="{42EE21D7-6DF0-1E30-11CD-16C8AD0856A5}"/>
          </ac:picMkLst>
        </pc:picChg>
        <pc:picChg chg="add del mod">
          <ac:chgData name="Leonie Smith" userId="fed1330f33f5650e" providerId="LiveId" clId="{1B9340F7-D43B-472B-9C9B-3B0C9A661C66}" dt="2023-03-14T05:25:23.962" v="104"/>
          <ac:picMkLst>
            <pc:docMk/>
            <pc:sldMk cId="100491716" sldId="269"/>
            <ac:picMk id="10" creationId="{90E953D9-225E-E03A-B21E-5E67181D6245}"/>
          </ac:picMkLst>
        </pc:picChg>
        <pc:picChg chg="add del mod">
          <ac:chgData name="Leonie Smith" userId="fed1330f33f5650e" providerId="LiveId" clId="{1B9340F7-D43B-472B-9C9B-3B0C9A661C66}" dt="2023-03-14T05:25:50.483" v="106"/>
          <ac:picMkLst>
            <pc:docMk/>
            <pc:sldMk cId="100491716" sldId="269"/>
            <ac:picMk id="11" creationId="{C04DC2EB-ED31-DBA0-C6CB-563462579FFE}"/>
          </ac:picMkLst>
        </pc:picChg>
        <pc:picChg chg="add del mod ord">
          <ac:chgData name="Leonie Smith" userId="fed1330f33f5650e" providerId="LiveId" clId="{1B9340F7-D43B-472B-9C9B-3B0C9A661C66}" dt="2023-03-14T05:26:06.330" v="107"/>
          <ac:picMkLst>
            <pc:docMk/>
            <pc:sldMk cId="100491716" sldId="269"/>
            <ac:picMk id="17" creationId="{0DA66A3F-93E5-1FF4-8864-D88BF42063D1}"/>
          </ac:picMkLst>
        </pc:picChg>
        <pc:picChg chg="add del mod">
          <ac:chgData name="Leonie Smith" userId="fed1330f33f5650e" providerId="LiveId" clId="{1B9340F7-D43B-472B-9C9B-3B0C9A661C66}" dt="2023-03-14T05:26:11.405" v="109"/>
          <ac:picMkLst>
            <pc:docMk/>
            <pc:sldMk cId="100491716" sldId="269"/>
            <ac:picMk id="18" creationId="{F6416851-733D-E0DC-56A6-D492C41CB240}"/>
          </ac:picMkLst>
        </pc:picChg>
        <pc:picChg chg="add del mod ord">
          <ac:chgData name="Leonie Smith" userId="fed1330f33f5650e" providerId="LiveId" clId="{1B9340F7-D43B-472B-9C9B-3B0C9A661C66}" dt="2023-03-14T05:26:26.334" v="110"/>
          <ac:picMkLst>
            <pc:docMk/>
            <pc:sldMk cId="100491716" sldId="269"/>
            <ac:picMk id="21" creationId="{B750A742-1047-5922-7AF3-55A87B41B838}"/>
          </ac:picMkLst>
        </pc:picChg>
        <pc:picChg chg="add del mod">
          <ac:chgData name="Leonie Smith" userId="fed1330f33f5650e" providerId="LiveId" clId="{1B9340F7-D43B-472B-9C9B-3B0C9A661C66}" dt="2023-03-14T05:26:37.595" v="112"/>
          <ac:picMkLst>
            <pc:docMk/>
            <pc:sldMk cId="100491716" sldId="269"/>
            <ac:picMk id="22" creationId="{AF9465B9-E30E-9446-FAA8-A1C1A9DA2CB0}"/>
          </ac:picMkLst>
        </pc:picChg>
        <pc:picChg chg="add del mod ord">
          <ac:chgData name="Leonie Smith" userId="fed1330f33f5650e" providerId="LiveId" clId="{1B9340F7-D43B-472B-9C9B-3B0C9A661C66}" dt="2023-03-14T05:26:45.510" v="113"/>
          <ac:picMkLst>
            <pc:docMk/>
            <pc:sldMk cId="100491716" sldId="269"/>
            <ac:picMk id="25" creationId="{1018CD54-C615-5307-502F-B2FC11F62AFE}"/>
          </ac:picMkLst>
        </pc:picChg>
        <pc:picChg chg="add del mod">
          <ac:chgData name="Leonie Smith" userId="fed1330f33f5650e" providerId="LiveId" clId="{1B9340F7-D43B-472B-9C9B-3B0C9A661C66}" dt="2023-03-14T05:26:47.379" v="115"/>
          <ac:picMkLst>
            <pc:docMk/>
            <pc:sldMk cId="100491716" sldId="269"/>
            <ac:picMk id="26" creationId="{6F4DCE4A-E62E-D9CD-F5E3-EF8B275A219B}"/>
          </ac:picMkLst>
        </pc:picChg>
        <pc:picChg chg="add del mod ord">
          <ac:chgData name="Leonie Smith" userId="fed1330f33f5650e" providerId="LiveId" clId="{1B9340F7-D43B-472B-9C9B-3B0C9A661C66}" dt="2023-03-14T05:27:01.176" v="116"/>
          <ac:picMkLst>
            <pc:docMk/>
            <pc:sldMk cId="100491716" sldId="269"/>
            <ac:picMk id="29" creationId="{8DCAD70A-AF50-E8AB-1322-7DEDAECD4821}"/>
          </ac:picMkLst>
        </pc:picChg>
        <pc:picChg chg="add del mod">
          <ac:chgData name="Leonie Smith" userId="fed1330f33f5650e" providerId="LiveId" clId="{1B9340F7-D43B-472B-9C9B-3B0C9A661C66}" dt="2023-03-14T05:27:38.270" v="118"/>
          <ac:picMkLst>
            <pc:docMk/>
            <pc:sldMk cId="100491716" sldId="269"/>
            <ac:picMk id="30" creationId="{1AA25ACB-D48B-A567-2ABB-2DD01AB25F9F}"/>
          </ac:picMkLst>
        </pc:picChg>
        <pc:picChg chg="add del mod ord">
          <ac:chgData name="Leonie Smith" userId="fed1330f33f5650e" providerId="LiveId" clId="{1B9340F7-D43B-472B-9C9B-3B0C9A661C66}" dt="2023-03-14T05:27:55.880" v="119"/>
          <ac:picMkLst>
            <pc:docMk/>
            <pc:sldMk cId="100491716" sldId="269"/>
            <ac:picMk id="33" creationId="{98ACAE5D-2B1A-B765-6C76-AC05809435BF}"/>
          </ac:picMkLst>
        </pc:picChg>
        <pc:picChg chg="add mod">
          <ac:chgData name="Leonie Smith" userId="fed1330f33f5650e" providerId="LiveId" clId="{1B9340F7-D43B-472B-9C9B-3B0C9A661C66}" dt="2023-03-14T05:27:55.880" v="119"/>
          <ac:picMkLst>
            <pc:docMk/>
            <pc:sldMk cId="100491716" sldId="269"/>
            <ac:picMk id="34" creationId="{F8631F3E-6DB8-05A4-7D64-80DA43432A2D}"/>
          </ac:picMkLst>
        </pc:picChg>
      </pc:sldChg>
      <pc:sldChg chg="addSp delSp modSp mod modTransition modAnim">
        <pc:chgData name="Leonie Smith" userId="fed1330f33f5650e" providerId="LiveId" clId="{1B9340F7-D43B-472B-9C9B-3B0C9A661C66}" dt="2023-03-14T05:30:33.773" v="126"/>
        <pc:sldMkLst>
          <pc:docMk/>
          <pc:sldMk cId="1922139011" sldId="281"/>
        </pc:sldMkLst>
        <pc:picChg chg="add del mod">
          <ac:chgData name="Leonie Smith" userId="fed1330f33f5650e" providerId="LiveId" clId="{1B9340F7-D43B-472B-9C9B-3B0C9A661C66}" dt="2023-03-14T05:30:04.942" v="122"/>
          <ac:picMkLst>
            <pc:docMk/>
            <pc:sldMk cId="1922139011" sldId="281"/>
            <ac:picMk id="7" creationId="{A3400580-5BA3-202D-4F25-D8A2D17289EB}"/>
          </ac:picMkLst>
        </pc:picChg>
        <pc:picChg chg="add del mod">
          <ac:chgData name="Leonie Smith" userId="fed1330f33f5650e" providerId="LiveId" clId="{1B9340F7-D43B-472B-9C9B-3B0C9A661C66}" dt="2023-03-14T05:30:13.994" v="123"/>
          <ac:picMkLst>
            <pc:docMk/>
            <pc:sldMk cId="1922139011" sldId="281"/>
            <ac:picMk id="11" creationId="{1505C22D-8CCE-6C23-1032-9BDD49CDBF03}"/>
          </ac:picMkLst>
        </pc:picChg>
        <pc:picChg chg="add del mod">
          <ac:chgData name="Leonie Smith" userId="fed1330f33f5650e" providerId="LiveId" clId="{1B9340F7-D43B-472B-9C9B-3B0C9A661C66}" dt="2023-03-14T05:30:21.128" v="125"/>
          <ac:picMkLst>
            <pc:docMk/>
            <pc:sldMk cId="1922139011" sldId="281"/>
            <ac:picMk id="12" creationId="{89BFA190-557E-B83A-E2A3-C5E84B4A527F}"/>
          </ac:picMkLst>
        </pc:picChg>
        <pc:picChg chg="add del mod ord">
          <ac:chgData name="Leonie Smith" userId="fed1330f33f5650e" providerId="LiveId" clId="{1B9340F7-D43B-472B-9C9B-3B0C9A661C66}" dt="2023-03-14T05:30:33.773" v="126"/>
          <ac:picMkLst>
            <pc:docMk/>
            <pc:sldMk cId="1922139011" sldId="281"/>
            <ac:picMk id="15" creationId="{FB8F0485-6773-623E-755E-4BAE03DA6D75}"/>
          </ac:picMkLst>
        </pc:picChg>
        <pc:picChg chg="add mod">
          <ac:chgData name="Leonie Smith" userId="fed1330f33f5650e" providerId="LiveId" clId="{1B9340F7-D43B-472B-9C9B-3B0C9A661C66}" dt="2023-03-14T05:30:33.773" v="126"/>
          <ac:picMkLst>
            <pc:docMk/>
            <pc:sldMk cId="1922139011" sldId="281"/>
            <ac:picMk id="16" creationId="{AE254AD9-EBFE-DC3C-0E9D-8DB771B858BA}"/>
          </ac:picMkLst>
        </pc:picChg>
      </pc:sldChg>
      <pc:sldChg chg="addSp delSp modSp mod modTransition modAnim">
        <pc:chgData name="Leonie Smith" userId="fed1330f33f5650e" providerId="LiveId" clId="{1B9340F7-D43B-472B-9C9B-3B0C9A661C66}" dt="2023-03-14T05:37:41.656" v="133"/>
        <pc:sldMkLst>
          <pc:docMk/>
          <pc:sldMk cId="3166251957" sldId="283"/>
        </pc:sldMkLst>
        <pc:picChg chg="add del mod">
          <ac:chgData name="Leonie Smith" userId="fed1330f33f5650e" providerId="LiveId" clId="{1B9340F7-D43B-472B-9C9B-3B0C9A661C66}" dt="2023-03-14T05:37:08.056" v="129"/>
          <ac:picMkLst>
            <pc:docMk/>
            <pc:sldMk cId="3166251957" sldId="283"/>
            <ac:picMk id="7" creationId="{C1B9E468-43F0-8B2B-749E-9BBCE28C43C3}"/>
          </ac:picMkLst>
        </pc:picChg>
        <pc:picChg chg="add del mod">
          <ac:chgData name="Leonie Smith" userId="fed1330f33f5650e" providerId="LiveId" clId="{1B9340F7-D43B-472B-9C9B-3B0C9A661C66}" dt="2023-03-14T05:37:17.401" v="130"/>
          <ac:picMkLst>
            <pc:docMk/>
            <pc:sldMk cId="3166251957" sldId="283"/>
            <ac:picMk id="16" creationId="{5CAB4CEF-4422-4E03-3DE4-41AE0EB57A2C}"/>
          </ac:picMkLst>
        </pc:picChg>
        <pc:picChg chg="add del mod">
          <ac:chgData name="Leonie Smith" userId="fed1330f33f5650e" providerId="LiveId" clId="{1B9340F7-D43B-472B-9C9B-3B0C9A661C66}" dt="2023-03-14T05:37:28.772" v="132"/>
          <ac:picMkLst>
            <pc:docMk/>
            <pc:sldMk cId="3166251957" sldId="283"/>
            <ac:picMk id="17" creationId="{6EDB1220-3FFC-BC1A-A93B-1E47EAB9162E}"/>
          </ac:picMkLst>
        </pc:picChg>
        <pc:picChg chg="add del mod ord">
          <ac:chgData name="Leonie Smith" userId="fed1330f33f5650e" providerId="LiveId" clId="{1B9340F7-D43B-472B-9C9B-3B0C9A661C66}" dt="2023-03-14T05:37:41.656" v="133"/>
          <ac:picMkLst>
            <pc:docMk/>
            <pc:sldMk cId="3166251957" sldId="283"/>
            <ac:picMk id="20" creationId="{3A3C648D-2EB5-78E3-39B4-170FF7A958E8}"/>
          </ac:picMkLst>
        </pc:picChg>
        <pc:picChg chg="add mod">
          <ac:chgData name="Leonie Smith" userId="fed1330f33f5650e" providerId="LiveId" clId="{1B9340F7-D43B-472B-9C9B-3B0C9A661C66}" dt="2023-03-14T05:37:41.656" v="133"/>
          <ac:picMkLst>
            <pc:docMk/>
            <pc:sldMk cId="3166251957" sldId="283"/>
            <ac:picMk id="21" creationId="{416F32CB-84AF-C44D-F2CC-8C65BCD80B2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51 Paul’s 1st Journey</a:t>
            </a:r>
          </a:p>
          <a:p>
            <a:pPr algn="l"/>
            <a:r>
              <a:rPr lang="en-US" sz="1800" b="0" i="0" u="none" strike="noStrike" baseline="0" dirty="0">
                <a:latin typeface="TimesNewRomanPSMT"/>
              </a:rPr>
              <a:t>1. Barnabas, Saul and Agabus in Antioch – Acts 11:19-30 (Left Top)</a:t>
            </a:r>
          </a:p>
          <a:p>
            <a:pPr algn="l"/>
            <a:r>
              <a:rPr lang="en-US" sz="1800" b="0" i="0" u="none" strike="noStrike" baseline="0" dirty="0">
                <a:latin typeface="TimesNewRomanPSMT"/>
              </a:rPr>
              <a:t>2. Saul, Barnabas and John Mark sent out – Acts 13:1-5 (Center Top)</a:t>
            </a:r>
          </a:p>
          <a:p>
            <a:pPr algn="l"/>
            <a:r>
              <a:rPr lang="en-US" sz="1800" b="0" i="0" u="none" strike="noStrike" baseline="0" dirty="0">
                <a:latin typeface="TimesNewRomanPSMT"/>
              </a:rPr>
              <a:t>3. </a:t>
            </a:r>
            <a:r>
              <a:rPr lang="en-US" sz="1800" b="0" i="0" u="none" strike="noStrike" baseline="0" dirty="0" err="1">
                <a:latin typeface="TimesNewRomanPSMT"/>
              </a:rPr>
              <a:t>Sergius</a:t>
            </a:r>
            <a:r>
              <a:rPr lang="en-US" sz="1800" b="0" i="0" u="none" strike="noStrike" baseline="0" dirty="0">
                <a:latin typeface="TimesNewRomanPSMT"/>
              </a:rPr>
              <a:t> Paulus and </a:t>
            </a:r>
            <a:r>
              <a:rPr lang="en-US" sz="1800" b="0" i="0" u="none" strike="noStrike" baseline="0" dirty="0" err="1">
                <a:latin typeface="TimesNewRomanPSMT"/>
              </a:rPr>
              <a:t>Elymas</a:t>
            </a:r>
            <a:r>
              <a:rPr lang="en-US" sz="1800" b="0" i="0" u="none" strike="noStrike" baseline="0" dirty="0">
                <a:latin typeface="TimesNewRomanPSMT"/>
              </a:rPr>
              <a:t> – Acts 13:6-12 (Right Top)</a:t>
            </a:r>
          </a:p>
          <a:p>
            <a:pPr algn="l"/>
            <a:r>
              <a:rPr lang="en-US" sz="1800" b="0" i="0" u="none" strike="noStrike" baseline="0" dirty="0">
                <a:latin typeface="TimesNewRomanPSMT"/>
              </a:rPr>
              <a:t>4. John Mark leaves them and returns to Jerusalem – Acts 13:13 (Right Center)</a:t>
            </a:r>
          </a:p>
          <a:p>
            <a:pPr algn="l"/>
            <a:r>
              <a:rPr lang="en-US" sz="1800" b="0" i="0" u="none" strike="noStrike" baseline="0" dirty="0">
                <a:latin typeface="TimesNewRomanPSMT"/>
              </a:rPr>
              <a:t>5. Rejected by Jews in Pisidian Antioch – Acts 13:14-52 (Right Bottom)</a:t>
            </a:r>
          </a:p>
          <a:p>
            <a:pPr algn="l"/>
            <a:r>
              <a:rPr lang="en-US" sz="1800" b="0" i="0" u="none" strike="noStrike" baseline="0" dirty="0">
                <a:latin typeface="TimesNewRomanPSMT"/>
              </a:rPr>
              <a:t>6. Chased from Iconium – Acts 14:1-6 (Center Bottom)</a:t>
            </a:r>
          </a:p>
          <a:p>
            <a:pPr algn="l"/>
            <a:r>
              <a:rPr lang="en-US" sz="1800" b="0" i="0" u="none" strike="noStrike" baseline="0" dirty="0">
                <a:latin typeface="TimesNewRomanPSMT"/>
              </a:rPr>
              <a:t>7. Healing of lame man in Lystra – Acts 14:7-20 (Left Bottom)</a:t>
            </a:r>
          </a:p>
          <a:p>
            <a:pPr algn="l"/>
            <a:r>
              <a:rPr lang="en-US" sz="1800" b="0" i="0" u="none" strike="noStrike" baseline="0" dirty="0">
                <a:latin typeface="TimesNewRomanPSMT"/>
              </a:rPr>
              <a:t>8. On the way back to Antioch – Acts 14:21-28 (Left Center)</a:t>
            </a:r>
          </a:p>
          <a:p>
            <a:pPr algn="l"/>
            <a:r>
              <a:rPr lang="en-US" sz="1800" b="0" i="0" u="none" strike="noStrike" baseline="0" dirty="0">
                <a:latin typeface="TimesNewRomanPSMT"/>
              </a:rPr>
              <a:t>9. The Council at Jerusalem – Acts 15:1-35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51-1</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7" name="Audio 6">
            <a:hlinkClick r:id="" action="ppaction://media"/>
            <a:extLst>
              <a:ext uri="{FF2B5EF4-FFF2-40B4-BE49-F238E27FC236}">
                <a16:creationId xmlns:a16="http://schemas.microsoft.com/office/drawing/2014/main" id="{5A21AA7C-710D-9183-0241-9A6520F4F2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37"/>
    </mc:Choice>
    <mc:Fallback xmlns="">
      <p:transition spd="slow" advTm="3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8B3E7-3E5C-8A3D-55B5-E0556E2B9494}"/>
              </a:ext>
            </a:extLst>
          </p:cNvPr>
          <p:cNvPicPr>
            <a:picLocks noChangeAspect="1"/>
          </p:cNvPicPr>
          <p:nvPr/>
        </p:nvPicPr>
        <p:blipFill>
          <a:blip r:embed="rId2"/>
          <a:stretch>
            <a:fillRect/>
          </a:stretch>
        </p:blipFill>
        <p:spPr>
          <a:xfrm>
            <a:off x="0" y="-28087"/>
            <a:ext cx="12231757" cy="6886087"/>
          </a:xfrm>
          <a:prstGeom prst="rect">
            <a:avLst/>
          </a:prstGeom>
        </p:spPr>
      </p:pic>
      <p:sp>
        <p:nvSpPr>
          <p:cNvPr id="4" name="TextBox 3">
            <a:extLst>
              <a:ext uri="{FF2B5EF4-FFF2-40B4-BE49-F238E27FC236}">
                <a16:creationId xmlns:a16="http://schemas.microsoft.com/office/drawing/2014/main" id="{9631A8F4-3BC0-E37D-C185-FCFDA32BF24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དོན་དེའི་སྐོར་ཡེ་རུ་ཤ་ལེམ་གྱི་ཆོས་ཚོགས་ཀྱི་མིའི་རྣ་ལམ་དུ་ཐོས་པས་པར་ན་པཱ་ཟེར་བ་དེ་ཨན་ཏི་ཡོག་ཡཱ་ལ་མང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22When news of this reached the ears of the church in Jerusalem, they sent Barnabas to Antioch.</a:t>
            </a:r>
            <a:endParaRPr lang="en-IN" dirty="0"/>
          </a:p>
        </p:txBody>
      </p:sp>
      <p:pic>
        <p:nvPicPr>
          <p:cNvPr id="14" name="Audio 13">
            <a:hlinkClick r:id="" action="ppaction://media"/>
            <a:extLst>
              <a:ext uri="{FF2B5EF4-FFF2-40B4-BE49-F238E27FC236}">
                <a16:creationId xmlns:a16="http://schemas.microsoft.com/office/drawing/2014/main" id="{49C4E822-7478-2419-F624-7B7C77E34C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823"/>
    </mc:Choice>
    <mc:Fallback xmlns="">
      <p:transition spd="slow" advTm="10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ABA194-1450-4691-D94D-8185626355F0}"/>
              </a:ext>
            </a:extLst>
          </p:cNvPr>
          <p:cNvPicPr>
            <a:picLocks noChangeAspect="1"/>
          </p:cNvPicPr>
          <p:nvPr/>
        </p:nvPicPr>
        <p:blipFill>
          <a:blip r:embed="rId2"/>
          <a:stretch>
            <a:fillRect/>
          </a:stretch>
        </p:blipFill>
        <p:spPr>
          <a:xfrm>
            <a:off x="-93640" y="-352421"/>
            <a:ext cx="12285640" cy="7210422"/>
          </a:xfrm>
          <a:prstGeom prst="rect">
            <a:avLst/>
          </a:prstGeom>
        </p:spPr>
      </p:pic>
      <p:sp>
        <p:nvSpPr>
          <p:cNvPr id="4" name="TextBox 3">
            <a:extLst>
              <a:ext uri="{FF2B5EF4-FFF2-40B4-BE49-F238E27FC236}">
                <a16:creationId xmlns:a16="http://schemas.microsoft.com/office/drawing/2014/main" id="{6F7CBBD2-80BC-820A-4F9D-D4090972B40A}"/>
              </a:ext>
            </a:extLst>
          </p:cNvPr>
          <p:cNvSpPr txBox="1"/>
          <p:nvPr/>
        </p:nvSpPr>
        <p:spPr>
          <a:xfrm>
            <a:off x="217075" y="579374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23</a:t>
            </a:r>
            <a:r>
              <a:rPr lang="bo-CN" sz="6600" dirty="0">
                <a:solidFill>
                  <a:srgbClr val="121212"/>
                </a:solidFill>
                <a:latin typeface="Arial" panose="020B0604020202020204" pitchFamily="34" charset="0"/>
              </a:rPr>
              <a:t>ཁོང་དེར་སླེབས་ནས་དཀོན་མཆོག་གི་ཐུགས་རྗེ་མཐོང་བས་ཁོང་སེམས་དགའ་བར་གྱུར། ཁོང་གིས་ཁོ་རྣམས་ལ་བློ་སེམས་གཅིག་གིས་གཙོ་བོ་ལ་རྟེན་དགོས་པར་བསྐུལ།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23When he arrived and saw the grace of God, he rejoiced and encouraged them all to abide in the Lord with all their hearts. </a:t>
            </a:r>
            <a:endParaRPr lang="en-IN" dirty="0"/>
          </a:p>
        </p:txBody>
      </p:sp>
      <p:pic>
        <p:nvPicPr>
          <p:cNvPr id="6" name="Audio 5">
            <a:hlinkClick r:id="" action="ppaction://media"/>
            <a:extLst>
              <a:ext uri="{FF2B5EF4-FFF2-40B4-BE49-F238E27FC236}">
                <a16:creationId xmlns:a16="http://schemas.microsoft.com/office/drawing/2014/main" id="{DC756804-9E71-5E3C-310F-F6426FF1F0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920"/>
    </mc:Choice>
    <mc:Fallback xmlns="">
      <p:transition spd="slow" advTm="11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BB6B8-98FA-1CBF-7E2D-357DD2AB460D}"/>
              </a:ext>
            </a:extLst>
          </p:cNvPr>
          <p:cNvPicPr>
            <a:picLocks noChangeAspect="1"/>
          </p:cNvPicPr>
          <p:nvPr/>
        </p:nvPicPr>
        <p:blipFill>
          <a:blip r:embed="rId2"/>
          <a:stretch>
            <a:fillRect/>
          </a:stretch>
        </p:blipFill>
        <p:spPr>
          <a:xfrm>
            <a:off x="0" y="-467032"/>
            <a:ext cx="12192000" cy="7325032"/>
          </a:xfrm>
          <a:prstGeom prst="rect">
            <a:avLst/>
          </a:prstGeom>
        </p:spPr>
      </p:pic>
      <p:sp>
        <p:nvSpPr>
          <p:cNvPr id="4" name="TextBox 3">
            <a:extLst>
              <a:ext uri="{FF2B5EF4-FFF2-40B4-BE49-F238E27FC236}">
                <a16:creationId xmlns:a16="http://schemas.microsoft.com/office/drawing/2014/main" id="{7293EED2-8FDC-15CE-A363-8E2DF9034D5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གང་ལགས་ཟེར་ན། ཁོང་ནི་མི་བཟང་པོ་ཞིག་ཡིན་ཏེ། དད་པ་དང་དཀོན་མཆོག་གི་དམ་པའི་ཐུགས་ཉིད་ཀྱིས་གང་བ་ཞིག་ཡིན། ཡང་མི་ཤིན་ཏུ་མང་པོས་གཙོ་བོ་ལ་དད་པ་བྱས།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24Barnabas was a good man, full of the Holy Spirit and faith, and a great number of people were brought to the Lord.</a:t>
            </a:r>
            <a:endParaRPr lang="en-IN" dirty="0"/>
          </a:p>
        </p:txBody>
      </p:sp>
      <p:pic>
        <p:nvPicPr>
          <p:cNvPr id="6" name="Audio 5">
            <a:hlinkClick r:id="" action="ppaction://media"/>
            <a:extLst>
              <a:ext uri="{FF2B5EF4-FFF2-40B4-BE49-F238E27FC236}">
                <a16:creationId xmlns:a16="http://schemas.microsoft.com/office/drawing/2014/main" id="{DA4FC685-950F-7D61-A5FC-CC17009B15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993"/>
    </mc:Choice>
    <mc:Fallback xmlns="">
      <p:transition spd="slow" advTm="12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A7F69-5156-7DA9-FCA0-EB6AA78A979E}"/>
              </a:ext>
            </a:extLst>
          </p:cNvPr>
          <p:cNvPicPr>
            <a:picLocks noChangeAspect="1"/>
          </p:cNvPicPr>
          <p:nvPr/>
        </p:nvPicPr>
        <p:blipFill>
          <a:blip r:embed="rId2"/>
          <a:stretch>
            <a:fillRect/>
          </a:stretch>
        </p:blipFill>
        <p:spPr>
          <a:xfrm>
            <a:off x="-1" y="0"/>
            <a:ext cx="12914901" cy="6858000"/>
          </a:xfrm>
          <a:prstGeom prst="rect">
            <a:avLst/>
          </a:prstGeom>
        </p:spPr>
      </p:pic>
      <p:sp>
        <p:nvSpPr>
          <p:cNvPr id="4" name="TextBox 3">
            <a:extLst>
              <a:ext uri="{FF2B5EF4-FFF2-40B4-BE49-F238E27FC236}">
                <a16:creationId xmlns:a16="http://schemas.microsoft.com/office/drawing/2014/main" id="{7D5D9064-456A-7B51-0499-39E5F68095E9}"/>
              </a:ext>
            </a:extLst>
          </p:cNvPr>
          <p:cNvSpPr txBox="1"/>
          <p:nvPr/>
        </p:nvSpPr>
        <p:spPr>
          <a:xfrm>
            <a:off x="291548" y="578236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དེ་ནས་པར་ན་པཱ་ཤ་ཨུལ་འཚོལ་བའི་ཆེད་དུ་ཊར་སཱུ་གྲོང་ཁྱེར་ལ་ཕེབས་ཏེ། </a:t>
            </a:r>
            <a:r>
              <a:rPr lang="bo-CN" sz="6600" dirty="0">
                <a:solidFill>
                  <a:srgbClr val="777A7B"/>
                </a:solidFill>
                <a:latin typeface="Arial" panose="020B0604020202020204" pitchFamily="34" charset="0"/>
              </a:rPr>
              <a:t> 26</a:t>
            </a:r>
            <a:r>
              <a:rPr lang="bo-CN" sz="6600" dirty="0">
                <a:solidFill>
                  <a:srgbClr val="121212"/>
                </a:solidFill>
                <a:latin typeface="Arial" panose="020B0604020202020204" pitchFamily="34" charset="0"/>
              </a:rPr>
              <a:t>ཁོང་རྙེད་ནས་ཨན་ཏི་ཡོག་ཡཱ་ལ་འཁྲིད། </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25Then Barnabas went to Tarsus to look for Saul, 26and when he found him, he brought him back to Antioch…</a:t>
            </a:r>
            <a:endParaRPr lang="en-IN" sz="4800" dirty="0"/>
          </a:p>
        </p:txBody>
      </p:sp>
      <p:pic>
        <p:nvPicPr>
          <p:cNvPr id="10" name="Audio 9">
            <a:hlinkClick r:id="" action="ppaction://media"/>
            <a:extLst>
              <a:ext uri="{FF2B5EF4-FFF2-40B4-BE49-F238E27FC236}">
                <a16:creationId xmlns:a16="http://schemas.microsoft.com/office/drawing/2014/main" id="{F741C1C2-C66F-02B8-CEF2-E9DB42F191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564"/>
    </mc:Choice>
    <mc:Fallback xmlns="">
      <p:transition spd="slow" advTm="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2A0C9-DA5C-6853-0C5D-6D10244C8F25}"/>
              </a:ext>
            </a:extLst>
          </p:cNvPr>
          <p:cNvPicPr>
            <a:picLocks noChangeAspect="1"/>
          </p:cNvPicPr>
          <p:nvPr/>
        </p:nvPicPr>
        <p:blipFill>
          <a:blip r:embed="rId2"/>
          <a:stretch>
            <a:fillRect/>
          </a:stretch>
        </p:blipFill>
        <p:spPr>
          <a:xfrm>
            <a:off x="0" y="0"/>
            <a:ext cx="13020015" cy="6858000"/>
          </a:xfrm>
          <a:prstGeom prst="rect">
            <a:avLst/>
          </a:prstGeom>
        </p:spPr>
      </p:pic>
      <p:sp>
        <p:nvSpPr>
          <p:cNvPr id="4" name="TextBox 3">
            <a:extLst>
              <a:ext uri="{FF2B5EF4-FFF2-40B4-BE49-F238E27FC236}">
                <a16:creationId xmlns:a16="http://schemas.microsoft.com/office/drawing/2014/main" id="{85F8C285-C564-66E2-EC7F-FAF508B49FB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ལོ་གཅིག་གི་བར་དུ་ཁོང་རྣམས་ཆོས་ཚོགས་དང་འགྲོགས་ཏེ་མི་མང་པོར་ཆོས་བསྟན། ཨན་ཏི་ཡོག་ཡཱར་ཉེ་གནས་རྣམས་ཀྱི་སྤྱི་མིང་ལ་མཱ་ཤི་ཀ་པ་ཞེས་ཐོག་མར་བཏགས།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So for a full year they met together with the church and taught large numbers of people. The disciples were first called Christians at Antioch.</a:t>
            </a:r>
            <a:endParaRPr lang="en-IN" dirty="0"/>
          </a:p>
        </p:txBody>
      </p:sp>
      <p:pic>
        <p:nvPicPr>
          <p:cNvPr id="6" name="Audio 5">
            <a:hlinkClick r:id="" action="ppaction://media"/>
            <a:extLst>
              <a:ext uri="{FF2B5EF4-FFF2-40B4-BE49-F238E27FC236}">
                <a16:creationId xmlns:a16="http://schemas.microsoft.com/office/drawing/2014/main" id="{55FD43BA-EB24-4F35-7239-252388EFB4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009"/>
    </mc:Choice>
    <mc:Fallback xmlns="">
      <p:transition spd="slow" advTm="1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106F2-CDFF-D4C5-1ED2-5ABB188C9FD7}"/>
              </a:ext>
            </a:extLst>
          </p:cNvPr>
          <p:cNvPicPr>
            <a:picLocks noChangeAspect="1"/>
          </p:cNvPicPr>
          <p:nvPr/>
        </p:nvPicPr>
        <p:blipFill>
          <a:blip r:embed="rId2"/>
          <a:stretch>
            <a:fillRect/>
          </a:stretch>
        </p:blipFill>
        <p:spPr>
          <a:xfrm>
            <a:off x="-129153" y="0"/>
            <a:ext cx="12321153" cy="6858000"/>
          </a:xfrm>
          <a:prstGeom prst="rect">
            <a:avLst/>
          </a:prstGeom>
        </p:spPr>
      </p:pic>
      <p:sp>
        <p:nvSpPr>
          <p:cNvPr id="4" name="TextBox 3">
            <a:extLst>
              <a:ext uri="{FF2B5EF4-FFF2-40B4-BE49-F238E27FC236}">
                <a16:creationId xmlns:a16="http://schemas.microsoft.com/office/drawing/2014/main" id="{61C62C6D-AE4A-65F9-67B0-0FCF06F13570}"/>
              </a:ext>
            </a:extLst>
          </p:cNvPr>
          <p:cNvSpPr txBox="1"/>
          <p:nvPr/>
        </p:nvSpPr>
        <p:spPr>
          <a:xfrm>
            <a:off x="4009623" y="1262129"/>
            <a:ext cx="6096000" cy="4056845"/>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11</a:t>
            </a:r>
          </a:p>
          <a:p>
            <a:r>
              <a:rPr lang="bo-CN" sz="8000" b="1" i="0" dirty="0">
                <a:solidFill>
                  <a:schemeClr val="bg1"/>
                </a:solidFill>
                <a:effectLst/>
                <a:latin typeface="Arial" panose="020B0604020202020204" pitchFamily="34" charset="0"/>
              </a:rPr>
              <a:t>ཨན་ཏི་ཡོག་ཡཱ་གྲོང་ཁྱེར་ལ་ཡོད་པའི་ཆོས་ཚོགས།</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6BB1CA-FEDC-19B6-73C5-300B720CF5D5}"/>
              </a:ext>
            </a:extLst>
          </p:cNvPr>
          <p:cNvPicPr>
            <a:picLocks noChangeAspect="1"/>
          </p:cNvPicPr>
          <p:nvPr/>
        </p:nvPicPr>
        <p:blipFill>
          <a:blip r:embed="rId2"/>
          <a:stretch>
            <a:fillRect/>
          </a:stretch>
        </p:blipFill>
        <p:spPr>
          <a:xfrm>
            <a:off x="0" y="1"/>
            <a:ext cx="12693316" cy="6858000"/>
          </a:xfrm>
          <a:prstGeom prst="rect">
            <a:avLst/>
          </a:prstGeom>
        </p:spPr>
      </p:pic>
      <p:sp>
        <p:nvSpPr>
          <p:cNvPr id="4" name="TextBox 3">
            <a:extLst>
              <a:ext uri="{FF2B5EF4-FFF2-40B4-BE49-F238E27FC236}">
                <a16:creationId xmlns:a16="http://schemas.microsoft.com/office/drawing/2014/main" id="{EF0191D2-156F-B501-A135-3BC5E5082696}"/>
              </a:ext>
            </a:extLst>
          </p:cNvPr>
          <p:cNvSpPr txBox="1"/>
          <p:nvPr/>
        </p:nvSpPr>
        <p:spPr>
          <a:xfrm>
            <a:off x="242833" y="59354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27</a:t>
            </a:r>
            <a:r>
              <a:rPr lang="bo-CN" sz="7200" dirty="0">
                <a:solidFill>
                  <a:srgbClr val="121212"/>
                </a:solidFill>
                <a:latin typeface="Arial" panose="020B0604020202020204" pitchFamily="34" charset="0"/>
              </a:rPr>
              <a:t>དེའི་དུས་སུ་ལུང་སྟོན་པ་ཁ་ཤས་ཡེ་རུ་ཤ་ལེམ་ནས་ཨན་ཏི་ཡོག་ཡཱར་སླེབས།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082386" y="38533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27In those days some prophets came down from Jerusalem to Antioch. </a:t>
            </a:r>
            <a:endParaRPr lang="en-IN" dirty="0"/>
          </a:p>
        </p:txBody>
      </p:sp>
      <p:pic>
        <p:nvPicPr>
          <p:cNvPr id="13" name="Audio 12">
            <a:hlinkClick r:id="" action="ppaction://media"/>
            <a:extLst>
              <a:ext uri="{FF2B5EF4-FFF2-40B4-BE49-F238E27FC236}">
                <a16:creationId xmlns:a16="http://schemas.microsoft.com/office/drawing/2014/main" id="{F7F75F1A-BDE9-68BB-ABB4-F4E2B1AAEC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285"/>
    </mc:Choice>
    <mc:Fallback xmlns="">
      <p:transition spd="slow" advTm="7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78DAC-FA71-9CC9-AA3F-84C9A7CC0D26}"/>
              </a:ext>
            </a:extLst>
          </p:cNvPr>
          <p:cNvPicPr>
            <a:picLocks noChangeAspect="1"/>
          </p:cNvPicPr>
          <p:nvPr/>
        </p:nvPicPr>
        <p:blipFill>
          <a:blip r:embed="rId2"/>
          <a:stretch>
            <a:fillRect/>
          </a:stretch>
        </p:blipFill>
        <p:spPr>
          <a:xfrm>
            <a:off x="0" y="-38009"/>
            <a:ext cx="12363718" cy="6896009"/>
          </a:xfrm>
          <a:prstGeom prst="rect">
            <a:avLst/>
          </a:prstGeom>
        </p:spPr>
      </p:pic>
      <p:sp>
        <p:nvSpPr>
          <p:cNvPr id="4" name="TextBox 3">
            <a:extLst>
              <a:ext uri="{FF2B5EF4-FFF2-40B4-BE49-F238E27FC236}">
                <a16:creationId xmlns:a16="http://schemas.microsoft.com/office/drawing/2014/main" id="{855AA21C-E614-1387-33B6-90C9B21535F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ཁོ་ཚོའི་ནང་ནས་ཨ་ག་བཱུ་ཟེར་མཁན་ཞིག་གིས་ཚོགས་པའི་ཁྲོད་དུ་ཡར་ལངས་ཏེ་དམ་པའི་ཐུགས་ཉིད་ལ་བརྟེན་ནས་རོ་མཱ་གོང་མའི་རྒྱལ་ཁབ་ཡོངས་སུ་མུ་གེ་ཆེན་པོ་ཞིག་འབྱུང་བར་འགྱུར་ངེས་ཡིན་ཞེས་པའི་ལུང་བསྟན། དེ་ནི་གོང་མའི་རྒྱལ་པོ་ཀ་ལོ་དཱི་ཡིས་རྒྱལ་པོ་བྱེད་པའི་དུས་སུ་བྱུང༌།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28One of them named Agabus stood up and predicted through the Spirit that a great famine would sweep across the whole world. (This happened under Claudius.) </a:t>
            </a:r>
            <a:endParaRPr lang="en-IN" dirty="0"/>
          </a:p>
        </p:txBody>
      </p:sp>
      <p:pic>
        <p:nvPicPr>
          <p:cNvPr id="6" name="Audio 5">
            <a:hlinkClick r:id="" action="ppaction://media"/>
            <a:extLst>
              <a:ext uri="{FF2B5EF4-FFF2-40B4-BE49-F238E27FC236}">
                <a16:creationId xmlns:a16="http://schemas.microsoft.com/office/drawing/2014/main" id="{D5727177-BFAD-423B-3D29-9B07D0B7CA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20369"/>
    </mc:Choice>
    <mc:Fallback xmlns="">
      <p:transition spd="slow" advTm="20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1886D-22E5-05C2-2CC9-2688E704A85E}"/>
              </a:ext>
            </a:extLst>
          </p:cNvPr>
          <p:cNvPicPr>
            <a:picLocks noChangeAspect="1"/>
          </p:cNvPicPr>
          <p:nvPr/>
        </p:nvPicPr>
        <p:blipFill>
          <a:blip r:embed="rId2"/>
          <a:stretch>
            <a:fillRect/>
          </a:stretch>
        </p:blipFill>
        <p:spPr>
          <a:xfrm>
            <a:off x="0" y="-210930"/>
            <a:ext cx="12737206" cy="7068930"/>
          </a:xfrm>
          <a:prstGeom prst="rect">
            <a:avLst/>
          </a:prstGeom>
        </p:spPr>
      </p:pic>
      <p:sp>
        <p:nvSpPr>
          <p:cNvPr id="4" name="TextBox 3">
            <a:extLst>
              <a:ext uri="{FF2B5EF4-FFF2-40B4-BE49-F238E27FC236}">
                <a16:creationId xmlns:a16="http://schemas.microsoft.com/office/drawing/2014/main" id="{3B02F206-B1DB-5CBC-DF66-A426B0C8056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29</a:t>
            </a:r>
            <a:r>
              <a:rPr lang="bo-CN" sz="8000" dirty="0">
                <a:solidFill>
                  <a:srgbClr val="121212"/>
                </a:solidFill>
                <a:latin typeface="Arial" panose="020B0604020202020204" pitchFamily="34" charset="0"/>
              </a:rPr>
              <a:t>ཁོ་ཚོས་སོ་སོའི་ནུས་པ་བཞིན་དུ་ཡ་ཧུ་དཱ་ཡུལ་གྱི་སྤུན་ཟླ་རྣམས་ལ་སྦྱིན་པ་ཕུལ་རྒྱུའི་ཐག་གཅོད་བྱ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29So the disciples, each according to his ability, decided to send relief to the brothers living in Judea. </a:t>
            </a:r>
            <a:endParaRPr lang="en-IN" dirty="0"/>
          </a:p>
        </p:txBody>
      </p:sp>
      <p:pic>
        <p:nvPicPr>
          <p:cNvPr id="6" name="Audio 5">
            <a:hlinkClick r:id="" action="ppaction://media"/>
            <a:extLst>
              <a:ext uri="{FF2B5EF4-FFF2-40B4-BE49-F238E27FC236}">
                <a16:creationId xmlns:a16="http://schemas.microsoft.com/office/drawing/2014/main" id="{6A9E15D9-A9CA-9A3E-3297-635DBF9806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438"/>
    </mc:Choice>
    <mc:Fallback xmlns="">
      <p:transition spd="slow" advTm="8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1CE56-1454-3915-1732-774235855DAD}"/>
              </a:ext>
            </a:extLst>
          </p:cNvPr>
          <p:cNvPicPr>
            <a:picLocks noChangeAspect="1"/>
          </p:cNvPicPr>
          <p:nvPr/>
        </p:nvPicPr>
        <p:blipFill>
          <a:blip r:embed="rId2"/>
          <a:stretch>
            <a:fillRect/>
          </a:stretch>
        </p:blipFill>
        <p:spPr>
          <a:xfrm>
            <a:off x="0" y="0"/>
            <a:ext cx="14268322" cy="6858000"/>
          </a:xfrm>
          <a:prstGeom prst="rect">
            <a:avLst/>
          </a:prstGeom>
        </p:spPr>
      </p:pic>
      <p:sp>
        <p:nvSpPr>
          <p:cNvPr id="4" name="TextBox 3">
            <a:extLst>
              <a:ext uri="{FF2B5EF4-FFF2-40B4-BE49-F238E27FC236}">
                <a16:creationId xmlns:a16="http://schemas.microsoft.com/office/drawing/2014/main" id="{C15F6335-D05A-CFE1-0D06-E4E78C744F0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དེ་རྣམས་བསྡུས་ཏེ་པར་ན་པཱ་དང་ཤ་ཨུལ་གཉིས་ཡེ་རུ་ཤ་ལེམ་ཆོས་ཚོགས་ཀྱི་འགན་འཁུར་བ་རྣམས་ལ་སྤྲོད་པར་བཏ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a:solidFill>
                  <a:srgbClr val="777A7B"/>
                </a:solidFill>
                <a:latin typeface="Arial" panose="020B0604020202020204" pitchFamily="34" charset="0"/>
              </a:rPr>
              <a:t>30This they did, sending their gifts to the elders with Barnabas and Saul.</a:t>
            </a:r>
            <a:endParaRPr lang="en-IN" dirty="0"/>
          </a:p>
        </p:txBody>
      </p:sp>
      <p:pic>
        <p:nvPicPr>
          <p:cNvPr id="6" name="Audio 5">
            <a:hlinkClick r:id="" action="ppaction://media"/>
            <a:extLst>
              <a:ext uri="{FF2B5EF4-FFF2-40B4-BE49-F238E27FC236}">
                <a16:creationId xmlns:a16="http://schemas.microsoft.com/office/drawing/2014/main" id="{1829A681-875F-1D21-260B-5C6199B216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087"/>
    </mc:Choice>
    <mc:Fallback xmlns="">
      <p:transition spd="slow" advTm="9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106F2-CDFF-D4C5-1ED2-5ABB188C9FD7}"/>
              </a:ext>
            </a:extLst>
          </p:cNvPr>
          <p:cNvPicPr>
            <a:picLocks noChangeAspect="1"/>
          </p:cNvPicPr>
          <p:nvPr/>
        </p:nvPicPr>
        <p:blipFill>
          <a:blip r:embed="rId2"/>
          <a:stretch>
            <a:fillRect/>
          </a:stretch>
        </p:blipFill>
        <p:spPr>
          <a:xfrm>
            <a:off x="-129153" y="0"/>
            <a:ext cx="12321153" cy="6858000"/>
          </a:xfrm>
          <a:prstGeom prst="rect">
            <a:avLst/>
          </a:prstGeom>
        </p:spPr>
      </p:pic>
      <p:sp>
        <p:nvSpPr>
          <p:cNvPr id="2" name="TextBox 1">
            <a:extLst>
              <a:ext uri="{FF2B5EF4-FFF2-40B4-BE49-F238E27FC236}">
                <a16:creationId xmlns:a16="http://schemas.microsoft.com/office/drawing/2014/main" id="{409987A9-18BE-5774-70DD-4DCEFE07DF93}"/>
              </a:ext>
            </a:extLst>
          </p:cNvPr>
          <p:cNvSpPr txBox="1"/>
          <p:nvPr/>
        </p:nvSpPr>
        <p:spPr>
          <a:xfrm>
            <a:off x="9502743" y="46189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40450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11</a:t>
            </a:r>
          </a:p>
          <a:p>
            <a:r>
              <a:rPr lang="bo-CN" sz="8000" b="1" i="0" dirty="0">
                <a:solidFill>
                  <a:srgbClr val="121212"/>
                </a:solidFill>
                <a:effectLst/>
                <a:latin typeface="Arial" panose="020B0604020202020204" pitchFamily="34" charset="0"/>
              </a:rPr>
              <a:t>ཨན་ཏི་ཡོག་ཡཱ་གྲོང་ཁྱེར་ལ་ཡོད་པའི་ཆོས་ཚོགས།</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6000" b="1" i="0" u="none" strike="noStrike" baseline="0" dirty="0">
                <a:latin typeface="TimesNewRomanPS-BoldMT"/>
              </a:rPr>
              <a:t> Saul’s 1st Journey</a:t>
            </a:r>
          </a:p>
          <a:p>
            <a:pPr algn="l"/>
            <a:r>
              <a:rPr lang="en-US" sz="6000" b="0" i="0" u="none" strike="noStrike" baseline="0" dirty="0">
                <a:latin typeface="TimesNewRomanPSMT"/>
              </a:rPr>
              <a:t> Teaching in Antioch – Acts 11:19-30 </a:t>
            </a:r>
            <a:endParaRPr lang="en-IN" sz="6000" dirty="0"/>
          </a:p>
        </p:txBody>
      </p:sp>
      <p:pic>
        <p:nvPicPr>
          <p:cNvPr id="6" name="Audio 5">
            <a:hlinkClick r:id="" action="ppaction://media"/>
            <a:extLst>
              <a:ext uri="{FF2B5EF4-FFF2-40B4-BE49-F238E27FC236}">
                <a16:creationId xmlns:a16="http://schemas.microsoft.com/office/drawing/2014/main" id="{11497E19-83ED-6083-E9DC-61E5A8563D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826"/>
    </mc:Choice>
    <mc:Fallback xmlns="">
      <p:transition spd="slow" advTm="3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031FE0-3EA5-80B0-5C8A-2CC2E16B1547}"/>
              </a:ext>
            </a:extLst>
          </p:cNvPr>
          <p:cNvPicPr>
            <a:picLocks noChangeAspect="1"/>
          </p:cNvPicPr>
          <p:nvPr/>
        </p:nvPicPr>
        <p:blipFill>
          <a:blip r:embed="rId2"/>
          <a:stretch>
            <a:fillRect/>
          </a:stretch>
        </p:blipFill>
        <p:spPr>
          <a:xfrm>
            <a:off x="-129153" y="0"/>
            <a:ext cx="12321153" cy="6858000"/>
          </a:xfrm>
          <a:prstGeom prst="rect">
            <a:avLst/>
          </a:prstGeom>
        </p:spPr>
      </p:pic>
      <p:sp>
        <p:nvSpPr>
          <p:cNvPr id="3" name="TextBox 2">
            <a:extLst>
              <a:ext uri="{FF2B5EF4-FFF2-40B4-BE49-F238E27FC236}">
                <a16:creationId xmlns:a16="http://schemas.microsoft.com/office/drawing/2014/main" id="{651126A1-ECD9-61EB-6C58-893776D43B7F}"/>
              </a:ext>
            </a:extLst>
          </p:cNvPr>
          <p:cNvSpPr txBox="1"/>
          <p:nvPr/>
        </p:nvSpPr>
        <p:spPr>
          <a:xfrm>
            <a:off x="4009623" y="1262129"/>
            <a:ext cx="6096000" cy="4056845"/>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11</a:t>
            </a:r>
          </a:p>
          <a:p>
            <a:r>
              <a:rPr lang="bo-CN" sz="8000" b="1" i="0" dirty="0">
                <a:solidFill>
                  <a:schemeClr val="bg1"/>
                </a:solidFill>
                <a:effectLst/>
                <a:latin typeface="Arial" panose="020B0604020202020204" pitchFamily="34" charset="0"/>
              </a:rPr>
              <a:t>ཨན་ཏི་ཡོག་ཡཱ་གྲོང་ཁྱེར་ལ་ཡོད་པའི་ཆོས་ཚོགས།</a:t>
            </a:r>
            <a:endParaRPr lang="en-IN" sz="8000" dirty="0">
              <a:solidFill>
                <a:schemeClr val="bg1"/>
              </a:solidFill>
            </a:endParaRPr>
          </a:p>
        </p:txBody>
      </p:sp>
      <p:sp>
        <p:nvSpPr>
          <p:cNvPr id="4" name="TextBox 2">
            <a:extLst>
              <a:ext uri="{FF2B5EF4-FFF2-40B4-BE49-F238E27FC236}">
                <a16:creationId xmlns:a16="http://schemas.microsoft.com/office/drawing/2014/main" id="{0CCDC673-C4ED-5100-2870-09EC21230F42}"/>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དེ་ནས་སེ་ཏེ་ཕཱན་གྲོངས་པའི་རྗེས་སུ་གནོད་པ་བྱུང་བས་ཁ་འཐོར་ཡོད་པ་རྣམས་ཀྱིས་ཡ་ཧུ་དཱ་པ་ཁོ་ན་ལས་གཞན་སུ་ལའང་བཀའ་མི་སྒྲོགས་པར་ཕེ་ནི་ཀེ་ཡུལ་དང༌། ཀིབ་རུ་གླིང་ཕྲན། སི་རི་ཡཱ་ཡུལ་གྱི་ཨན་ཏི་ཡོག་ཡཱ་གྲོང་ཁྱེར་ལ་ཕྱིན།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19Meanwhile those scattered by the persecution that began with Stephen traveled as far as Phoenicia, Cyprus, and Antioch, speaking the message only to Jews. </a:t>
            </a:r>
            <a:endParaRPr lang="en-IN" dirty="0"/>
          </a:p>
        </p:txBody>
      </p:sp>
      <p:pic>
        <p:nvPicPr>
          <p:cNvPr id="6" name="Audio 5">
            <a:hlinkClick r:id="" action="ppaction://media"/>
            <a:extLst>
              <a:ext uri="{FF2B5EF4-FFF2-40B4-BE49-F238E27FC236}">
                <a16:creationId xmlns:a16="http://schemas.microsoft.com/office/drawing/2014/main" id="{427C5412-95BB-8407-4D61-29B5056B84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7525"/>
    </mc:Choice>
    <mc:Fallback xmlns="">
      <p:transition spd="slow" advTm="1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B1E52-D840-B0FD-D95F-B5E557833B93}"/>
              </a:ext>
            </a:extLst>
          </p:cNvPr>
          <p:cNvPicPr>
            <a:picLocks noChangeAspect="1"/>
          </p:cNvPicPr>
          <p:nvPr/>
        </p:nvPicPr>
        <p:blipFill>
          <a:blip r:embed="rId2"/>
          <a:stretch>
            <a:fillRect/>
          </a:stretch>
        </p:blipFill>
        <p:spPr>
          <a:xfrm>
            <a:off x="-1" y="0"/>
            <a:ext cx="12899571" cy="6858000"/>
          </a:xfrm>
          <a:prstGeom prst="rect">
            <a:avLst/>
          </a:prstGeom>
        </p:spPr>
      </p:pic>
      <p:sp>
        <p:nvSpPr>
          <p:cNvPr id="4" name="TextBox 3">
            <a:extLst>
              <a:ext uri="{FF2B5EF4-FFF2-40B4-BE49-F238E27FC236}">
                <a16:creationId xmlns:a16="http://schemas.microsoft.com/office/drawing/2014/main" id="{89BF1502-9E46-52BE-28AB-54AE3F3AB3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འོན་ཀྱང་དེ་ཚོའི་ཁྲོད་དུ་ཀིབ་རུ་དང༌། སེ་རེ་ནཱ་ཞེས་པའི་གྲོང་ཁྱེར་ནས་ཡིན་པའི་མི་ཁ་ཅིག་གིས་ཨན་ཏི་ཡོག་ཡཱ་ལ་སླེབས་ནས་གྷི་རིག་སྐད་སྨྲ་བའི་ཡ་ཧུ་དཱ་པ་རྣམས་ལའང་གཙོ་བོ་ཡེ་ཤུའི་འཕྲིན་བཟང་བསྒྲ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20But some of them, men from Cyprus and Cyrene, went to Antioch and began speaking to the Greeks  as well, proclaiming the good news about the Lord Jesus. </a:t>
            </a:r>
            <a:endParaRPr lang="en-IN" dirty="0"/>
          </a:p>
        </p:txBody>
      </p:sp>
      <p:pic>
        <p:nvPicPr>
          <p:cNvPr id="6" name="Audio 5">
            <a:hlinkClick r:id="" action="ppaction://media"/>
            <a:extLst>
              <a:ext uri="{FF2B5EF4-FFF2-40B4-BE49-F238E27FC236}">
                <a16:creationId xmlns:a16="http://schemas.microsoft.com/office/drawing/2014/main" id="{0FCA6673-5A1A-6480-42F8-EC2F688B34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798"/>
    </mc:Choice>
    <mc:Fallback xmlns="">
      <p:transition spd="slow" advTm="15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0327D-3B7F-016B-D05A-0D0F31BE9F36}"/>
              </a:ext>
            </a:extLst>
          </p:cNvPr>
          <p:cNvPicPr>
            <a:picLocks noChangeAspect="1"/>
          </p:cNvPicPr>
          <p:nvPr/>
        </p:nvPicPr>
        <p:blipFill>
          <a:blip r:embed="rId2"/>
          <a:stretch>
            <a:fillRect/>
          </a:stretch>
        </p:blipFill>
        <p:spPr>
          <a:xfrm>
            <a:off x="0" y="1"/>
            <a:ext cx="12936425" cy="6858000"/>
          </a:xfrm>
          <a:prstGeom prst="rect">
            <a:avLst/>
          </a:prstGeom>
        </p:spPr>
      </p:pic>
      <p:sp>
        <p:nvSpPr>
          <p:cNvPr id="4" name="TextBox 3">
            <a:extLst>
              <a:ext uri="{FF2B5EF4-FFF2-40B4-BE49-F238E27FC236}">
                <a16:creationId xmlns:a16="http://schemas.microsoft.com/office/drawing/2014/main" id="{10D01B5E-B583-92C3-2233-B4EB26770D9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དཀོན་མཆོག་གི་ནུས་མཐུ་ཁོ་ཚོ་དང་མཉམ་དུ་བཞུགས་པའི་རྐྱེན་གྱིས། མི་ཧ་ཅང་མང་པོས་སེམས་བསྒྱུར་ནས་གཙོ་བོ་ལ་དད་པ་བྱས་སོ།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21The hand of the Lord was with them, and a great number of people believed and turned to the Lord.</a:t>
            </a:r>
            <a:endParaRPr lang="en-IN" dirty="0"/>
          </a:p>
        </p:txBody>
      </p:sp>
      <p:pic>
        <p:nvPicPr>
          <p:cNvPr id="6" name="Audio 5">
            <a:hlinkClick r:id="" action="ppaction://media"/>
            <a:extLst>
              <a:ext uri="{FF2B5EF4-FFF2-40B4-BE49-F238E27FC236}">
                <a16:creationId xmlns:a16="http://schemas.microsoft.com/office/drawing/2014/main" id="{441C3B99-3BB7-F696-0A8D-84ABA8BA71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578"/>
    </mc:Choice>
    <mc:Fallback xmlns="">
      <p:transition spd="slow" advTm="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5163</TotalTime>
  <Words>1155</Words>
  <Application>Microsoft Office PowerPoint</Application>
  <PresentationFormat>Widescreen</PresentationFormat>
  <Paragraphs>66</Paragraphs>
  <Slides>28</Slides>
  <Notes>1</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ArialMT</vt:lpstr>
      <vt:lpstr>Calibri</vt:lpstr>
      <vt:lpstr>Calibri Light</vt:lpstr>
      <vt:lpstr>Microsoft Himalaya</vt:lpstr>
      <vt:lpstr>TimesNewRomanPS-BoldMT</vt:lpstr>
      <vt:lpstr>TimesNewRomanPSMT</vt:lpstr>
      <vt:lpstr>Office Theme</vt:lpstr>
      <vt:lpstr>51-1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2024-07-25T10:45:09Z</dcterms:modified>
</cp:coreProperties>
</file>