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7" r:id="rId27"/>
    <p:sldId id="282" r:id="rId28"/>
    <p:sldId id="283" r:id="rId29"/>
    <p:sldId id="284" r:id="rId30"/>
    <p:sldId id="285"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E2E0E6-1E8F-493A-A326-5C065EF11495}" v="1" dt="2024-07-25T10:37:51.1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80" d="100"/>
          <a:sy n="80" d="100"/>
        </p:scale>
        <p:origin x="78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06E2E0E6-1E8F-493A-A326-5C065EF11495}"/>
    <pc:docChg chg="undo redo custSel modSld">
      <pc:chgData name="Alfred Smith" userId="3c60a3631c0db8ad" providerId="LiveId" clId="{06E2E0E6-1E8F-493A-A326-5C065EF11495}" dt="2024-07-25T10:49:48.102" v="43"/>
      <pc:docMkLst>
        <pc:docMk/>
      </pc:docMkLst>
      <pc:sldChg chg="modSp mod">
        <pc:chgData name="Alfred Smith" userId="3c60a3631c0db8ad" providerId="LiveId" clId="{06E2E0E6-1E8F-493A-A326-5C065EF11495}" dt="2024-07-25T10:35:26.679" v="3" actId="27636"/>
        <pc:sldMkLst>
          <pc:docMk/>
          <pc:sldMk cId="1499918570" sldId="257"/>
        </pc:sldMkLst>
        <pc:spChg chg="mod">
          <ac:chgData name="Alfred Smith" userId="3c60a3631c0db8ad" providerId="LiveId" clId="{06E2E0E6-1E8F-493A-A326-5C065EF11495}" dt="2024-07-25T10:35:26.679" v="3" actId="27636"/>
          <ac:spMkLst>
            <pc:docMk/>
            <pc:sldMk cId="1499918570" sldId="257"/>
            <ac:spMk id="3" creationId="{0228937D-0D81-2DA1-1C55-FD99B23FE1AE}"/>
          </ac:spMkLst>
        </pc:spChg>
      </pc:sldChg>
      <pc:sldChg chg="modSp mod">
        <pc:chgData name="Alfred Smith" userId="3c60a3631c0db8ad" providerId="LiveId" clId="{06E2E0E6-1E8F-493A-A326-5C065EF11495}" dt="2024-07-25T10:46:15.243" v="9"/>
        <pc:sldMkLst>
          <pc:docMk/>
          <pc:sldMk cId="2346136586" sldId="260"/>
        </pc:sldMkLst>
        <pc:spChg chg="mod">
          <ac:chgData name="Alfred Smith" userId="3c60a3631c0db8ad" providerId="LiveId" clId="{06E2E0E6-1E8F-493A-A326-5C065EF11495}" dt="2024-07-25T10:46:15.243" v="9"/>
          <ac:spMkLst>
            <pc:docMk/>
            <pc:sldMk cId="2346136586" sldId="260"/>
            <ac:spMk id="4" creationId="{EE2AC625-9141-A801-F431-DD5F79396320}"/>
          </ac:spMkLst>
        </pc:spChg>
      </pc:sldChg>
      <pc:sldChg chg="modSp mod">
        <pc:chgData name="Alfred Smith" userId="3c60a3631c0db8ad" providerId="LiveId" clId="{06E2E0E6-1E8F-493A-A326-5C065EF11495}" dt="2024-07-25T10:46:31.259" v="11"/>
        <pc:sldMkLst>
          <pc:docMk/>
          <pc:sldMk cId="4037329247" sldId="261"/>
        </pc:sldMkLst>
        <pc:spChg chg="mod">
          <ac:chgData name="Alfred Smith" userId="3c60a3631c0db8ad" providerId="LiveId" clId="{06E2E0E6-1E8F-493A-A326-5C065EF11495}" dt="2024-07-25T10:46:31.259" v="11"/>
          <ac:spMkLst>
            <pc:docMk/>
            <pc:sldMk cId="4037329247" sldId="261"/>
            <ac:spMk id="4" creationId="{EE2AC625-9141-A801-F431-DD5F79396320}"/>
          </ac:spMkLst>
        </pc:spChg>
      </pc:sldChg>
      <pc:sldChg chg="modSp mod">
        <pc:chgData name="Alfred Smith" userId="3c60a3631c0db8ad" providerId="LiveId" clId="{06E2E0E6-1E8F-493A-A326-5C065EF11495}" dt="2024-07-25T10:46:45.780" v="13"/>
        <pc:sldMkLst>
          <pc:docMk/>
          <pc:sldMk cId="1909638311" sldId="262"/>
        </pc:sldMkLst>
        <pc:spChg chg="mod">
          <ac:chgData name="Alfred Smith" userId="3c60a3631c0db8ad" providerId="LiveId" clId="{06E2E0E6-1E8F-493A-A326-5C065EF11495}" dt="2024-07-25T10:46:45.780" v="13"/>
          <ac:spMkLst>
            <pc:docMk/>
            <pc:sldMk cId="1909638311" sldId="262"/>
            <ac:spMk id="4" creationId="{EE2AC625-9141-A801-F431-DD5F79396320}"/>
          </ac:spMkLst>
        </pc:spChg>
      </pc:sldChg>
      <pc:sldChg chg="modSp mod">
        <pc:chgData name="Alfred Smith" userId="3c60a3631c0db8ad" providerId="LiveId" clId="{06E2E0E6-1E8F-493A-A326-5C065EF11495}" dt="2024-07-25T10:46:59.215" v="15"/>
        <pc:sldMkLst>
          <pc:docMk/>
          <pc:sldMk cId="641208035" sldId="263"/>
        </pc:sldMkLst>
        <pc:spChg chg="mod">
          <ac:chgData name="Alfred Smith" userId="3c60a3631c0db8ad" providerId="LiveId" clId="{06E2E0E6-1E8F-493A-A326-5C065EF11495}" dt="2024-07-25T10:46:59.215" v="15"/>
          <ac:spMkLst>
            <pc:docMk/>
            <pc:sldMk cId="641208035" sldId="263"/>
            <ac:spMk id="4" creationId="{EE2AC625-9141-A801-F431-DD5F79396320}"/>
          </ac:spMkLst>
        </pc:spChg>
      </pc:sldChg>
      <pc:sldChg chg="modSp mod">
        <pc:chgData name="Alfred Smith" userId="3c60a3631c0db8ad" providerId="LiveId" clId="{06E2E0E6-1E8F-493A-A326-5C065EF11495}" dt="2024-07-25T10:47:15.670" v="17"/>
        <pc:sldMkLst>
          <pc:docMk/>
          <pc:sldMk cId="4044745628" sldId="264"/>
        </pc:sldMkLst>
        <pc:spChg chg="mod">
          <ac:chgData name="Alfred Smith" userId="3c60a3631c0db8ad" providerId="LiveId" clId="{06E2E0E6-1E8F-493A-A326-5C065EF11495}" dt="2024-07-25T10:47:15.670" v="17"/>
          <ac:spMkLst>
            <pc:docMk/>
            <pc:sldMk cId="4044745628" sldId="264"/>
            <ac:spMk id="4" creationId="{EE2AC625-9141-A801-F431-DD5F79396320}"/>
          </ac:spMkLst>
        </pc:spChg>
      </pc:sldChg>
      <pc:sldChg chg="modSp mod">
        <pc:chgData name="Alfred Smith" userId="3c60a3631c0db8ad" providerId="LiveId" clId="{06E2E0E6-1E8F-493A-A326-5C065EF11495}" dt="2024-07-25T10:47:29.410" v="19"/>
        <pc:sldMkLst>
          <pc:docMk/>
          <pc:sldMk cId="978260341" sldId="265"/>
        </pc:sldMkLst>
        <pc:spChg chg="mod">
          <ac:chgData name="Alfred Smith" userId="3c60a3631c0db8ad" providerId="LiveId" clId="{06E2E0E6-1E8F-493A-A326-5C065EF11495}" dt="2024-07-25T10:47:29.410" v="19"/>
          <ac:spMkLst>
            <pc:docMk/>
            <pc:sldMk cId="978260341" sldId="265"/>
            <ac:spMk id="4" creationId="{EE2AC625-9141-A801-F431-DD5F79396320}"/>
          </ac:spMkLst>
        </pc:spChg>
      </pc:sldChg>
      <pc:sldChg chg="modSp mod">
        <pc:chgData name="Alfred Smith" userId="3c60a3631c0db8ad" providerId="LiveId" clId="{06E2E0E6-1E8F-493A-A326-5C065EF11495}" dt="2024-07-25T10:47:45.506" v="21"/>
        <pc:sldMkLst>
          <pc:docMk/>
          <pc:sldMk cId="3575870363" sldId="266"/>
        </pc:sldMkLst>
        <pc:spChg chg="mod">
          <ac:chgData name="Alfred Smith" userId="3c60a3631c0db8ad" providerId="LiveId" clId="{06E2E0E6-1E8F-493A-A326-5C065EF11495}" dt="2024-07-25T10:47:45.506" v="21"/>
          <ac:spMkLst>
            <pc:docMk/>
            <pc:sldMk cId="3575870363" sldId="266"/>
            <ac:spMk id="4" creationId="{EE2AC625-9141-A801-F431-DD5F79396320}"/>
          </ac:spMkLst>
        </pc:spChg>
      </pc:sldChg>
      <pc:sldChg chg="modSp mod">
        <pc:chgData name="Alfred Smith" userId="3c60a3631c0db8ad" providerId="LiveId" clId="{06E2E0E6-1E8F-493A-A326-5C065EF11495}" dt="2024-07-25T10:48:00.193" v="24"/>
        <pc:sldMkLst>
          <pc:docMk/>
          <pc:sldMk cId="4017137865" sldId="267"/>
        </pc:sldMkLst>
        <pc:spChg chg="mod">
          <ac:chgData name="Alfred Smith" userId="3c60a3631c0db8ad" providerId="LiveId" clId="{06E2E0E6-1E8F-493A-A326-5C065EF11495}" dt="2024-07-25T10:48:00.193" v="24"/>
          <ac:spMkLst>
            <pc:docMk/>
            <pc:sldMk cId="4017137865" sldId="267"/>
            <ac:spMk id="4" creationId="{EE2AC625-9141-A801-F431-DD5F79396320}"/>
          </ac:spMkLst>
        </pc:spChg>
      </pc:sldChg>
      <pc:sldChg chg="modSp mod">
        <pc:chgData name="Alfred Smith" userId="3c60a3631c0db8ad" providerId="LiveId" clId="{06E2E0E6-1E8F-493A-A326-5C065EF11495}" dt="2024-07-25T10:48:22.119" v="28" actId="20577"/>
        <pc:sldMkLst>
          <pc:docMk/>
          <pc:sldMk cId="3137811553" sldId="268"/>
        </pc:sldMkLst>
        <pc:spChg chg="mod">
          <ac:chgData name="Alfred Smith" userId="3c60a3631c0db8ad" providerId="LiveId" clId="{06E2E0E6-1E8F-493A-A326-5C065EF11495}" dt="2024-07-25T10:48:22.119" v="28" actId="20577"/>
          <ac:spMkLst>
            <pc:docMk/>
            <pc:sldMk cId="3137811553" sldId="268"/>
            <ac:spMk id="4" creationId="{EE2AC625-9141-A801-F431-DD5F79396320}"/>
          </ac:spMkLst>
        </pc:spChg>
      </pc:sldChg>
      <pc:sldChg chg="modSp mod">
        <pc:chgData name="Alfred Smith" userId="3c60a3631c0db8ad" providerId="LiveId" clId="{06E2E0E6-1E8F-493A-A326-5C065EF11495}" dt="2024-07-25T10:48:44.878" v="30"/>
        <pc:sldMkLst>
          <pc:docMk/>
          <pc:sldMk cId="100491716" sldId="269"/>
        </pc:sldMkLst>
        <pc:spChg chg="mod">
          <ac:chgData name="Alfred Smith" userId="3c60a3631c0db8ad" providerId="LiveId" clId="{06E2E0E6-1E8F-493A-A326-5C065EF11495}" dt="2024-07-25T10:48:44.878" v="30"/>
          <ac:spMkLst>
            <pc:docMk/>
            <pc:sldMk cId="100491716" sldId="269"/>
            <ac:spMk id="4" creationId="{EE2AC625-9141-A801-F431-DD5F79396320}"/>
          </ac:spMkLst>
        </pc:spChg>
      </pc:sldChg>
      <pc:sldChg chg="addSp modSp mod">
        <pc:chgData name="Alfred Smith" userId="3c60a3631c0db8ad" providerId="LiveId" clId="{06E2E0E6-1E8F-493A-A326-5C065EF11495}" dt="2024-07-25T10:37:59.246" v="7" actId="1076"/>
        <pc:sldMkLst>
          <pc:docMk/>
          <pc:sldMk cId="4120481681" sldId="270"/>
        </pc:sldMkLst>
        <pc:spChg chg="mod">
          <ac:chgData name="Alfred Smith" userId="3c60a3631c0db8ad" providerId="LiveId" clId="{06E2E0E6-1E8F-493A-A326-5C065EF11495}" dt="2024-07-25T10:37:59.246" v="7" actId="1076"/>
          <ac:spMkLst>
            <pc:docMk/>
            <pc:sldMk cId="4120481681" sldId="270"/>
            <ac:spMk id="3" creationId="{E3852824-0AAB-8B63-B899-024D9530A03D}"/>
          </ac:spMkLst>
        </pc:spChg>
        <pc:spChg chg="add mod">
          <ac:chgData name="Alfred Smith" userId="3c60a3631c0db8ad" providerId="LiveId" clId="{06E2E0E6-1E8F-493A-A326-5C065EF11495}" dt="2024-07-25T10:37:51.120" v="4"/>
          <ac:spMkLst>
            <pc:docMk/>
            <pc:sldMk cId="4120481681" sldId="270"/>
            <ac:spMk id="4" creationId="{B5301FCB-B835-58B9-B067-B95F34421348}"/>
          </ac:spMkLst>
        </pc:spChg>
        <pc:picChg chg="mod">
          <ac:chgData name="Alfred Smith" userId="3c60a3631c0db8ad" providerId="LiveId" clId="{06E2E0E6-1E8F-493A-A326-5C065EF11495}" dt="2024-07-25T10:37:56.252" v="6" actId="1076"/>
          <ac:picMkLst>
            <pc:docMk/>
            <pc:sldMk cId="4120481681" sldId="270"/>
            <ac:picMk id="2" creationId="{848940E5-DF6E-F8A8-E6BD-44E5FFFECD16}"/>
          </ac:picMkLst>
        </pc:picChg>
      </pc:sldChg>
      <pc:sldChg chg="modSp mod">
        <pc:chgData name="Alfred Smith" userId="3c60a3631c0db8ad" providerId="LiveId" clId="{06E2E0E6-1E8F-493A-A326-5C065EF11495}" dt="2024-07-25T10:49:05.833" v="36" actId="5793"/>
        <pc:sldMkLst>
          <pc:docMk/>
          <pc:sldMk cId="1922139011" sldId="281"/>
        </pc:sldMkLst>
        <pc:spChg chg="mod">
          <ac:chgData name="Alfred Smith" userId="3c60a3631c0db8ad" providerId="LiveId" clId="{06E2E0E6-1E8F-493A-A326-5C065EF11495}" dt="2024-07-25T10:49:05.833" v="36" actId="5793"/>
          <ac:spMkLst>
            <pc:docMk/>
            <pc:sldMk cId="1922139011" sldId="281"/>
            <ac:spMk id="4" creationId="{EE2AC625-9141-A801-F431-DD5F79396320}"/>
          </ac:spMkLst>
        </pc:spChg>
      </pc:sldChg>
      <pc:sldChg chg="modSp mod">
        <pc:chgData name="Alfred Smith" userId="3c60a3631c0db8ad" providerId="LiveId" clId="{06E2E0E6-1E8F-493A-A326-5C065EF11495}" dt="2024-07-25T10:49:34.001" v="41"/>
        <pc:sldMkLst>
          <pc:docMk/>
          <pc:sldMk cId="3166251957" sldId="283"/>
        </pc:sldMkLst>
        <pc:spChg chg="mod">
          <ac:chgData name="Alfred Smith" userId="3c60a3631c0db8ad" providerId="LiveId" clId="{06E2E0E6-1E8F-493A-A326-5C065EF11495}" dt="2024-07-25T10:49:34.001" v="41"/>
          <ac:spMkLst>
            <pc:docMk/>
            <pc:sldMk cId="3166251957" sldId="283"/>
            <ac:spMk id="4" creationId="{EE2AC625-9141-A801-F431-DD5F79396320}"/>
          </ac:spMkLst>
        </pc:spChg>
      </pc:sldChg>
      <pc:sldChg chg="modSp mod">
        <pc:chgData name="Alfred Smith" userId="3c60a3631c0db8ad" providerId="LiveId" clId="{06E2E0E6-1E8F-493A-A326-5C065EF11495}" dt="2024-07-25T10:49:48.102" v="43"/>
        <pc:sldMkLst>
          <pc:docMk/>
          <pc:sldMk cId="1522780631" sldId="285"/>
        </pc:sldMkLst>
        <pc:spChg chg="mod">
          <ac:chgData name="Alfred Smith" userId="3c60a3631c0db8ad" providerId="LiveId" clId="{06E2E0E6-1E8F-493A-A326-5C065EF11495}" dt="2024-07-25T10:49:48.102" v="43"/>
          <ac:spMkLst>
            <pc:docMk/>
            <pc:sldMk cId="1522780631" sldId="285"/>
            <ac:spMk id="4" creationId="{EE2AC625-9141-A801-F431-DD5F79396320}"/>
          </ac:spMkLst>
        </pc:spChg>
      </pc:sldChg>
    </pc:docChg>
  </pc:docChgLst>
  <pc:docChgLst>
    <pc:chgData name="Alfred Smith" userId="3c60a3631c0db8ad" providerId="LiveId" clId="{96017222-EE4F-4890-8B73-131A917D64D9}"/>
    <pc:docChg chg="modSld">
      <pc:chgData name="Alfred Smith" userId="3c60a3631c0db8ad" providerId="LiveId" clId="{96017222-EE4F-4890-8B73-131A917D64D9}" dt="2024-02-23T05:41:53.183" v="30" actId="20577"/>
      <pc:docMkLst>
        <pc:docMk/>
      </pc:docMkLst>
      <pc:sldChg chg="modNotes">
        <pc:chgData name="Alfred Smith" userId="3c60a3631c0db8ad" providerId="LiveId" clId="{96017222-EE4F-4890-8B73-131A917D64D9}" dt="2024-02-23T05:40:15.027" v="0"/>
        <pc:sldMkLst>
          <pc:docMk/>
          <pc:sldMk cId="1499918570" sldId="257"/>
        </pc:sldMkLst>
      </pc:sldChg>
      <pc:sldChg chg="modSp mod">
        <pc:chgData name="Alfred Smith" userId="3c60a3631c0db8ad" providerId="LiveId" clId="{96017222-EE4F-4890-8B73-131A917D64D9}" dt="2024-02-23T05:40:33.723" v="6" actId="20577"/>
        <pc:sldMkLst>
          <pc:docMk/>
          <pc:sldMk cId="939110669" sldId="271"/>
        </pc:sldMkLst>
        <pc:spChg chg="mod">
          <ac:chgData name="Alfred Smith" userId="3c60a3631c0db8ad" providerId="LiveId" clId="{96017222-EE4F-4890-8B73-131A917D64D9}" dt="2024-02-23T05:40:33.723" v="6" actId="20577"/>
          <ac:spMkLst>
            <pc:docMk/>
            <pc:sldMk cId="939110669" sldId="271"/>
            <ac:spMk id="4" creationId="{D009DA58-7E6D-E8D7-9E45-CABB0526C64C}"/>
          </ac:spMkLst>
        </pc:spChg>
      </pc:sldChg>
      <pc:sldChg chg="modSp mod">
        <pc:chgData name="Alfred Smith" userId="3c60a3631c0db8ad" providerId="LiveId" clId="{96017222-EE4F-4890-8B73-131A917D64D9}" dt="2024-02-23T05:40:38.716" v="8" actId="20577"/>
        <pc:sldMkLst>
          <pc:docMk/>
          <pc:sldMk cId="4024569785" sldId="272"/>
        </pc:sldMkLst>
        <pc:spChg chg="mod">
          <ac:chgData name="Alfred Smith" userId="3c60a3631c0db8ad" providerId="LiveId" clId="{96017222-EE4F-4890-8B73-131A917D64D9}" dt="2024-02-23T05:40:38.716" v="8" actId="20577"/>
          <ac:spMkLst>
            <pc:docMk/>
            <pc:sldMk cId="4024569785" sldId="272"/>
            <ac:spMk id="4" creationId="{C32F3F38-EF2F-3AE9-B722-E87B1D4C60C3}"/>
          </ac:spMkLst>
        </pc:spChg>
      </pc:sldChg>
      <pc:sldChg chg="modSp mod">
        <pc:chgData name="Alfred Smith" userId="3c60a3631c0db8ad" providerId="LiveId" clId="{96017222-EE4F-4890-8B73-131A917D64D9}" dt="2024-02-23T05:40:45.879" v="10" actId="20577"/>
        <pc:sldMkLst>
          <pc:docMk/>
          <pc:sldMk cId="487179600" sldId="273"/>
        </pc:sldMkLst>
        <pc:spChg chg="mod">
          <ac:chgData name="Alfred Smith" userId="3c60a3631c0db8ad" providerId="LiveId" clId="{96017222-EE4F-4890-8B73-131A917D64D9}" dt="2024-02-23T05:40:45.879" v="10" actId="20577"/>
          <ac:spMkLst>
            <pc:docMk/>
            <pc:sldMk cId="487179600" sldId="273"/>
            <ac:spMk id="4" creationId="{69591165-B1B6-CC29-E816-85A40C031729}"/>
          </ac:spMkLst>
        </pc:spChg>
      </pc:sldChg>
      <pc:sldChg chg="modSp mod">
        <pc:chgData name="Alfred Smith" userId="3c60a3631c0db8ad" providerId="LiveId" clId="{96017222-EE4F-4890-8B73-131A917D64D9}" dt="2024-02-23T05:40:50.465" v="12" actId="20577"/>
        <pc:sldMkLst>
          <pc:docMk/>
          <pc:sldMk cId="2168401200" sldId="274"/>
        </pc:sldMkLst>
        <pc:spChg chg="mod">
          <ac:chgData name="Alfred Smith" userId="3c60a3631c0db8ad" providerId="LiveId" clId="{96017222-EE4F-4890-8B73-131A917D64D9}" dt="2024-02-23T05:40:50.465" v="12" actId="20577"/>
          <ac:spMkLst>
            <pc:docMk/>
            <pc:sldMk cId="2168401200" sldId="274"/>
            <ac:spMk id="6" creationId="{94BB503B-2CA1-D788-C8A3-D1E43F401F3F}"/>
          </ac:spMkLst>
        </pc:spChg>
      </pc:sldChg>
      <pc:sldChg chg="modSp mod">
        <pc:chgData name="Alfred Smith" userId="3c60a3631c0db8ad" providerId="LiveId" clId="{96017222-EE4F-4890-8B73-131A917D64D9}" dt="2024-02-23T05:40:55.497" v="14" actId="20577"/>
        <pc:sldMkLst>
          <pc:docMk/>
          <pc:sldMk cId="2996969115" sldId="275"/>
        </pc:sldMkLst>
        <pc:spChg chg="mod">
          <ac:chgData name="Alfred Smith" userId="3c60a3631c0db8ad" providerId="LiveId" clId="{96017222-EE4F-4890-8B73-131A917D64D9}" dt="2024-02-23T05:40:55.497" v="14" actId="20577"/>
          <ac:spMkLst>
            <pc:docMk/>
            <pc:sldMk cId="2996969115" sldId="275"/>
            <ac:spMk id="4" creationId="{3D1A6D2A-40CB-F62B-47FF-86959A8DB275}"/>
          </ac:spMkLst>
        </pc:spChg>
      </pc:sldChg>
      <pc:sldChg chg="modSp mod">
        <pc:chgData name="Alfred Smith" userId="3c60a3631c0db8ad" providerId="LiveId" clId="{96017222-EE4F-4890-8B73-131A917D64D9}" dt="2024-02-23T05:41:01.631" v="16" actId="20577"/>
        <pc:sldMkLst>
          <pc:docMk/>
          <pc:sldMk cId="2390376940" sldId="276"/>
        </pc:sldMkLst>
        <pc:spChg chg="mod">
          <ac:chgData name="Alfred Smith" userId="3c60a3631c0db8ad" providerId="LiveId" clId="{96017222-EE4F-4890-8B73-131A917D64D9}" dt="2024-02-23T05:41:01.631" v="16" actId="20577"/>
          <ac:spMkLst>
            <pc:docMk/>
            <pc:sldMk cId="2390376940" sldId="276"/>
            <ac:spMk id="6" creationId="{76D325A9-AA7C-3567-6234-DE5E5435FFB5}"/>
          </ac:spMkLst>
        </pc:spChg>
      </pc:sldChg>
      <pc:sldChg chg="modSp mod">
        <pc:chgData name="Alfred Smith" userId="3c60a3631c0db8ad" providerId="LiveId" clId="{96017222-EE4F-4890-8B73-131A917D64D9}" dt="2024-02-23T05:41:20.822" v="18" actId="20577"/>
        <pc:sldMkLst>
          <pc:docMk/>
          <pc:sldMk cId="4265919077" sldId="277"/>
        </pc:sldMkLst>
        <pc:spChg chg="mod">
          <ac:chgData name="Alfred Smith" userId="3c60a3631c0db8ad" providerId="LiveId" clId="{96017222-EE4F-4890-8B73-131A917D64D9}" dt="2024-02-23T05:41:20.822" v="18" actId="20577"/>
          <ac:spMkLst>
            <pc:docMk/>
            <pc:sldMk cId="4265919077" sldId="277"/>
            <ac:spMk id="6" creationId="{C9308ED5-3AA9-FEEF-398C-C635363AFE60}"/>
          </ac:spMkLst>
        </pc:spChg>
      </pc:sldChg>
      <pc:sldChg chg="modSp mod">
        <pc:chgData name="Alfred Smith" userId="3c60a3631c0db8ad" providerId="LiveId" clId="{96017222-EE4F-4890-8B73-131A917D64D9}" dt="2024-02-23T05:41:25.241" v="20" actId="20577"/>
        <pc:sldMkLst>
          <pc:docMk/>
          <pc:sldMk cId="210266664" sldId="278"/>
        </pc:sldMkLst>
        <pc:spChg chg="mod">
          <ac:chgData name="Alfred Smith" userId="3c60a3631c0db8ad" providerId="LiveId" clId="{96017222-EE4F-4890-8B73-131A917D64D9}" dt="2024-02-23T05:41:25.241" v="20" actId="20577"/>
          <ac:spMkLst>
            <pc:docMk/>
            <pc:sldMk cId="210266664" sldId="278"/>
            <ac:spMk id="4" creationId="{016A9166-7CD6-2324-1EBF-66A9B8735329}"/>
          </ac:spMkLst>
        </pc:spChg>
      </pc:sldChg>
      <pc:sldChg chg="modSp mod">
        <pc:chgData name="Alfred Smith" userId="3c60a3631c0db8ad" providerId="LiveId" clId="{96017222-EE4F-4890-8B73-131A917D64D9}" dt="2024-02-23T05:41:29.100" v="22" actId="20577"/>
        <pc:sldMkLst>
          <pc:docMk/>
          <pc:sldMk cId="888433145" sldId="279"/>
        </pc:sldMkLst>
        <pc:spChg chg="mod">
          <ac:chgData name="Alfred Smith" userId="3c60a3631c0db8ad" providerId="LiveId" clId="{96017222-EE4F-4890-8B73-131A917D64D9}" dt="2024-02-23T05:41:29.100" v="22" actId="20577"/>
          <ac:spMkLst>
            <pc:docMk/>
            <pc:sldMk cId="888433145" sldId="279"/>
            <ac:spMk id="4" creationId="{A177B34E-419C-FED6-8820-A6C55F7EE0BD}"/>
          </ac:spMkLst>
        </pc:spChg>
      </pc:sldChg>
      <pc:sldChg chg="modSp mod">
        <pc:chgData name="Alfred Smith" userId="3c60a3631c0db8ad" providerId="LiveId" clId="{96017222-EE4F-4890-8B73-131A917D64D9}" dt="2024-02-23T05:41:33.391" v="24" actId="20577"/>
        <pc:sldMkLst>
          <pc:docMk/>
          <pc:sldMk cId="791300187" sldId="280"/>
        </pc:sldMkLst>
        <pc:spChg chg="mod">
          <ac:chgData name="Alfred Smith" userId="3c60a3631c0db8ad" providerId="LiveId" clId="{96017222-EE4F-4890-8B73-131A917D64D9}" dt="2024-02-23T05:41:33.391" v="24" actId="20577"/>
          <ac:spMkLst>
            <pc:docMk/>
            <pc:sldMk cId="791300187" sldId="280"/>
            <ac:spMk id="4" creationId="{7043ED15-BCF2-F8E3-148E-A2E86C50BA1C}"/>
          </ac:spMkLst>
        </pc:spChg>
      </pc:sldChg>
      <pc:sldChg chg="modSp mod">
        <pc:chgData name="Alfred Smith" userId="3c60a3631c0db8ad" providerId="LiveId" clId="{96017222-EE4F-4890-8B73-131A917D64D9}" dt="2024-02-23T05:41:41.091" v="26" actId="20577"/>
        <pc:sldMkLst>
          <pc:docMk/>
          <pc:sldMk cId="1126511635" sldId="282"/>
        </pc:sldMkLst>
        <pc:spChg chg="mod">
          <ac:chgData name="Alfred Smith" userId="3c60a3631c0db8ad" providerId="LiveId" clId="{96017222-EE4F-4890-8B73-131A917D64D9}" dt="2024-02-23T05:41:41.091" v="26" actId="20577"/>
          <ac:spMkLst>
            <pc:docMk/>
            <pc:sldMk cId="1126511635" sldId="282"/>
            <ac:spMk id="4" creationId="{754FDE58-46A5-ED01-A571-8387FFFD30AC}"/>
          </ac:spMkLst>
        </pc:spChg>
      </pc:sldChg>
      <pc:sldChg chg="modSp">
        <pc:chgData name="Alfred Smith" userId="3c60a3631c0db8ad" providerId="LiveId" clId="{96017222-EE4F-4890-8B73-131A917D64D9}" dt="2024-02-23T05:40:15.027" v="0"/>
        <pc:sldMkLst>
          <pc:docMk/>
          <pc:sldMk cId="3166251957" sldId="283"/>
        </pc:sldMkLst>
        <pc:spChg chg="mod">
          <ac:chgData name="Alfred Smith" userId="3c60a3631c0db8ad" providerId="LiveId" clId="{96017222-EE4F-4890-8B73-131A917D64D9}" dt="2024-02-23T05:40:15.027" v="0"/>
          <ac:spMkLst>
            <pc:docMk/>
            <pc:sldMk cId="3166251957" sldId="283"/>
            <ac:spMk id="3" creationId="{A58184BD-88F1-BA02-40C1-D8403D0EEC0D}"/>
          </ac:spMkLst>
        </pc:spChg>
        <pc:spChg chg="mod">
          <ac:chgData name="Alfred Smith" userId="3c60a3631c0db8ad" providerId="LiveId" clId="{96017222-EE4F-4890-8B73-131A917D64D9}" dt="2024-02-23T05:40:15.027" v="0"/>
          <ac:spMkLst>
            <pc:docMk/>
            <pc:sldMk cId="3166251957" sldId="283"/>
            <ac:spMk id="4" creationId="{EE2AC625-9141-A801-F431-DD5F79396320}"/>
          </ac:spMkLst>
        </pc:spChg>
      </pc:sldChg>
      <pc:sldChg chg="modSp mod">
        <pc:chgData name="Alfred Smith" userId="3c60a3631c0db8ad" providerId="LiveId" clId="{96017222-EE4F-4890-8B73-131A917D64D9}" dt="2024-02-23T05:41:48.041" v="28" actId="20577"/>
        <pc:sldMkLst>
          <pc:docMk/>
          <pc:sldMk cId="3922583308" sldId="284"/>
        </pc:sldMkLst>
        <pc:spChg chg="mod">
          <ac:chgData name="Alfred Smith" userId="3c60a3631c0db8ad" providerId="LiveId" clId="{96017222-EE4F-4890-8B73-131A917D64D9}" dt="2024-02-23T05:41:48.041" v="28" actId="20577"/>
          <ac:spMkLst>
            <pc:docMk/>
            <pc:sldMk cId="3922583308" sldId="284"/>
            <ac:spMk id="4" creationId="{83DF396E-6947-C081-B64D-833F0C6F1755}"/>
          </ac:spMkLst>
        </pc:spChg>
      </pc:sldChg>
      <pc:sldChg chg="modSp mod">
        <pc:chgData name="Alfred Smith" userId="3c60a3631c0db8ad" providerId="LiveId" clId="{96017222-EE4F-4890-8B73-131A917D64D9}" dt="2024-02-23T05:41:53.183" v="30" actId="20577"/>
        <pc:sldMkLst>
          <pc:docMk/>
          <pc:sldMk cId="1850742486" sldId="286"/>
        </pc:sldMkLst>
        <pc:spChg chg="mod">
          <ac:chgData name="Alfred Smith" userId="3c60a3631c0db8ad" providerId="LiveId" clId="{96017222-EE4F-4890-8B73-131A917D64D9}" dt="2024-02-23T05:41:53.183" v="30" actId="20577"/>
          <ac:spMkLst>
            <pc:docMk/>
            <pc:sldMk cId="1850742486" sldId="286"/>
            <ac:spMk id="4" creationId="{BC562725-9133-BA13-FAF1-4DA05A5F1574}"/>
          </ac:spMkLst>
        </pc:spChg>
      </pc:sldChg>
    </pc:docChg>
  </pc:docChgLst>
  <pc:docChgLst>
    <pc:chgData name="Leonie Smith" userId="fed1330f33f5650e" providerId="LiveId" clId="{4C430094-5D0D-4108-8AC9-8FD8CBA58EF4}"/>
    <pc:docChg chg="custSel addSld modSld">
      <pc:chgData name="Leonie Smith" userId="fed1330f33f5650e" providerId="LiveId" clId="{4C430094-5D0D-4108-8AC9-8FD8CBA58EF4}" dt="2023-03-17T04:01:34.302" v="176" actId="5793"/>
      <pc:docMkLst>
        <pc:docMk/>
      </pc:docMkLst>
      <pc:sldChg chg="addSp modSp modNotesTx">
        <pc:chgData name="Leonie Smith" userId="fed1330f33f5650e" providerId="LiveId" clId="{4C430094-5D0D-4108-8AC9-8FD8CBA58EF4}" dt="2023-03-17T04:01:34.302" v="176" actId="5793"/>
        <pc:sldMkLst>
          <pc:docMk/>
          <pc:sldMk cId="1499918570" sldId="257"/>
        </pc:sldMkLst>
        <pc:picChg chg="add mod">
          <ac:chgData name="Leonie Smith" userId="fed1330f33f5650e" providerId="LiveId" clId="{4C430094-5D0D-4108-8AC9-8FD8CBA58EF4}" dt="2023-03-15T04:20:37.171" v="0"/>
          <ac:picMkLst>
            <pc:docMk/>
            <pc:sldMk cId="1499918570" sldId="257"/>
            <ac:picMk id="10" creationId="{48A9A7ED-1FC2-5AD1-7039-044977EE7365}"/>
          </ac:picMkLst>
        </pc:picChg>
      </pc:sldChg>
      <pc:sldChg chg="addSp modSp">
        <pc:chgData name="Leonie Smith" userId="fed1330f33f5650e" providerId="LiveId" clId="{4C430094-5D0D-4108-8AC9-8FD8CBA58EF4}" dt="2023-03-15T04:22:10.407" v="1"/>
        <pc:sldMkLst>
          <pc:docMk/>
          <pc:sldMk cId="454763615" sldId="259"/>
        </pc:sldMkLst>
        <pc:picChg chg="add mod">
          <ac:chgData name="Leonie Smith" userId="fed1330f33f5650e" providerId="LiveId" clId="{4C430094-5D0D-4108-8AC9-8FD8CBA58EF4}" dt="2023-03-15T04:22:10.407" v="1"/>
          <ac:picMkLst>
            <pc:docMk/>
            <pc:sldMk cId="454763615" sldId="259"/>
            <ac:picMk id="9" creationId="{0D59EDD2-E50B-C60F-E4B6-04E04AF944A2}"/>
          </ac:picMkLst>
        </pc:picChg>
      </pc:sldChg>
      <pc:sldChg chg="addSp delSp modSp mod modTransition modAnim">
        <pc:chgData name="Leonie Smith" userId="fed1330f33f5650e" providerId="LiveId" clId="{4C430094-5D0D-4108-8AC9-8FD8CBA58EF4}" dt="2023-03-15T04:25:37.004" v="11"/>
        <pc:sldMkLst>
          <pc:docMk/>
          <pc:sldMk cId="2346136586" sldId="260"/>
        </pc:sldMkLst>
        <pc:picChg chg="add del mod">
          <ac:chgData name="Leonie Smith" userId="fed1330f33f5650e" providerId="LiveId" clId="{4C430094-5D0D-4108-8AC9-8FD8CBA58EF4}" dt="2023-03-15T04:24:13.316" v="4"/>
          <ac:picMkLst>
            <pc:docMk/>
            <pc:sldMk cId="2346136586" sldId="260"/>
            <ac:picMk id="11" creationId="{09900414-3B13-0199-30EA-60BD13772D41}"/>
          </ac:picMkLst>
        </pc:picChg>
        <pc:picChg chg="add del mod">
          <ac:chgData name="Leonie Smith" userId="fed1330f33f5650e" providerId="LiveId" clId="{4C430094-5D0D-4108-8AC9-8FD8CBA58EF4}" dt="2023-03-15T04:24:24.401" v="5"/>
          <ac:picMkLst>
            <pc:docMk/>
            <pc:sldMk cId="2346136586" sldId="260"/>
            <ac:picMk id="14" creationId="{9C088E90-73D9-C4C5-96B4-D543BF40E1C9}"/>
          </ac:picMkLst>
        </pc:picChg>
        <pc:picChg chg="add del mod">
          <ac:chgData name="Leonie Smith" userId="fed1330f33f5650e" providerId="LiveId" clId="{4C430094-5D0D-4108-8AC9-8FD8CBA58EF4}" dt="2023-03-15T04:24:50.794" v="7"/>
          <ac:picMkLst>
            <pc:docMk/>
            <pc:sldMk cId="2346136586" sldId="260"/>
            <ac:picMk id="15" creationId="{3F122954-075E-D1AC-5AC5-52EACAEA811A}"/>
          </ac:picMkLst>
        </pc:picChg>
        <pc:picChg chg="add del mod ord">
          <ac:chgData name="Leonie Smith" userId="fed1330f33f5650e" providerId="LiveId" clId="{4C430094-5D0D-4108-8AC9-8FD8CBA58EF4}" dt="2023-03-15T04:25:01.820" v="8"/>
          <ac:picMkLst>
            <pc:docMk/>
            <pc:sldMk cId="2346136586" sldId="260"/>
            <ac:picMk id="18" creationId="{39AA58CC-CA8C-2543-4A13-16BC44C4E545}"/>
          </ac:picMkLst>
        </pc:picChg>
        <pc:picChg chg="add del mod">
          <ac:chgData name="Leonie Smith" userId="fed1330f33f5650e" providerId="LiveId" clId="{4C430094-5D0D-4108-8AC9-8FD8CBA58EF4}" dt="2023-03-15T04:25:18.470" v="10"/>
          <ac:picMkLst>
            <pc:docMk/>
            <pc:sldMk cId="2346136586" sldId="260"/>
            <ac:picMk id="19" creationId="{B46C16B9-5B11-8F9A-ABB2-5B5884E00540}"/>
          </ac:picMkLst>
        </pc:picChg>
        <pc:picChg chg="add del mod ord">
          <ac:chgData name="Leonie Smith" userId="fed1330f33f5650e" providerId="LiveId" clId="{4C430094-5D0D-4108-8AC9-8FD8CBA58EF4}" dt="2023-03-15T04:25:37.004" v="11"/>
          <ac:picMkLst>
            <pc:docMk/>
            <pc:sldMk cId="2346136586" sldId="260"/>
            <ac:picMk id="22" creationId="{5D6BBC5B-2312-18E1-BBE2-E63AAA555520}"/>
          </ac:picMkLst>
        </pc:picChg>
        <pc:picChg chg="add mod">
          <ac:chgData name="Leonie Smith" userId="fed1330f33f5650e" providerId="LiveId" clId="{4C430094-5D0D-4108-8AC9-8FD8CBA58EF4}" dt="2023-03-15T04:25:37.004" v="11"/>
          <ac:picMkLst>
            <pc:docMk/>
            <pc:sldMk cId="2346136586" sldId="260"/>
            <ac:picMk id="23" creationId="{F32A4498-BA4D-A29E-854D-CBDD6CC490CC}"/>
          </ac:picMkLst>
        </pc:picChg>
      </pc:sldChg>
      <pc:sldChg chg="addSp delSp modSp mod modTransition modAnim">
        <pc:chgData name="Leonie Smith" userId="fed1330f33f5650e" providerId="LiveId" clId="{4C430094-5D0D-4108-8AC9-8FD8CBA58EF4}" dt="2023-03-15T04:27:15.422" v="15"/>
        <pc:sldMkLst>
          <pc:docMk/>
          <pc:sldMk cId="4037329247" sldId="261"/>
        </pc:sldMkLst>
        <pc:picChg chg="add del mod">
          <ac:chgData name="Leonie Smith" userId="fed1330f33f5650e" providerId="LiveId" clId="{4C430094-5D0D-4108-8AC9-8FD8CBA58EF4}" dt="2023-03-15T04:26:56.136" v="14"/>
          <ac:picMkLst>
            <pc:docMk/>
            <pc:sldMk cId="4037329247" sldId="261"/>
            <ac:picMk id="9" creationId="{EF6955E4-94FC-5F97-2C1E-0D31FD77C58B}"/>
          </ac:picMkLst>
        </pc:picChg>
        <pc:picChg chg="add del mod">
          <ac:chgData name="Leonie Smith" userId="fed1330f33f5650e" providerId="LiveId" clId="{4C430094-5D0D-4108-8AC9-8FD8CBA58EF4}" dt="2023-03-15T04:27:15.422" v="15"/>
          <ac:picMkLst>
            <pc:docMk/>
            <pc:sldMk cId="4037329247" sldId="261"/>
            <ac:picMk id="12" creationId="{2528F527-A50E-AF95-4658-444ABAFCE206}"/>
          </ac:picMkLst>
        </pc:picChg>
        <pc:picChg chg="add mod">
          <ac:chgData name="Leonie Smith" userId="fed1330f33f5650e" providerId="LiveId" clId="{4C430094-5D0D-4108-8AC9-8FD8CBA58EF4}" dt="2023-03-15T04:27:15.422" v="15"/>
          <ac:picMkLst>
            <pc:docMk/>
            <pc:sldMk cId="4037329247" sldId="261"/>
            <ac:picMk id="13" creationId="{6A3F5CE5-5AB3-FEFE-1F94-52C872956B87}"/>
          </ac:picMkLst>
        </pc:picChg>
      </pc:sldChg>
      <pc:sldChg chg="addSp delSp modSp mod modTransition modAnim">
        <pc:chgData name="Leonie Smith" userId="fed1330f33f5650e" providerId="LiveId" clId="{4C430094-5D0D-4108-8AC9-8FD8CBA58EF4}" dt="2023-03-15T04:31:13.834" v="34"/>
        <pc:sldMkLst>
          <pc:docMk/>
          <pc:sldMk cId="1909638311" sldId="262"/>
        </pc:sldMkLst>
        <pc:picChg chg="add del mod">
          <ac:chgData name="Leonie Smith" userId="fed1330f33f5650e" providerId="LiveId" clId="{4C430094-5D0D-4108-8AC9-8FD8CBA58EF4}" dt="2023-03-15T04:29:02.032" v="18"/>
          <ac:picMkLst>
            <pc:docMk/>
            <pc:sldMk cId="1909638311" sldId="262"/>
            <ac:picMk id="9" creationId="{9065A629-2849-FF38-6B82-50C8A31A3FD1}"/>
          </ac:picMkLst>
        </pc:picChg>
        <pc:picChg chg="add del mod">
          <ac:chgData name="Leonie Smith" userId="fed1330f33f5650e" providerId="LiveId" clId="{4C430094-5D0D-4108-8AC9-8FD8CBA58EF4}" dt="2023-03-15T04:29:09.567" v="19"/>
          <ac:picMkLst>
            <pc:docMk/>
            <pc:sldMk cId="1909638311" sldId="262"/>
            <ac:picMk id="12" creationId="{4BCB86B1-06B8-788D-42DA-3DBC8EFD69E6}"/>
          </ac:picMkLst>
        </pc:picChg>
        <pc:picChg chg="add del mod">
          <ac:chgData name="Leonie Smith" userId="fed1330f33f5650e" providerId="LiveId" clId="{4C430094-5D0D-4108-8AC9-8FD8CBA58EF4}" dt="2023-03-15T04:29:19.614" v="21"/>
          <ac:picMkLst>
            <pc:docMk/>
            <pc:sldMk cId="1909638311" sldId="262"/>
            <ac:picMk id="13" creationId="{34F09079-8E2A-2449-1C39-241A3475A8A4}"/>
          </ac:picMkLst>
        </pc:picChg>
        <pc:picChg chg="add del mod ord">
          <ac:chgData name="Leonie Smith" userId="fed1330f33f5650e" providerId="LiveId" clId="{4C430094-5D0D-4108-8AC9-8FD8CBA58EF4}" dt="2023-03-15T04:29:29.353" v="22"/>
          <ac:picMkLst>
            <pc:docMk/>
            <pc:sldMk cId="1909638311" sldId="262"/>
            <ac:picMk id="17" creationId="{DD51AFE5-8B1F-98E4-5F3D-FF176F08E7C1}"/>
          </ac:picMkLst>
        </pc:picChg>
        <pc:picChg chg="add del mod">
          <ac:chgData name="Leonie Smith" userId="fed1330f33f5650e" providerId="LiveId" clId="{4C430094-5D0D-4108-8AC9-8FD8CBA58EF4}" dt="2023-03-15T04:29:57.681" v="24"/>
          <ac:picMkLst>
            <pc:docMk/>
            <pc:sldMk cId="1909638311" sldId="262"/>
            <ac:picMk id="18" creationId="{6878930B-CA81-7B28-F431-65F32D9AE723}"/>
          </ac:picMkLst>
        </pc:picChg>
        <pc:picChg chg="add del mod ord">
          <ac:chgData name="Leonie Smith" userId="fed1330f33f5650e" providerId="LiveId" clId="{4C430094-5D0D-4108-8AC9-8FD8CBA58EF4}" dt="2023-03-15T04:30:12.211" v="25"/>
          <ac:picMkLst>
            <pc:docMk/>
            <pc:sldMk cId="1909638311" sldId="262"/>
            <ac:picMk id="21" creationId="{C239E701-1B0D-9335-5C83-D9AB70192D8F}"/>
          </ac:picMkLst>
        </pc:picChg>
        <pc:picChg chg="add del mod">
          <ac:chgData name="Leonie Smith" userId="fed1330f33f5650e" providerId="LiveId" clId="{4C430094-5D0D-4108-8AC9-8FD8CBA58EF4}" dt="2023-03-15T04:30:15.903" v="27"/>
          <ac:picMkLst>
            <pc:docMk/>
            <pc:sldMk cId="1909638311" sldId="262"/>
            <ac:picMk id="22" creationId="{094088E1-F1A5-7CB6-1BB3-236BDF956E37}"/>
          </ac:picMkLst>
        </pc:picChg>
        <pc:picChg chg="add del mod ord">
          <ac:chgData name="Leonie Smith" userId="fed1330f33f5650e" providerId="LiveId" clId="{4C430094-5D0D-4108-8AC9-8FD8CBA58EF4}" dt="2023-03-15T04:30:31.555" v="28"/>
          <ac:picMkLst>
            <pc:docMk/>
            <pc:sldMk cId="1909638311" sldId="262"/>
            <ac:picMk id="25" creationId="{C5AAD73F-60AF-5049-AFF1-1043D398A1B8}"/>
          </ac:picMkLst>
        </pc:picChg>
        <pc:picChg chg="add del mod">
          <ac:chgData name="Leonie Smith" userId="fed1330f33f5650e" providerId="LiveId" clId="{4C430094-5D0D-4108-8AC9-8FD8CBA58EF4}" dt="2023-03-15T04:30:42.555" v="30"/>
          <ac:picMkLst>
            <pc:docMk/>
            <pc:sldMk cId="1909638311" sldId="262"/>
            <ac:picMk id="26" creationId="{38287A64-B9EB-029F-4D36-D7343DF220A1}"/>
          </ac:picMkLst>
        </pc:picChg>
        <pc:picChg chg="add del mod ord">
          <ac:chgData name="Leonie Smith" userId="fed1330f33f5650e" providerId="LiveId" clId="{4C430094-5D0D-4108-8AC9-8FD8CBA58EF4}" dt="2023-03-15T04:30:56.183" v="31"/>
          <ac:picMkLst>
            <pc:docMk/>
            <pc:sldMk cId="1909638311" sldId="262"/>
            <ac:picMk id="29" creationId="{95B1E415-0A79-F804-C070-E97E61E09078}"/>
          </ac:picMkLst>
        </pc:picChg>
        <pc:picChg chg="add del mod">
          <ac:chgData name="Leonie Smith" userId="fed1330f33f5650e" providerId="LiveId" clId="{4C430094-5D0D-4108-8AC9-8FD8CBA58EF4}" dt="2023-03-15T04:30:57.935" v="33"/>
          <ac:picMkLst>
            <pc:docMk/>
            <pc:sldMk cId="1909638311" sldId="262"/>
            <ac:picMk id="30" creationId="{BD5477A2-9CE2-0E10-6E55-6574AC47EA58}"/>
          </ac:picMkLst>
        </pc:picChg>
        <pc:picChg chg="add del mod ord">
          <ac:chgData name="Leonie Smith" userId="fed1330f33f5650e" providerId="LiveId" clId="{4C430094-5D0D-4108-8AC9-8FD8CBA58EF4}" dt="2023-03-15T04:31:13.834" v="34"/>
          <ac:picMkLst>
            <pc:docMk/>
            <pc:sldMk cId="1909638311" sldId="262"/>
            <ac:picMk id="33" creationId="{7E4CD38F-D2A8-3AB9-38B2-E1AFB49A343D}"/>
          </ac:picMkLst>
        </pc:picChg>
        <pc:picChg chg="add mod">
          <ac:chgData name="Leonie Smith" userId="fed1330f33f5650e" providerId="LiveId" clId="{4C430094-5D0D-4108-8AC9-8FD8CBA58EF4}" dt="2023-03-15T04:31:13.834" v="34"/>
          <ac:picMkLst>
            <pc:docMk/>
            <pc:sldMk cId="1909638311" sldId="262"/>
            <ac:picMk id="34" creationId="{5F3FE682-2469-D138-EE17-568A7A5861E7}"/>
          </ac:picMkLst>
        </pc:picChg>
      </pc:sldChg>
      <pc:sldChg chg="addSp delSp modSp mod modTransition modAnim">
        <pc:chgData name="Leonie Smith" userId="fed1330f33f5650e" providerId="LiveId" clId="{4C430094-5D0D-4108-8AC9-8FD8CBA58EF4}" dt="2023-03-15T04:39:36.655" v="71"/>
        <pc:sldMkLst>
          <pc:docMk/>
          <pc:sldMk cId="641208035" sldId="263"/>
        </pc:sldMkLst>
        <pc:picChg chg="add del mod">
          <ac:chgData name="Leonie Smith" userId="fed1330f33f5650e" providerId="LiveId" clId="{4C430094-5D0D-4108-8AC9-8FD8CBA58EF4}" dt="2023-03-15T04:35:26.689" v="37"/>
          <ac:picMkLst>
            <pc:docMk/>
            <pc:sldMk cId="641208035" sldId="263"/>
            <ac:picMk id="9" creationId="{6CB6BE71-E7EA-CAF2-6870-1EE8116700B4}"/>
          </ac:picMkLst>
        </pc:picChg>
        <pc:picChg chg="add del mod">
          <ac:chgData name="Leonie Smith" userId="fed1330f33f5650e" providerId="LiveId" clId="{4C430094-5D0D-4108-8AC9-8FD8CBA58EF4}" dt="2023-03-15T04:35:32.867" v="38"/>
          <ac:picMkLst>
            <pc:docMk/>
            <pc:sldMk cId="641208035" sldId="263"/>
            <ac:picMk id="14" creationId="{E3E38C55-CA4E-CB1D-8BD6-C0142EE8AA35}"/>
          </ac:picMkLst>
        </pc:picChg>
        <pc:picChg chg="add del mod">
          <ac:chgData name="Leonie Smith" userId="fed1330f33f5650e" providerId="LiveId" clId="{4C430094-5D0D-4108-8AC9-8FD8CBA58EF4}" dt="2023-03-15T04:35:35.431" v="40"/>
          <ac:picMkLst>
            <pc:docMk/>
            <pc:sldMk cId="641208035" sldId="263"/>
            <ac:picMk id="15" creationId="{E21EFAFC-B3DA-2A84-D9F8-A25A80702304}"/>
          </ac:picMkLst>
        </pc:picChg>
        <pc:picChg chg="add del mod ord">
          <ac:chgData name="Leonie Smith" userId="fed1330f33f5650e" providerId="LiveId" clId="{4C430094-5D0D-4108-8AC9-8FD8CBA58EF4}" dt="2023-03-15T04:35:42.114" v="41"/>
          <ac:picMkLst>
            <pc:docMk/>
            <pc:sldMk cId="641208035" sldId="263"/>
            <ac:picMk id="18" creationId="{0617F0E1-EA51-DD16-74F8-5FDB7F40F8AB}"/>
          </ac:picMkLst>
        </pc:picChg>
        <pc:picChg chg="add del mod">
          <ac:chgData name="Leonie Smith" userId="fed1330f33f5650e" providerId="LiveId" clId="{4C430094-5D0D-4108-8AC9-8FD8CBA58EF4}" dt="2023-03-15T04:35:44.171" v="43"/>
          <ac:picMkLst>
            <pc:docMk/>
            <pc:sldMk cId="641208035" sldId="263"/>
            <ac:picMk id="19" creationId="{94E66CB2-841C-29BB-3721-0134482BBE04}"/>
          </ac:picMkLst>
        </pc:picChg>
        <pc:picChg chg="add del mod ord">
          <ac:chgData name="Leonie Smith" userId="fed1330f33f5650e" providerId="LiveId" clId="{4C430094-5D0D-4108-8AC9-8FD8CBA58EF4}" dt="2023-03-15T04:35:48.825" v="44"/>
          <ac:picMkLst>
            <pc:docMk/>
            <pc:sldMk cId="641208035" sldId="263"/>
            <ac:picMk id="22" creationId="{5B3AED52-ACA4-0B0F-212D-65686EB4960D}"/>
          </ac:picMkLst>
        </pc:picChg>
        <pc:picChg chg="add del mod">
          <ac:chgData name="Leonie Smith" userId="fed1330f33f5650e" providerId="LiveId" clId="{4C430094-5D0D-4108-8AC9-8FD8CBA58EF4}" dt="2023-03-15T04:35:59.737" v="46"/>
          <ac:picMkLst>
            <pc:docMk/>
            <pc:sldMk cId="641208035" sldId="263"/>
            <ac:picMk id="23" creationId="{796C1173-0DFD-E1EC-E171-D675AB2DB51A}"/>
          </ac:picMkLst>
        </pc:picChg>
        <pc:picChg chg="add del mod ord">
          <ac:chgData name="Leonie Smith" userId="fed1330f33f5650e" providerId="LiveId" clId="{4C430094-5D0D-4108-8AC9-8FD8CBA58EF4}" dt="2023-03-15T04:36:16.052" v="47"/>
          <ac:picMkLst>
            <pc:docMk/>
            <pc:sldMk cId="641208035" sldId="263"/>
            <ac:picMk id="26" creationId="{FEECE877-1519-6017-04DE-12F4A97D4805}"/>
          </ac:picMkLst>
        </pc:picChg>
        <pc:picChg chg="add del mod">
          <ac:chgData name="Leonie Smith" userId="fed1330f33f5650e" providerId="LiveId" clId="{4C430094-5D0D-4108-8AC9-8FD8CBA58EF4}" dt="2023-03-15T04:36:26.758" v="49"/>
          <ac:picMkLst>
            <pc:docMk/>
            <pc:sldMk cId="641208035" sldId="263"/>
            <ac:picMk id="27" creationId="{AB62738E-B01F-2E56-CDAE-034813392327}"/>
          </ac:picMkLst>
        </pc:picChg>
        <pc:picChg chg="add del mod ord">
          <ac:chgData name="Leonie Smith" userId="fed1330f33f5650e" providerId="LiveId" clId="{4C430094-5D0D-4108-8AC9-8FD8CBA58EF4}" dt="2023-03-15T04:36:36.752" v="50"/>
          <ac:picMkLst>
            <pc:docMk/>
            <pc:sldMk cId="641208035" sldId="263"/>
            <ac:picMk id="30" creationId="{44B7DA01-C1F5-AAE4-7768-85C8B7A926E0}"/>
          </ac:picMkLst>
        </pc:picChg>
        <pc:picChg chg="add del mod">
          <ac:chgData name="Leonie Smith" userId="fed1330f33f5650e" providerId="LiveId" clId="{4C430094-5D0D-4108-8AC9-8FD8CBA58EF4}" dt="2023-03-15T04:36:40.779" v="52"/>
          <ac:picMkLst>
            <pc:docMk/>
            <pc:sldMk cId="641208035" sldId="263"/>
            <ac:picMk id="31" creationId="{87BCF074-55FE-0713-5627-AA36CB157C40}"/>
          </ac:picMkLst>
        </pc:picChg>
        <pc:picChg chg="add del mod ord">
          <ac:chgData name="Leonie Smith" userId="fed1330f33f5650e" providerId="LiveId" clId="{4C430094-5D0D-4108-8AC9-8FD8CBA58EF4}" dt="2023-03-15T04:36:55.794" v="53"/>
          <ac:picMkLst>
            <pc:docMk/>
            <pc:sldMk cId="641208035" sldId="263"/>
            <ac:picMk id="34" creationId="{744C8377-4935-FA03-5780-9AA8D209E226}"/>
          </ac:picMkLst>
        </pc:picChg>
        <pc:picChg chg="add del mod">
          <ac:chgData name="Leonie Smith" userId="fed1330f33f5650e" providerId="LiveId" clId="{4C430094-5D0D-4108-8AC9-8FD8CBA58EF4}" dt="2023-03-15T04:36:59.980" v="55"/>
          <ac:picMkLst>
            <pc:docMk/>
            <pc:sldMk cId="641208035" sldId="263"/>
            <ac:picMk id="35" creationId="{6319E104-A543-53FB-E6DE-C243A6BCAD2F}"/>
          </ac:picMkLst>
        </pc:picChg>
        <pc:picChg chg="add del mod ord">
          <ac:chgData name="Leonie Smith" userId="fed1330f33f5650e" providerId="LiveId" clId="{4C430094-5D0D-4108-8AC9-8FD8CBA58EF4}" dt="2023-03-15T04:37:04.893" v="56"/>
          <ac:picMkLst>
            <pc:docMk/>
            <pc:sldMk cId="641208035" sldId="263"/>
            <ac:picMk id="38" creationId="{7A9246D3-F592-E704-3E05-06CFD6A795E2}"/>
          </ac:picMkLst>
        </pc:picChg>
        <pc:picChg chg="add del mod">
          <ac:chgData name="Leonie Smith" userId="fed1330f33f5650e" providerId="LiveId" clId="{4C430094-5D0D-4108-8AC9-8FD8CBA58EF4}" dt="2023-03-15T04:37:24.873" v="58"/>
          <ac:picMkLst>
            <pc:docMk/>
            <pc:sldMk cId="641208035" sldId="263"/>
            <ac:picMk id="39" creationId="{22A9A2CE-4AD4-DB8A-6F1A-28D6B2E6E527}"/>
          </ac:picMkLst>
        </pc:picChg>
        <pc:picChg chg="add del mod ord">
          <ac:chgData name="Leonie Smith" userId="fed1330f33f5650e" providerId="LiveId" clId="{4C430094-5D0D-4108-8AC9-8FD8CBA58EF4}" dt="2023-03-15T04:37:39.440" v="59"/>
          <ac:picMkLst>
            <pc:docMk/>
            <pc:sldMk cId="641208035" sldId="263"/>
            <ac:picMk id="42" creationId="{4D40F274-E3B3-9203-16BE-8E804A4D8322}"/>
          </ac:picMkLst>
        </pc:picChg>
        <pc:picChg chg="add del mod">
          <ac:chgData name="Leonie Smith" userId="fed1330f33f5650e" providerId="LiveId" clId="{4C430094-5D0D-4108-8AC9-8FD8CBA58EF4}" dt="2023-03-15T04:37:43.056" v="61"/>
          <ac:picMkLst>
            <pc:docMk/>
            <pc:sldMk cId="641208035" sldId="263"/>
            <ac:picMk id="43" creationId="{26793FD5-8569-AD1E-FF8E-1E23D7B09ACA}"/>
          </ac:picMkLst>
        </pc:picChg>
        <pc:picChg chg="add del mod ord">
          <ac:chgData name="Leonie Smith" userId="fed1330f33f5650e" providerId="LiveId" clId="{4C430094-5D0D-4108-8AC9-8FD8CBA58EF4}" dt="2023-03-15T04:37:52.884" v="62"/>
          <ac:picMkLst>
            <pc:docMk/>
            <pc:sldMk cId="641208035" sldId="263"/>
            <ac:picMk id="46" creationId="{8159AAF1-0509-F7BB-B926-2AAD783DF0B9}"/>
          </ac:picMkLst>
        </pc:picChg>
        <pc:picChg chg="add del mod">
          <ac:chgData name="Leonie Smith" userId="fed1330f33f5650e" providerId="LiveId" clId="{4C430094-5D0D-4108-8AC9-8FD8CBA58EF4}" dt="2023-03-15T04:38:17.227" v="64"/>
          <ac:picMkLst>
            <pc:docMk/>
            <pc:sldMk cId="641208035" sldId="263"/>
            <ac:picMk id="47" creationId="{F21D2A07-175F-D09A-AFBD-7999D38920C9}"/>
          </ac:picMkLst>
        </pc:picChg>
        <pc:picChg chg="add del mod ord">
          <ac:chgData name="Leonie Smith" userId="fed1330f33f5650e" providerId="LiveId" clId="{4C430094-5D0D-4108-8AC9-8FD8CBA58EF4}" dt="2023-03-15T04:38:33.210" v="65"/>
          <ac:picMkLst>
            <pc:docMk/>
            <pc:sldMk cId="641208035" sldId="263"/>
            <ac:picMk id="50" creationId="{FD34821E-9642-FE57-2DD8-5197F3970D92}"/>
          </ac:picMkLst>
        </pc:picChg>
        <pc:picChg chg="add del mod">
          <ac:chgData name="Leonie Smith" userId="fed1330f33f5650e" providerId="LiveId" clId="{4C430094-5D0D-4108-8AC9-8FD8CBA58EF4}" dt="2023-03-15T04:39:04.722" v="67"/>
          <ac:picMkLst>
            <pc:docMk/>
            <pc:sldMk cId="641208035" sldId="263"/>
            <ac:picMk id="51" creationId="{50733EF2-5B5F-0E11-DE78-7BECA213CFFD}"/>
          </ac:picMkLst>
        </pc:picChg>
        <pc:picChg chg="add del mod ord">
          <ac:chgData name="Leonie Smith" userId="fed1330f33f5650e" providerId="LiveId" clId="{4C430094-5D0D-4108-8AC9-8FD8CBA58EF4}" dt="2023-03-15T04:39:09.379" v="68"/>
          <ac:picMkLst>
            <pc:docMk/>
            <pc:sldMk cId="641208035" sldId="263"/>
            <ac:picMk id="55" creationId="{DFF07616-951F-C141-9AAE-D71146B61117}"/>
          </ac:picMkLst>
        </pc:picChg>
        <pc:picChg chg="add del mod">
          <ac:chgData name="Leonie Smith" userId="fed1330f33f5650e" providerId="LiveId" clId="{4C430094-5D0D-4108-8AC9-8FD8CBA58EF4}" dt="2023-03-15T04:39:21.955" v="70"/>
          <ac:picMkLst>
            <pc:docMk/>
            <pc:sldMk cId="641208035" sldId="263"/>
            <ac:picMk id="56" creationId="{C7BC4EE6-370C-C823-CE07-C219D0B4CB37}"/>
          </ac:picMkLst>
        </pc:picChg>
        <pc:picChg chg="add del mod ord">
          <ac:chgData name="Leonie Smith" userId="fed1330f33f5650e" providerId="LiveId" clId="{4C430094-5D0D-4108-8AC9-8FD8CBA58EF4}" dt="2023-03-15T04:39:36.655" v="71"/>
          <ac:picMkLst>
            <pc:docMk/>
            <pc:sldMk cId="641208035" sldId="263"/>
            <ac:picMk id="59" creationId="{341B32F9-76D7-7C12-5638-E2FF223C119C}"/>
          </ac:picMkLst>
        </pc:picChg>
        <pc:picChg chg="add mod">
          <ac:chgData name="Leonie Smith" userId="fed1330f33f5650e" providerId="LiveId" clId="{4C430094-5D0D-4108-8AC9-8FD8CBA58EF4}" dt="2023-03-15T04:39:36.655" v="71"/>
          <ac:picMkLst>
            <pc:docMk/>
            <pc:sldMk cId="641208035" sldId="263"/>
            <ac:picMk id="60" creationId="{04536ED9-6906-5C1F-8161-298ACA09777F}"/>
          </ac:picMkLst>
        </pc:picChg>
      </pc:sldChg>
      <pc:sldChg chg="addSp delSp modSp mod modTransition modAnim">
        <pc:chgData name="Leonie Smith" userId="fed1330f33f5650e" providerId="LiveId" clId="{4C430094-5D0D-4108-8AC9-8FD8CBA58EF4}" dt="2023-03-15T04:42:17.440" v="84"/>
        <pc:sldMkLst>
          <pc:docMk/>
          <pc:sldMk cId="4044745628" sldId="264"/>
        </pc:sldMkLst>
        <pc:picChg chg="add del mod">
          <ac:chgData name="Leonie Smith" userId="fed1330f33f5650e" providerId="LiveId" clId="{4C430094-5D0D-4108-8AC9-8FD8CBA58EF4}" dt="2023-03-15T04:40:56.245" v="74"/>
          <ac:picMkLst>
            <pc:docMk/>
            <pc:sldMk cId="4044745628" sldId="264"/>
            <ac:picMk id="9" creationId="{B7B782EF-8ACA-11A8-BA40-27ED59EBAC3A}"/>
          </ac:picMkLst>
        </pc:picChg>
        <pc:picChg chg="add del mod">
          <ac:chgData name="Leonie Smith" userId="fed1330f33f5650e" providerId="LiveId" clId="{4C430094-5D0D-4108-8AC9-8FD8CBA58EF4}" dt="2023-03-15T04:41:10.999" v="75"/>
          <ac:picMkLst>
            <pc:docMk/>
            <pc:sldMk cId="4044745628" sldId="264"/>
            <ac:picMk id="12" creationId="{2699EC85-750B-D871-7573-99ADB395E191}"/>
          </ac:picMkLst>
        </pc:picChg>
        <pc:picChg chg="add del mod">
          <ac:chgData name="Leonie Smith" userId="fed1330f33f5650e" providerId="LiveId" clId="{4C430094-5D0D-4108-8AC9-8FD8CBA58EF4}" dt="2023-03-15T04:41:17.121" v="77"/>
          <ac:picMkLst>
            <pc:docMk/>
            <pc:sldMk cId="4044745628" sldId="264"/>
            <ac:picMk id="13" creationId="{2C8A21FB-E743-35BE-D0EF-89DEDD70F8F4}"/>
          </ac:picMkLst>
        </pc:picChg>
        <pc:picChg chg="add del mod ord">
          <ac:chgData name="Leonie Smith" userId="fed1330f33f5650e" providerId="LiveId" clId="{4C430094-5D0D-4108-8AC9-8FD8CBA58EF4}" dt="2023-03-15T04:41:22.836" v="78"/>
          <ac:picMkLst>
            <pc:docMk/>
            <pc:sldMk cId="4044745628" sldId="264"/>
            <ac:picMk id="16" creationId="{8EFBAB19-B5B8-A15B-F423-E7CF33A5B9BD}"/>
          </ac:picMkLst>
        </pc:picChg>
        <pc:picChg chg="add del mod">
          <ac:chgData name="Leonie Smith" userId="fed1330f33f5650e" providerId="LiveId" clId="{4C430094-5D0D-4108-8AC9-8FD8CBA58EF4}" dt="2023-03-15T04:41:24.612" v="80"/>
          <ac:picMkLst>
            <pc:docMk/>
            <pc:sldMk cId="4044745628" sldId="264"/>
            <ac:picMk id="17" creationId="{B520B218-8F36-4CC4-0F89-C2356D6E2357}"/>
          </ac:picMkLst>
        </pc:picChg>
        <pc:picChg chg="add del mod ord">
          <ac:chgData name="Leonie Smith" userId="fed1330f33f5650e" providerId="LiveId" clId="{4C430094-5D0D-4108-8AC9-8FD8CBA58EF4}" dt="2023-03-15T04:41:38.680" v="81"/>
          <ac:picMkLst>
            <pc:docMk/>
            <pc:sldMk cId="4044745628" sldId="264"/>
            <ac:picMk id="20" creationId="{5230F4DA-B5A4-9E82-EBEB-7C021D7E96D2}"/>
          </ac:picMkLst>
        </pc:picChg>
        <pc:picChg chg="add del mod">
          <ac:chgData name="Leonie Smith" userId="fed1330f33f5650e" providerId="LiveId" clId="{4C430094-5D0D-4108-8AC9-8FD8CBA58EF4}" dt="2023-03-15T04:42:02.184" v="83"/>
          <ac:picMkLst>
            <pc:docMk/>
            <pc:sldMk cId="4044745628" sldId="264"/>
            <ac:picMk id="21" creationId="{EC2E3F3F-6596-5238-D409-B57E30B0A6AD}"/>
          </ac:picMkLst>
        </pc:picChg>
        <pc:picChg chg="add del mod ord">
          <ac:chgData name="Leonie Smith" userId="fed1330f33f5650e" providerId="LiveId" clId="{4C430094-5D0D-4108-8AC9-8FD8CBA58EF4}" dt="2023-03-15T04:42:17.440" v="84"/>
          <ac:picMkLst>
            <pc:docMk/>
            <pc:sldMk cId="4044745628" sldId="264"/>
            <ac:picMk id="26" creationId="{0E350128-3622-9092-5D27-3B857ECD01AE}"/>
          </ac:picMkLst>
        </pc:picChg>
        <pc:picChg chg="add mod">
          <ac:chgData name="Leonie Smith" userId="fed1330f33f5650e" providerId="LiveId" clId="{4C430094-5D0D-4108-8AC9-8FD8CBA58EF4}" dt="2023-03-15T04:42:17.440" v="84"/>
          <ac:picMkLst>
            <pc:docMk/>
            <pc:sldMk cId="4044745628" sldId="264"/>
            <ac:picMk id="27" creationId="{FDDBC12A-522F-F6B6-4177-46BA0B607E04}"/>
          </ac:picMkLst>
        </pc:picChg>
      </pc:sldChg>
      <pc:sldChg chg="addSp delSp modSp mod modTransition modAnim">
        <pc:chgData name="Leonie Smith" userId="fed1330f33f5650e" providerId="LiveId" clId="{4C430094-5D0D-4108-8AC9-8FD8CBA58EF4}" dt="2023-03-15T04:47:52.448" v="121"/>
        <pc:sldMkLst>
          <pc:docMk/>
          <pc:sldMk cId="978260341" sldId="265"/>
        </pc:sldMkLst>
        <pc:picChg chg="add del mod">
          <ac:chgData name="Leonie Smith" userId="fed1330f33f5650e" providerId="LiveId" clId="{4C430094-5D0D-4108-8AC9-8FD8CBA58EF4}" dt="2023-03-15T04:43:43.925" v="87"/>
          <ac:picMkLst>
            <pc:docMk/>
            <pc:sldMk cId="978260341" sldId="265"/>
            <ac:picMk id="9" creationId="{BE93CCDE-8C9E-A1E5-D7A9-1F3C06D5A2BE}"/>
          </ac:picMkLst>
        </pc:picChg>
        <pc:picChg chg="add del mod">
          <ac:chgData name="Leonie Smith" userId="fed1330f33f5650e" providerId="LiveId" clId="{4C430094-5D0D-4108-8AC9-8FD8CBA58EF4}" dt="2023-03-15T04:43:49.434" v="88"/>
          <ac:picMkLst>
            <pc:docMk/>
            <pc:sldMk cId="978260341" sldId="265"/>
            <ac:picMk id="12" creationId="{2740A0ED-80CA-2272-016B-BFAF3164E090}"/>
          </ac:picMkLst>
        </pc:picChg>
        <pc:picChg chg="add del mod">
          <ac:chgData name="Leonie Smith" userId="fed1330f33f5650e" providerId="LiveId" clId="{4C430094-5D0D-4108-8AC9-8FD8CBA58EF4}" dt="2023-03-15T04:44:18.825" v="90"/>
          <ac:picMkLst>
            <pc:docMk/>
            <pc:sldMk cId="978260341" sldId="265"/>
            <ac:picMk id="13" creationId="{D1FE663B-9494-D8A6-51C1-B9807E6D6D17}"/>
          </ac:picMkLst>
        </pc:picChg>
        <pc:picChg chg="add del mod ord">
          <ac:chgData name="Leonie Smith" userId="fed1330f33f5650e" providerId="LiveId" clId="{4C430094-5D0D-4108-8AC9-8FD8CBA58EF4}" dt="2023-03-15T04:44:28.354" v="91"/>
          <ac:picMkLst>
            <pc:docMk/>
            <pc:sldMk cId="978260341" sldId="265"/>
            <ac:picMk id="16" creationId="{4409A0AC-0AEF-A15B-958C-1FA359435E39}"/>
          </ac:picMkLst>
        </pc:picChg>
        <pc:picChg chg="add del mod">
          <ac:chgData name="Leonie Smith" userId="fed1330f33f5650e" providerId="LiveId" clId="{4C430094-5D0D-4108-8AC9-8FD8CBA58EF4}" dt="2023-03-15T04:44:35.742" v="93"/>
          <ac:picMkLst>
            <pc:docMk/>
            <pc:sldMk cId="978260341" sldId="265"/>
            <ac:picMk id="17" creationId="{48C0A8E2-841B-E6B2-F1F7-D75103E0E05D}"/>
          </ac:picMkLst>
        </pc:picChg>
        <pc:picChg chg="add del mod ord">
          <ac:chgData name="Leonie Smith" userId="fed1330f33f5650e" providerId="LiveId" clId="{4C430094-5D0D-4108-8AC9-8FD8CBA58EF4}" dt="2023-03-15T04:44:42.981" v="94"/>
          <ac:picMkLst>
            <pc:docMk/>
            <pc:sldMk cId="978260341" sldId="265"/>
            <ac:picMk id="20" creationId="{FC699AB3-4C66-4C05-238E-EE8969F7E91E}"/>
          </ac:picMkLst>
        </pc:picChg>
        <pc:picChg chg="add del mod">
          <ac:chgData name="Leonie Smith" userId="fed1330f33f5650e" providerId="LiveId" clId="{4C430094-5D0D-4108-8AC9-8FD8CBA58EF4}" dt="2023-03-15T04:44:46.197" v="96"/>
          <ac:picMkLst>
            <pc:docMk/>
            <pc:sldMk cId="978260341" sldId="265"/>
            <ac:picMk id="21" creationId="{DEC688F4-8BBD-EB69-EA98-08947B24FC95}"/>
          </ac:picMkLst>
        </pc:picChg>
        <pc:picChg chg="add del mod ord">
          <ac:chgData name="Leonie Smith" userId="fed1330f33f5650e" providerId="LiveId" clId="{4C430094-5D0D-4108-8AC9-8FD8CBA58EF4}" dt="2023-03-15T04:45:02.540" v="97"/>
          <ac:picMkLst>
            <pc:docMk/>
            <pc:sldMk cId="978260341" sldId="265"/>
            <ac:picMk id="24" creationId="{3F435EA7-E0A5-8948-DE66-507F458F4057}"/>
          </ac:picMkLst>
        </pc:picChg>
        <pc:picChg chg="add del mod">
          <ac:chgData name="Leonie Smith" userId="fed1330f33f5650e" providerId="LiveId" clId="{4C430094-5D0D-4108-8AC9-8FD8CBA58EF4}" dt="2023-03-15T04:45:10.705" v="99"/>
          <ac:picMkLst>
            <pc:docMk/>
            <pc:sldMk cId="978260341" sldId="265"/>
            <ac:picMk id="25" creationId="{308BD054-C31B-7145-AD0B-9781FD19AB31}"/>
          </ac:picMkLst>
        </pc:picChg>
        <pc:picChg chg="add del mod ord">
          <ac:chgData name="Leonie Smith" userId="fed1330f33f5650e" providerId="LiveId" clId="{4C430094-5D0D-4108-8AC9-8FD8CBA58EF4}" dt="2023-03-15T04:45:17.398" v="100"/>
          <ac:picMkLst>
            <pc:docMk/>
            <pc:sldMk cId="978260341" sldId="265"/>
            <ac:picMk id="28" creationId="{DA4951CA-48ED-8C8D-21A4-151E47FDACB6}"/>
          </ac:picMkLst>
        </pc:picChg>
        <pc:picChg chg="add del mod">
          <ac:chgData name="Leonie Smith" userId="fed1330f33f5650e" providerId="LiveId" clId="{4C430094-5D0D-4108-8AC9-8FD8CBA58EF4}" dt="2023-03-15T04:45:27.070" v="102"/>
          <ac:picMkLst>
            <pc:docMk/>
            <pc:sldMk cId="978260341" sldId="265"/>
            <ac:picMk id="29" creationId="{9A1B2407-3F32-788D-0AE0-83CC8C2F94B9}"/>
          </ac:picMkLst>
        </pc:picChg>
        <pc:picChg chg="add del mod ord">
          <ac:chgData name="Leonie Smith" userId="fed1330f33f5650e" providerId="LiveId" clId="{4C430094-5D0D-4108-8AC9-8FD8CBA58EF4}" dt="2023-03-15T04:45:46.263" v="103"/>
          <ac:picMkLst>
            <pc:docMk/>
            <pc:sldMk cId="978260341" sldId="265"/>
            <ac:picMk id="32" creationId="{6F703F2C-9487-F736-E4B7-4572EBF9BF4C}"/>
          </ac:picMkLst>
        </pc:picChg>
        <pc:picChg chg="add del mod">
          <ac:chgData name="Leonie Smith" userId="fed1330f33f5650e" providerId="LiveId" clId="{4C430094-5D0D-4108-8AC9-8FD8CBA58EF4}" dt="2023-03-15T04:46:04.156" v="105"/>
          <ac:picMkLst>
            <pc:docMk/>
            <pc:sldMk cId="978260341" sldId="265"/>
            <ac:picMk id="33" creationId="{AE969DBC-DAA9-255E-C529-EE0C3C630BDB}"/>
          </ac:picMkLst>
        </pc:picChg>
        <pc:picChg chg="add del mod ord">
          <ac:chgData name="Leonie Smith" userId="fed1330f33f5650e" providerId="LiveId" clId="{4C430094-5D0D-4108-8AC9-8FD8CBA58EF4}" dt="2023-03-15T04:46:17.080" v="106"/>
          <ac:picMkLst>
            <pc:docMk/>
            <pc:sldMk cId="978260341" sldId="265"/>
            <ac:picMk id="36" creationId="{985E4A32-6887-1409-CE41-7D29D1A50DB0}"/>
          </ac:picMkLst>
        </pc:picChg>
        <pc:picChg chg="add del mod">
          <ac:chgData name="Leonie Smith" userId="fed1330f33f5650e" providerId="LiveId" clId="{4C430094-5D0D-4108-8AC9-8FD8CBA58EF4}" dt="2023-03-15T04:46:21.629" v="108"/>
          <ac:picMkLst>
            <pc:docMk/>
            <pc:sldMk cId="978260341" sldId="265"/>
            <ac:picMk id="37" creationId="{2D9289FF-BC13-35BB-C6D6-D692C71A3F35}"/>
          </ac:picMkLst>
        </pc:picChg>
        <pc:picChg chg="add del mod ord">
          <ac:chgData name="Leonie Smith" userId="fed1330f33f5650e" providerId="LiveId" clId="{4C430094-5D0D-4108-8AC9-8FD8CBA58EF4}" dt="2023-03-15T04:46:27.226" v="109"/>
          <ac:picMkLst>
            <pc:docMk/>
            <pc:sldMk cId="978260341" sldId="265"/>
            <ac:picMk id="40" creationId="{FFB6303A-76FF-40EA-EE88-93FE0DF0DB4E}"/>
          </ac:picMkLst>
        </pc:picChg>
        <pc:picChg chg="add del mod">
          <ac:chgData name="Leonie Smith" userId="fed1330f33f5650e" providerId="LiveId" clId="{4C430094-5D0D-4108-8AC9-8FD8CBA58EF4}" dt="2023-03-15T04:46:28.826" v="111"/>
          <ac:picMkLst>
            <pc:docMk/>
            <pc:sldMk cId="978260341" sldId="265"/>
            <ac:picMk id="41" creationId="{11621665-5889-3385-1365-FB1EFB2A6025}"/>
          </ac:picMkLst>
        </pc:picChg>
        <pc:picChg chg="add del mod ord">
          <ac:chgData name="Leonie Smith" userId="fed1330f33f5650e" providerId="LiveId" clId="{4C430094-5D0D-4108-8AC9-8FD8CBA58EF4}" dt="2023-03-15T04:46:39.406" v="112"/>
          <ac:picMkLst>
            <pc:docMk/>
            <pc:sldMk cId="978260341" sldId="265"/>
            <ac:picMk id="44" creationId="{9B86F172-4B19-8B8C-F058-2394C28A06AF}"/>
          </ac:picMkLst>
        </pc:picChg>
        <pc:picChg chg="add del mod">
          <ac:chgData name="Leonie Smith" userId="fed1330f33f5650e" providerId="LiveId" clId="{4C430094-5D0D-4108-8AC9-8FD8CBA58EF4}" dt="2023-03-15T04:46:44.468" v="114"/>
          <ac:picMkLst>
            <pc:docMk/>
            <pc:sldMk cId="978260341" sldId="265"/>
            <ac:picMk id="45" creationId="{8B0FEE9F-91A7-EB46-E4BA-2B3162C7BC38}"/>
          </ac:picMkLst>
        </pc:picChg>
        <pc:picChg chg="add del mod ord">
          <ac:chgData name="Leonie Smith" userId="fed1330f33f5650e" providerId="LiveId" clId="{4C430094-5D0D-4108-8AC9-8FD8CBA58EF4}" dt="2023-03-15T04:46:57.548" v="115"/>
          <ac:picMkLst>
            <pc:docMk/>
            <pc:sldMk cId="978260341" sldId="265"/>
            <ac:picMk id="48" creationId="{06F12E91-8C1B-24E0-7035-C7969E7C03BE}"/>
          </ac:picMkLst>
        </pc:picChg>
        <pc:picChg chg="add del mod">
          <ac:chgData name="Leonie Smith" userId="fed1330f33f5650e" providerId="LiveId" clId="{4C430094-5D0D-4108-8AC9-8FD8CBA58EF4}" dt="2023-03-15T04:47:00.364" v="117"/>
          <ac:picMkLst>
            <pc:docMk/>
            <pc:sldMk cId="978260341" sldId="265"/>
            <ac:picMk id="49" creationId="{BE7F97E2-E005-F91E-6717-8CFDBD2BA556}"/>
          </ac:picMkLst>
        </pc:picChg>
        <pc:picChg chg="add del mod ord">
          <ac:chgData name="Leonie Smith" userId="fed1330f33f5650e" providerId="LiveId" clId="{4C430094-5D0D-4108-8AC9-8FD8CBA58EF4}" dt="2023-03-15T04:47:15.097" v="118"/>
          <ac:picMkLst>
            <pc:docMk/>
            <pc:sldMk cId="978260341" sldId="265"/>
            <ac:picMk id="52" creationId="{5A26D897-7867-A3AD-1EDB-CA64D9B6EFCF}"/>
          </ac:picMkLst>
        </pc:picChg>
        <pc:picChg chg="add del mod">
          <ac:chgData name="Leonie Smith" userId="fed1330f33f5650e" providerId="LiveId" clId="{4C430094-5D0D-4108-8AC9-8FD8CBA58EF4}" dt="2023-03-15T04:47:34.850" v="120"/>
          <ac:picMkLst>
            <pc:docMk/>
            <pc:sldMk cId="978260341" sldId="265"/>
            <ac:picMk id="53" creationId="{EE2A5E4A-2F85-4241-52B2-78C8F81EE666}"/>
          </ac:picMkLst>
        </pc:picChg>
        <pc:picChg chg="add del mod ord">
          <ac:chgData name="Leonie Smith" userId="fed1330f33f5650e" providerId="LiveId" clId="{4C430094-5D0D-4108-8AC9-8FD8CBA58EF4}" dt="2023-03-15T04:47:52.448" v="121"/>
          <ac:picMkLst>
            <pc:docMk/>
            <pc:sldMk cId="978260341" sldId="265"/>
            <ac:picMk id="56" creationId="{2D094214-1547-0088-76FC-91C0B05240CD}"/>
          </ac:picMkLst>
        </pc:picChg>
        <pc:picChg chg="add mod">
          <ac:chgData name="Leonie Smith" userId="fed1330f33f5650e" providerId="LiveId" clId="{4C430094-5D0D-4108-8AC9-8FD8CBA58EF4}" dt="2023-03-15T04:47:52.448" v="121"/>
          <ac:picMkLst>
            <pc:docMk/>
            <pc:sldMk cId="978260341" sldId="265"/>
            <ac:picMk id="57" creationId="{F77061E8-376E-9AE3-7642-5467BFAB6533}"/>
          </ac:picMkLst>
        </pc:picChg>
      </pc:sldChg>
      <pc:sldChg chg="addSp modSp">
        <pc:chgData name="Leonie Smith" userId="fed1330f33f5650e" providerId="LiveId" clId="{4C430094-5D0D-4108-8AC9-8FD8CBA58EF4}" dt="2023-03-15T05:17:25.243" v="122"/>
        <pc:sldMkLst>
          <pc:docMk/>
          <pc:sldMk cId="3575870363" sldId="266"/>
        </pc:sldMkLst>
        <pc:picChg chg="add mod">
          <ac:chgData name="Leonie Smith" userId="fed1330f33f5650e" providerId="LiveId" clId="{4C430094-5D0D-4108-8AC9-8FD8CBA58EF4}" dt="2023-03-15T05:17:25.243" v="122"/>
          <ac:picMkLst>
            <pc:docMk/>
            <pc:sldMk cId="3575870363" sldId="266"/>
            <ac:picMk id="11" creationId="{8CF42D46-9655-F103-3809-D0340B80601E}"/>
          </ac:picMkLst>
        </pc:picChg>
      </pc:sldChg>
      <pc:sldChg chg="addSp modSp">
        <pc:chgData name="Leonie Smith" userId="fed1330f33f5650e" providerId="LiveId" clId="{4C430094-5D0D-4108-8AC9-8FD8CBA58EF4}" dt="2023-03-15T05:19:40.759" v="123"/>
        <pc:sldMkLst>
          <pc:docMk/>
          <pc:sldMk cId="4017137865" sldId="267"/>
        </pc:sldMkLst>
        <pc:picChg chg="add mod">
          <ac:chgData name="Leonie Smith" userId="fed1330f33f5650e" providerId="LiveId" clId="{4C430094-5D0D-4108-8AC9-8FD8CBA58EF4}" dt="2023-03-15T05:19:40.759" v="123"/>
          <ac:picMkLst>
            <pc:docMk/>
            <pc:sldMk cId="4017137865" sldId="267"/>
            <ac:picMk id="10" creationId="{0C2AE5D4-5BB9-FD23-115C-14E46B5A8A92}"/>
          </ac:picMkLst>
        </pc:picChg>
      </pc:sldChg>
      <pc:sldChg chg="addSp modSp mod">
        <pc:chgData name="Leonie Smith" userId="fed1330f33f5650e" providerId="LiveId" clId="{4C430094-5D0D-4108-8AC9-8FD8CBA58EF4}" dt="2023-03-15T05:24:01.639" v="125" actId="21"/>
        <pc:sldMkLst>
          <pc:docMk/>
          <pc:sldMk cId="3137811553" sldId="268"/>
        </pc:sldMkLst>
        <pc:spChg chg="mod">
          <ac:chgData name="Leonie Smith" userId="fed1330f33f5650e" providerId="LiveId" clId="{4C430094-5D0D-4108-8AC9-8FD8CBA58EF4}" dt="2023-03-15T05:24:01.639" v="125" actId="21"/>
          <ac:spMkLst>
            <pc:docMk/>
            <pc:sldMk cId="3137811553" sldId="268"/>
            <ac:spMk id="4" creationId="{EE2AC625-9141-A801-F431-DD5F79396320}"/>
          </ac:spMkLst>
        </pc:spChg>
        <pc:picChg chg="add mod">
          <ac:chgData name="Leonie Smith" userId="fed1330f33f5650e" providerId="LiveId" clId="{4C430094-5D0D-4108-8AC9-8FD8CBA58EF4}" dt="2023-03-15T05:22:55.672" v="124"/>
          <ac:picMkLst>
            <pc:docMk/>
            <pc:sldMk cId="3137811553" sldId="268"/>
            <ac:picMk id="11" creationId="{85C50D09-DB6A-6989-6564-C1107380F94D}"/>
          </ac:picMkLst>
        </pc:picChg>
      </pc:sldChg>
      <pc:sldChg chg="addSp delSp modSp mod modTransition modAnim">
        <pc:chgData name="Leonie Smith" userId="fed1330f33f5650e" providerId="LiveId" clId="{4C430094-5D0D-4108-8AC9-8FD8CBA58EF4}" dt="2023-03-15T05:27:21.879" v="130"/>
        <pc:sldMkLst>
          <pc:docMk/>
          <pc:sldMk cId="100491716" sldId="269"/>
        </pc:sldMkLst>
        <pc:spChg chg="mod">
          <ac:chgData name="Leonie Smith" userId="fed1330f33f5650e" providerId="LiveId" clId="{4C430094-5D0D-4108-8AC9-8FD8CBA58EF4}" dt="2023-03-15T05:24:09.473" v="126"/>
          <ac:spMkLst>
            <pc:docMk/>
            <pc:sldMk cId="100491716" sldId="269"/>
            <ac:spMk id="4" creationId="{EE2AC625-9141-A801-F431-DD5F79396320}"/>
          </ac:spMkLst>
        </pc:spChg>
        <pc:picChg chg="add del mod">
          <ac:chgData name="Leonie Smith" userId="fed1330f33f5650e" providerId="LiveId" clId="{4C430094-5D0D-4108-8AC9-8FD8CBA58EF4}" dt="2023-03-15T05:27:04.216" v="129"/>
          <ac:picMkLst>
            <pc:docMk/>
            <pc:sldMk cId="100491716" sldId="269"/>
            <ac:picMk id="13" creationId="{93DE933D-6486-3D8D-E374-373CA5C0EE1C}"/>
          </ac:picMkLst>
        </pc:picChg>
        <pc:picChg chg="add del mod">
          <ac:chgData name="Leonie Smith" userId="fed1330f33f5650e" providerId="LiveId" clId="{4C430094-5D0D-4108-8AC9-8FD8CBA58EF4}" dt="2023-03-15T05:27:21.879" v="130"/>
          <ac:picMkLst>
            <pc:docMk/>
            <pc:sldMk cId="100491716" sldId="269"/>
            <ac:picMk id="16" creationId="{CDCAEEE7-A9A6-381F-D622-9B035697AC6E}"/>
          </ac:picMkLst>
        </pc:picChg>
        <pc:picChg chg="add mod">
          <ac:chgData name="Leonie Smith" userId="fed1330f33f5650e" providerId="LiveId" clId="{4C430094-5D0D-4108-8AC9-8FD8CBA58EF4}" dt="2023-03-15T05:27:21.879" v="130"/>
          <ac:picMkLst>
            <pc:docMk/>
            <pc:sldMk cId="100491716" sldId="269"/>
            <ac:picMk id="17" creationId="{4861F286-ADF0-BD13-DF4F-40A4C329581E}"/>
          </ac:picMkLst>
        </pc:picChg>
      </pc:sldChg>
      <pc:sldChg chg="addSp delSp modSp mod modTransition modAnim">
        <pc:chgData name="Leonie Smith" userId="fed1330f33f5650e" providerId="LiveId" clId="{4C430094-5D0D-4108-8AC9-8FD8CBA58EF4}" dt="2023-03-16T03:53:55.758" v="154"/>
        <pc:sldMkLst>
          <pc:docMk/>
          <pc:sldMk cId="1922139011" sldId="281"/>
        </pc:sldMkLst>
        <pc:spChg chg="mod">
          <ac:chgData name="Leonie Smith" userId="fed1330f33f5650e" providerId="LiveId" clId="{4C430094-5D0D-4108-8AC9-8FD8CBA58EF4}" dt="2023-03-16T03:49:53.791" v="133" actId="21"/>
          <ac:spMkLst>
            <pc:docMk/>
            <pc:sldMk cId="1922139011" sldId="281"/>
            <ac:spMk id="3" creationId="{A58184BD-88F1-BA02-40C1-D8403D0EEC0D}"/>
          </ac:spMkLst>
        </pc:spChg>
        <pc:spChg chg="mod">
          <ac:chgData name="Leonie Smith" userId="fed1330f33f5650e" providerId="LiveId" clId="{4C430094-5D0D-4108-8AC9-8FD8CBA58EF4}" dt="2023-03-16T03:49:47.520" v="132" actId="21"/>
          <ac:spMkLst>
            <pc:docMk/>
            <pc:sldMk cId="1922139011" sldId="281"/>
            <ac:spMk id="4" creationId="{EE2AC625-9141-A801-F431-DD5F79396320}"/>
          </ac:spMkLst>
        </pc:spChg>
        <pc:picChg chg="add del mod">
          <ac:chgData name="Leonie Smith" userId="fed1330f33f5650e" providerId="LiveId" clId="{4C430094-5D0D-4108-8AC9-8FD8CBA58EF4}" dt="2023-03-16T03:52:15.978" v="138"/>
          <ac:picMkLst>
            <pc:docMk/>
            <pc:sldMk cId="1922139011" sldId="281"/>
            <ac:picMk id="8" creationId="{D85C5AA5-A5B1-F947-F34C-C97F0679F36E}"/>
          </ac:picMkLst>
        </pc:picChg>
        <pc:picChg chg="add del mod">
          <ac:chgData name="Leonie Smith" userId="fed1330f33f5650e" providerId="LiveId" clId="{4C430094-5D0D-4108-8AC9-8FD8CBA58EF4}" dt="2023-03-16T03:52:28.677" v="139"/>
          <ac:picMkLst>
            <pc:docMk/>
            <pc:sldMk cId="1922139011" sldId="281"/>
            <ac:picMk id="11" creationId="{1027CC26-E414-7414-3024-5AB117DAC672}"/>
          </ac:picMkLst>
        </pc:picChg>
        <pc:picChg chg="add del mod">
          <ac:chgData name="Leonie Smith" userId="fed1330f33f5650e" providerId="LiveId" clId="{4C430094-5D0D-4108-8AC9-8FD8CBA58EF4}" dt="2023-03-16T03:52:46.690" v="141"/>
          <ac:picMkLst>
            <pc:docMk/>
            <pc:sldMk cId="1922139011" sldId="281"/>
            <ac:picMk id="12" creationId="{DE399027-F484-CFD2-0839-68A96F87EE07}"/>
          </ac:picMkLst>
        </pc:picChg>
        <pc:picChg chg="add del mod ord">
          <ac:chgData name="Leonie Smith" userId="fed1330f33f5650e" providerId="LiveId" clId="{4C430094-5D0D-4108-8AC9-8FD8CBA58EF4}" dt="2023-03-16T03:52:57.309" v="142"/>
          <ac:picMkLst>
            <pc:docMk/>
            <pc:sldMk cId="1922139011" sldId="281"/>
            <ac:picMk id="15" creationId="{B593E2AE-4BD0-9F59-0F18-E3787D592421}"/>
          </ac:picMkLst>
        </pc:picChg>
        <pc:picChg chg="add del mod">
          <ac:chgData name="Leonie Smith" userId="fed1330f33f5650e" providerId="LiveId" clId="{4C430094-5D0D-4108-8AC9-8FD8CBA58EF4}" dt="2023-03-16T03:53:06.035" v="144"/>
          <ac:picMkLst>
            <pc:docMk/>
            <pc:sldMk cId="1922139011" sldId="281"/>
            <ac:picMk id="16" creationId="{B1F6811E-EC61-FC45-FFBA-AF75FACB6763}"/>
          </ac:picMkLst>
        </pc:picChg>
        <pc:picChg chg="add del mod ord">
          <ac:chgData name="Leonie Smith" userId="fed1330f33f5650e" providerId="LiveId" clId="{4C430094-5D0D-4108-8AC9-8FD8CBA58EF4}" dt="2023-03-16T03:53:13.992" v="145"/>
          <ac:picMkLst>
            <pc:docMk/>
            <pc:sldMk cId="1922139011" sldId="281"/>
            <ac:picMk id="19" creationId="{D6620210-B567-4EF7-9D91-88D8460E8947}"/>
          </ac:picMkLst>
        </pc:picChg>
        <pc:picChg chg="add del mod">
          <ac:chgData name="Leonie Smith" userId="fed1330f33f5650e" providerId="LiveId" clId="{4C430094-5D0D-4108-8AC9-8FD8CBA58EF4}" dt="2023-03-16T03:53:16.368" v="147"/>
          <ac:picMkLst>
            <pc:docMk/>
            <pc:sldMk cId="1922139011" sldId="281"/>
            <ac:picMk id="20" creationId="{AE8A2E4E-926E-B37E-F832-C00BE5C969EF}"/>
          </ac:picMkLst>
        </pc:picChg>
        <pc:picChg chg="add del mod ord">
          <ac:chgData name="Leonie Smith" userId="fed1330f33f5650e" providerId="LiveId" clId="{4C430094-5D0D-4108-8AC9-8FD8CBA58EF4}" dt="2023-03-16T03:53:28.923" v="148"/>
          <ac:picMkLst>
            <pc:docMk/>
            <pc:sldMk cId="1922139011" sldId="281"/>
            <ac:picMk id="23" creationId="{C9DCAEC5-0402-4380-E605-9931A21DE0CE}"/>
          </ac:picMkLst>
        </pc:picChg>
        <pc:picChg chg="add del mod">
          <ac:chgData name="Leonie Smith" userId="fed1330f33f5650e" providerId="LiveId" clId="{4C430094-5D0D-4108-8AC9-8FD8CBA58EF4}" dt="2023-03-16T03:53:32.234" v="150"/>
          <ac:picMkLst>
            <pc:docMk/>
            <pc:sldMk cId="1922139011" sldId="281"/>
            <ac:picMk id="24" creationId="{2F280ADC-6A7F-2C25-A9AA-EAB74A7E1E1F}"/>
          </ac:picMkLst>
        </pc:picChg>
        <pc:picChg chg="add del mod ord">
          <ac:chgData name="Leonie Smith" userId="fed1330f33f5650e" providerId="LiveId" clId="{4C430094-5D0D-4108-8AC9-8FD8CBA58EF4}" dt="2023-03-16T03:53:38.993" v="151"/>
          <ac:picMkLst>
            <pc:docMk/>
            <pc:sldMk cId="1922139011" sldId="281"/>
            <ac:picMk id="27" creationId="{95412A5F-9026-A31D-E667-79CB91BD3E3D}"/>
          </ac:picMkLst>
        </pc:picChg>
        <pc:picChg chg="add del mod">
          <ac:chgData name="Leonie Smith" userId="fed1330f33f5650e" providerId="LiveId" clId="{4C430094-5D0D-4108-8AC9-8FD8CBA58EF4}" dt="2023-03-16T03:53:41.776" v="153"/>
          <ac:picMkLst>
            <pc:docMk/>
            <pc:sldMk cId="1922139011" sldId="281"/>
            <ac:picMk id="28" creationId="{176A9F1F-839C-E9DF-913D-D61F3C651AD4}"/>
          </ac:picMkLst>
        </pc:picChg>
        <pc:picChg chg="add del mod ord">
          <ac:chgData name="Leonie Smith" userId="fed1330f33f5650e" providerId="LiveId" clId="{4C430094-5D0D-4108-8AC9-8FD8CBA58EF4}" dt="2023-03-16T03:53:55.758" v="154"/>
          <ac:picMkLst>
            <pc:docMk/>
            <pc:sldMk cId="1922139011" sldId="281"/>
            <ac:picMk id="31" creationId="{DF362745-4A7F-F66A-A241-26B4860F5578}"/>
          </ac:picMkLst>
        </pc:picChg>
        <pc:picChg chg="add mod">
          <ac:chgData name="Leonie Smith" userId="fed1330f33f5650e" providerId="LiveId" clId="{4C430094-5D0D-4108-8AC9-8FD8CBA58EF4}" dt="2023-03-16T03:53:55.758" v="154"/>
          <ac:picMkLst>
            <pc:docMk/>
            <pc:sldMk cId="1922139011" sldId="281"/>
            <ac:picMk id="32" creationId="{14D3E0CB-D60E-66DB-8605-72940E23AD34}"/>
          </ac:picMkLst>
        </pc:picChg>
      </pc:sldChg>
      <pc:sldChg chg="addSp delSp modSp mod modTransition modAnim">
        <pc:chgData name="Leonie Smith" userId="fed1330f33f5650e" providerId="LiveId" clId="{4C430094-5D0D-4108-8AC9-8FD8CBA58EF4}" dt="2023-03-16T03:58:37.153" v="168"/>
        <pc:sldMkLst>
          <pc:docMk/>
          <pc:sldMk cId="3166251957" sldId="283"/>
        </pc:sldMkLst>
        <pc:picChg chg="add del mod">
          <ac:chgData name="Leonie Smith" userId="fed1330f33f5650e" providerId="LiveId" clId="{4C430094-5D0D-4108-8AC9-8FD8CBA58EF4}" dt="2023-03-16T03:57:37.036" v="158"/>
          <ac:picMkLst>
            <pc:docMk/>
            <pc:sldMk cId="3166251957" sldId="283"/>
            <ac:picMk id="7" creationId="{0C8C2B22-E26A-DEE6-B663-7D824A63C388}"/>
          </ac:picMkLst>
        </pc:picChg>
        <pc:picChg chg="add del mod">
          <ac:chgData name="Leonie Smith" userId="fed1330f33f5650e" providerId="LiveId" clId="{4C430094-5D0D-4108-8AC9-8FD8CBA58EF4}" dt="2023-03-16T03:57:51.665" v="159"/>
          <ac:picMkLst>
            <pc:docMk/>
            <pc:sldMk cId="3166251957" sldId="283"/>
            <ac:picMk id="10" creationId="{B3EE5105-85B9-AF49-6E42-42770A08CCED}"/>
          </ac:picMkLst>
        </pc:picChg>
        <pc:picChg chg="add del mod">
          <ac:chgData name="Leonie Smith" userId="fed1330f33f5650e" providerId="LiveId" clId="{4C430094-5D0D-4108-8AC9-8FD8CBA58EF4}" dt="2023-03-16T03:57:57.101" v="161"/>
          <ac:picMkLst>
            <pc:docMk/>
            <pc:sldMk cId="3166251957" sldId="283"/>
            <ac:picMk id="11" creationId="{48FD618B-D0D8-43E2-1133-FDBA263A8D41}"/>
          </ac:picMkLst>
        </pc:picChg>
        <pc:picChg chg="add del mod ord">
          <ac:chgData name="Leonie Smith" userId="fed1330f33f5650e" providerId="LiveId" clId="{4C430094-5D0D-4108-8AC9-8FD8CBA58EF4}" dt="2023-03-16T03:58:09.451" v="162"/>
          <ac:picMkLst>
            <pc:docMk/>
            <pc:sldMk cId="3166251957" sldId="283"/>
            <ac:picMk id="14" creationId="{411EBFE9-6FAE-7762-A1A9-07995384A09D}"/>
          </ac:picMkLst>
        </pc:picChg>
        <pc:picChg chg="add del mod">
          <ac:chgData name="Leonie Smith" userId="fed1330f33f5650e" providerId="LiveId" clId="{4C430094-5D0D-4108-8AC9-8FD8CBA58EF4}" dt="2023-03-16T03:58:16.036" v="164"/>
          <ac:picMkLst>
            <pc:docMk/>
            <pc:sldMk cId="3166251957" sldId="283"/>
            <ac:picMk id="15" creationId="{04844ED1-1F70-BE2F-EFA9-1ABDEAA9FCAC}"/>
          </ac:picMkLst>
        </pc:picChg>
        <pc:picChg chg="add del mod ord">
          <ac:chgData name="Leonie Smith" userId="fed1330f33f5650e" providerId="LiveId" clId="{4C430094-5D0D-4108-8AC9-8FD8CBA58EF4}" dt="2023-03-16T03:58:23.390" v="165"/>
          <ac:picMkLst>
            <pc:docMk/>
            <pc:sldMk cId="3166251957" sldId="283"/>
            <ac:picMk id="18" creationId="{B73155BC-DD6A-F6B2-89A8-25D77668DC43}"/>
          </ac:picMkLst>
        </pc:picChg>
        <pc:picChg chg="add del mod">
          <ac:chgData name="Leonie Smith" userId="fed1330f33f5650e" providerId="LiveId" clId="{4C430094-5D0D-4108-8AC9-8FD8CBA58EF4}" dt="2023-03-16T03:58:25.111" v="167"/>
          <ac:picMkLst>
            <pc:docMk/>
            <pc:sldMk cId="3166251957" sldId="283"/>
            <ac:picMk id="19" creationId="{0AA81725-A0E1-2FB6-8180-C581C5652B4B}"/>
          </ac:picMkLst>
        </pc:picChg>
        <pc:picChg chg="add del mod ord">
          <ac:chgData name="Leonie Smith" userId="fed1330f33f5650e" providerId="LiveId" clId="{4C430094-5D0D-4108-8AC9-8FD8CBA58EF4}" dt="2023-03-16T03:58:37.153" v="168"/>
          <ac:picMkLst>
            <pc:docMk/>
            <pc:sldMk cId="3166251957" sldId="283"/>
            <ac:picMk id="22" creationId="{A8FB66BA-22EF-403A-FAFB-EB66770F18A5}"/>
          </ac:picMkLst>
        </pc:picChg>
        <pc:picChg chg="add mod">
          <ac:chgData name="Leonie Smith" userId="fed1330f33f5650e" providerId="LiveId" clId="{4C430094-5D0D-4108-8AC9-8FD8CBA58EF4}" dt="2023-03-16T03:58:37.153" v="168"/>
          <ac:picMkLst>
            <pc:docMk/>
            <pc:sldMk cId="3166251957" sldId="283"/>
            <ac:picMk id="23" creationId="{76BF9E1B-FE5E-967F-867C-A28301E88210}"/>
          </ac:picMkLst>
        </pc:picChg>
      </pc:sldChg>
      <pc:sldChg chg="addSp delSp modSp mod modTransition modAnim">
        <pc:chgData name="Leonie Smith" userId="fed1330f33f5650e" providerId="LiveId" clId="{4C430094-5D0D-4108-8AC9-8FD8CBA58EF4}" dt="2023-03-16T04:00:53.959" v="172"/>
        <pc:sldMkLst>
          <pc:docMk/>
          <pc:sldMk cId="1522780631" sldId="285"/>
        </pc:sldMkLst>
        <pc:picChg chg="add del mod">
          <ac:chgData name="Leonie Smith" userId="fed1330f33f5650e" providerId="LiveId" clId="{4C430094-5D0D-4108-8AC9-8FD8CBA58EF4}" dt="2023-03-16T04:00:37.372" v="171"/>
          <ac:picMkLst>
            <pc:docMk/>
            <pc:sldMk cId="1522780631" sldId="285"/>
            <ac:picMk id="6" creationId="{6CA62B5B-E86E-FF4D-7D6A-A9B8113D0FAA}"/>
          </ac:picMkLst>
        </pc:picChg>
        <pc:picChg chg="add del mod">
          <ac:chgData name="Leonie Smith" userId="fed1330f33f5650e" providerId="LiveId" clId="{4C430094-5D0D-4108-8AC9-8FD8CBA58EF4}" dt="2023-03-16T04:00:53.959" v="172"/>
          <ac:picMkLst>
            <pc:docMk/>
            <pc:sldMk cId="1522780631" sldId="285"/>
            <ac:picMk id="9" creationId="{FDE01E7D-8866-F2D9-AB63-C74279587A8E}"/>
          </ac:picMkLst>
        </pc:picChg>
        <pc:picChg chg="add mod">
          <ac:chgData name="Leonie Smith" userId="fed1330f33f5650e" providerId="LiveId" clId="{4C430094-5D0D-4108-8AC9-8FD8CBA58EF4}" dt="2023-03-16T04:00:53.959" v="172"/>
          <ac:picMkLst>
            <pc:docMk/>
            <pc:sldMk cId="1522780631" sldId="285"/>
            <ac:picMk id="10" creationId="{5A3B06D4-585E-AA74-2E7E-6F043C3DA7E5}"/>
          </ac:picMkLst>
        </pc:picChg>
      </pc:sldChg>
      <pc:sldChg chg="addSp modSp add mod">
        <pc:chgData name="Leonie Smith" userId="fed1330f33f5650e" providerId="LiveId" clId="{4C430094-5D0D-4108-8AC9-8FD8CBA58EF4}" dt="2023-03-16T03:54:51.458" v="155"/>
        <pc:sldMkLst>
          <pc:docMk/>
          <pc:sldMk cId="2300622154" sldId="287"/>
        </pc:sldMkLst>
        <pc:spChg chg="mod">
          <ac:chgData name="Leonie Smith" userId="fed1330f33f5650e" providerId="LiveId" clId="{4C430094-5D0D-4108-8AC9-8FD8CBA58EF4}" dt="2023-03-16T03:50:02.957" v="135" actId="21"/>
          <ac:spMkLst>
            <pc:docMk/>
            <pc:sldMk cId="2300622154" sldId="287"/>
            <ac:spMk id="3" creationId="{A58184BD-88F1-BA02-40C1-D8403D0EEC0D}"/>
          </ac:spMkLst>
        </pc:spChg>
        <pc:spChg chg="mod">
          <ac:chgData name="Leonie Smith" userId="fed1330f33f5650e" providerId="LiveId" clId="{4C430094-5D0D-4108-8AC9-8FD8CBA58EF4}" dt="2023-03-16T03:49:58.466" v="134" actId="21"/>
          <ac:spMkLst>
            <pc:docMk/>
            <pc:sldMk cId="2300622154" sldId="287"/>
            <ac:spMk id="4" creationId="{EE2AC625-9141-A801-F431-DD5F79396320}"/>
          </ac:spMkLst>
        </pc:spChg>
        <pc:picChg chg="add mod">
          <ac:chgData name="Leonie Smith" userId="fed1330f33f5650e" providerId="LiveId" clId="{4C430094-5D0D-4108-8AC9-8FD8CBA58EF4}" dt="2023-03-16T03:54:51.458" v="155"/>
          <ac:picMkLst>
            <pc:docMk/>
            <pc:sldMk cId="2300622154" sldId="287"/>
            <ac:picMk id="10" creationId="{18B9EFB7-D4DF-1E93-F462-B8E84AA3DB4B}"/>
          </ac:picMkLst>
        </pc:picChg>
      </pc:sldChg>
    </pc:docChg>
  </pc:docChgLst>
  <pc:docChgLst>
    <pc:chgData name="Leonie Smith" userId="fed1330f33f5650e" providerId="LiveId" clId="{E5016279-7FCC-4B1A-94A9-6978861C1787}"/>
    <pc:docChg chg="modSld">
      <pc:chgData name="Leonie Smith" userId="fed1330f33f5650e" providerId="LiveId" clId="{E5016279-7FCC-4B1A-94A9-6978861C1787}" dt="2024-01-16T04:09:48.002" v="66" actId="20577"/>
      <pc:docMkLst>
        <pc:docMk/>
      </pc:docMkLst>
      <pc:sldChg chg="addSp delSp modSp mod modTransition modAnim modNotesTx">
        <pc:chgData name="Leonie Smith" userId="fed1330f33f5650e" providerId="LiveId" clId="{E5016279-7FCC-4B1A-94A9-6978861C1787}" dt="2024-01-16T04:09:48.002" v="66" actId="20577"/>
        <pc:sldMkLst>
          <pc:docMk/>
          <pc:sldMk cId="1499918570" sldId="257"/>
        </pc:sldMkLst>
        <pc:picChg chg="add del mod">
          <ac:chgData name="Leonie Smith" userId="fed1330f33f5650e" providerId="LiveId" clId="{E5016279-7FCC-4B1A-94A9-6978861C1787}" dt="2024-01-16T02:55:38.903" v="2"/>
          <ac:picMkLst>
            <pc:docMk/>
            <pc:sldMk cId="1499918570" sldId="257"/>
            <ac:picMk id="5" creationId="{46CD2214-2912-F1CA-542B-A0FFE8C0D5F3}"/>
          </ac:picMkLst>
        </pc:picChg>
        <pc:picChg chg="add mod">
          <ac:chgData name="Leonie Smith" userId="fed1330f33f5650e" providerId="LiveId" clId="{E5016279-7FCC-4B1A-94A9-6978861C1787}" dt="2024-01-16T02:55:38.903" v="2"/>
          <ac:picMkLst>
            <pc:docMk/>
            <pc:sldMk cId="1499918570" sldId="257"/>
            <ac:picMk id="6" creationId="{6B2CCD2C-434A-5303-541E-F34F4B78204C}"/>
          </ac:picMkLst>
        </pc:picChg>
        <pc:picChg chg="del">
          <ac:chgData name="Leonie Smith" userId="fed1330f33f5650e" providerId="LiveId" clId="{E5016279-7FCC-4B1A-94A9-6978861C1787}" dt="2024-01-16T02:55:31.698" v="1"/>
          <ac:picMkLst>
            <pc:docMk/>
            <pc:sldMk cId="1499918570" sldId="257"/>
            <ac:picMk id="10" creationId="{48A9A7ED-1FC2-5AD1-7039-044977EE7365}"/>
          </ac:picMkLst>
        </pc:picChg>
      </pc:sldChg>
      <pc:sldChg chg="addSp delSp modSp mod modTransition modAnim">
        <pc:chgData name="Leonie Smith" userId="fed1330f33f5650e" providerId="LiveId" clId="{E5016279-7FCC-4B1A-94A9-6978861C1787}" dt="2024-01-16T02:55:58.210" v="5"/>
        <pc:sldMkLst>
          <pc:docMk/>
          <pc:sldMk cId="454763615" sldId="259"/>
        </pc:sldMkLst>
        <pc:picChg chg="add del mod">
          <ac:chgData name="Leonie Smith" userId="fed1330f33f5650e" providerId="LiveId" clId="{E5016279-7FCC-4B1A-94A9-6978861C1787}" dt="2024-01-16T02:55:58.210" v="5"/>
          <ac:picMkLst>
            <pc:docMk/>
            <pc:sldMk cId="454763615" sldId="259"/>
            <ac:picMk id="5" creationId="{8C24EB3F-E55E-3607-03B8-CB56E54B0EFC}"/>
          </ac:picMkLst>
        </pc:picChg>
        <pc:picChg chg="add mod">
          <ac:chgData name="Leonie Smith" userId="fed1330f33f5650e" providerId="LiveId" clId="{E5016279-7FCC-4B1A-94A9-6978861C1787}" dt="2024-01-16T02:55:58.210" v="5"/>
          <ac:picMkLst>
            <pc:docMk/>
            <pc:sldMk cId="454763615" sldId="259"/>
            <ac:picMk id="6" creationId="{BE577EF9-755B-0B41-0AB2-14C90D088D75}"/>
          </ac:picMkLst>
        </pc:picChg>
        <pc:picChg chg="del">
          <ac:chgData name="Leonie Smith" userId="fed1330f33f5650e" providerId="LiveId" clId="{E5016279-7FCC-4B1A-94A9-6978861C1787}" dt="2024-01-16T02:55:49.488" v="4"/>
          <ac:picMkLst>
            <pc:docMk/>
            <pc:sldMk cId="454763615" sldId="259"/>
            <ac:picMk id="9" creationId="{0D59EDD2-E50B-C60F-E4B6-04E04AF944A2}"/>
          </ac:picMkLst>
        </pc:picChg>
      </pc:sldChg>
      <pc:sldChg chg="addSp delSp modSp mod modTransition modAnim">
        <pc:chgData name="Leonie Smith" userId="fed1330f33f5650e" providerId="LiveId" clId="{E5016279-7FCC-4B1A-94A9-6978861C1787}" dt="2024-01-16T02:56:28.234" v="8"/>
        <pc:sldMkLst>
          <pc:docMk/>
          <pc:sldMk cId="2346136586" sldId="260"/>
        </pc:sldMkLst>
        <pc:picChg chg="add del mod ord">
          <ac:chgData name="Leonie Smith" userId="fed1330f33f5650e" providerId="LiveId" clId="{E5016279-7FCC-4B1A-94A9-6978861C1787}" dt="2024-01-16T02:56:28.234" v="8"/>
          <ac:picMkLst>
            <pc:docMk/>
            <pc:sldMk cId="2346136586" sldId="260"/>
            <ac:picMk id="5" creationId="{B3DBAFD2-5697-0108-B535-E54C952EAA88}"/>
          </ac:picMkLst>
        </pc:picChg>
        <pc:picChg chg="add mod">
          <ac:chgData name="Leonie Smith" userId="fed1330f33f5650e" providerId="LiveId" clId="{E5016279-7FCC-4B1A-94A9-6978861C1787}" dt="2024-01-16T02:56:28.234" v="8"/>
          <ac:picMkLst>
            <pc:docMk/>
            <pc:sldMk cId="2346136586" sldId="260"/>
            <ac:picMk id="6" creationId="{5589FBE6-04A7-7865-CBD7-C22164FBDFBC}"/>
          </ac:picMkLst>
        </pc:picChg>
        <pc:picChg chg="del">
          <ac:chgData name="Leonie Smith" userId="fed1330f33f5650e" providerId="LiveId" clId="{E5016279-7FCC-4B1A-94A9-6978861C1787}" dt="2024-01-16T02:56:02.809" v="7"/>
          <ac:picMkLst>
            <pc:docMk/>
            <pc:sldMk cId="2346136586" sldId="260"/>
            <ac:picMk id="23" creationId="{F32A4498-BA4D-A29E-854D-CBDD6CC490CC}"/>
          </ac:picMkLst>
        </pc:picChg>
      </pc:sldChg>
      <pc:sldChg chg="addSp delSp modSp mod modTransition modAnim">
        <pc:chgData name="Leonie Smith" userId="fed1330f33f5650e" providerId="LiveId" clId="{E5016279-7FCC-4B1A-94A9-6978861C1787}" dt="2024-01-16T02:56:57.972" v="11"/>
        <pc:sldMkLst>
          <pc:docMk/>
          <pc:sldMk cId="4037329247" sldId="261"/>
        </pc:sldMkLst>
        <pc:picChg chg="add del mod ord">
          <ac:chgData name="Leonie Smith" userId="fed1330f33f5650e" providerId="LiveId" clId="{E5016279-7FCC-4B1A-94A9-6978861C1787}" dt="2024-01-16T02:56:57.972" v="11"/>
          <ac:picMkLst>
            <pc:docMk/>
            <pc:sldMk cId="4037329247" sldId="261"/>
            <ac:picMk id="5" creationId="{D1BFC457-8640-3A82-0831-5AB65C195573}"/>
          </ac:picMkLst>
        </pc:picChg>
        <pc:picChg chg="add mod">
          <ac:chgData name="Leonie Smith" userId="fed1330f33f5650e" providerId="LiveId" clId="{E5016279-7FCC-4B1A-94A9-6978861C1787}" dt="2024-01-16T02:56:57.972" v="11"/>
          <ac:picMkLst>
            <pc:docMk/>
            <pc:sldMk cId="4037329247" sldId="261"/>
            <ac:picMk id="6" creationId="{530B75BD-5B32-FF40-A337-83FDC1147D67}"/>
          </ac:picMkLst>
        </pc:picChg>
        <pc:picChg chg="del">
          <ac:chgData name="Leonie Smith" userId="fed1330f33f5650e" providerId="LiveId" clId="{E5016279-7FCC-4B1A-94A9-6978861C1787}" dt="2024-01-16T02:56:37.052" v="10"/>
          <ac:picMkLst>
            <pc:docMk/>
            <pc:sldMk cId="4037329247" sldId="261"/>
            <ac:picMk id="13" creationId="{6A3F5CE5-5AB3-FEFE-1F94-52C872956B87}"/>
          </ac:picMkLst>
        </pc:picChg>
      </pc:sldChg>
      <pc:sldChg chg="addSp delSp modSp mod modTransition modAnim">
        <pc:chgData name="Leonie Smith" userId="fed1330f33f5650e" providerId="LiveId" clId="{E5016279-7FCC-4B1A-94A9-6978861C1787}" dt="2024-01-16T02:57:36.620" v="14"/>
        <pc:sldMkLst>
          <pc:docMk/>
          <pc:sldMk cId="1909638311" sldId="262"/>
        </pc:sldMkLst>
        <pc:picChg chg="add del mod ord">
          <ac:chgData name="Leonie Smith" userId="fed1330f33f5650e" providerId="LiveId" clId="{E5016279-7FCC-4B1A-94A9-6978861C1787}" dt="2024-01-16T02:57:36.620" v="14"/>
          <ac:picMkLst>
            <pc:docMk/>
            <pc:sldMk cId="1909638311" sldId="262"/>
            <ac:picMk id="5" creationId="{7D977C52-80C7-B942-E369-D08216C5C429}"/>
          </ac:picMkLst>
        </pc:picChg>
        <pc:picChg chg="add mod">
          <ac:chgData name="Leonie Smith" userId="fed1330f33f5650e" providerId="LiveId" clId="{E5016279-7FCC-4B1A-94A9-6978861C1787}" dt="2024-01-16T02:57:36.620" v="14"/>
          <ac:picMkLst>
            <pc:docMk/>
            <pc:sldMk cId="1909638311" sldId="262"/>
            <ac:picMk id="6" creationId="{DB010D55-6DDF-0473-CF9D-CBAC0A168569}"/>
          </ac:picMkLst>
        </pc:picChg>
        <pc:picChg chg="del">
          <ac:chgData name="Leonie Smith" userId="fed1330f33f5650e" providerId="LiveId" clId="{E5016279-7FCC-4B1A-94A9-6978861C1787}" dt="2024-01-16T02:57:24.854" v="13"/>
          <ac:picMkLst>
            <pc:docMk/>
            <pc:sldMk cId="1909638311" sldId="262"/>
            <ac:picMk id="34" creationId="{5F3FE682-2469-D138-EE17-568A7A5861E7}"/>
          </ac:picMkLst>
        </pc:picChg>
      </pc:sldChg>
      <pc:sldChg chg="addSp delSp modSp mod modTransition modAnim">
        <pc:chgData name="Leonie Smith" userId="fed1330f33f5650e" providerId="LiveId" clId="{E5016279-7FCC-4B1A-94A9-6978861C1787}" dt="2024-01-16T02:57:54.421" v="17"/>
        <pc:sldMkLst>
          <pc:docMk/>
          <pc:sldMk cId="641208035" sldId="263"/>
        </pc:sldMkLst>
        <pc:picChg chg="add del mod ord">
          <ac:chgData name="Leonie Smith" userId="fed1330f33f5650e" providerId="LiveId" clId="{E5016279-7FCC-4B1A-94A9-6978861C1787}" dt="2024-01-16T02:57:54.421" v="17"/>
          <ac:picMkLst>
            <pc:docMk/>
            <pc:sldMk cId="641208035" sldId="263"/>
            <ac:picMk id="5" creationId="{698CD301-2D15-C445-311E-54FC3C9D5A5D}"/>
          </ac:picMkLst>
        </pc:picChg>
        <pc:picChg chg="add mod">
          <ac:chgData name="Leonie Smith" userId="fed1330f33f5650e" providerId="LiveId" clId="{E5016279-7FCC-4B1A-94A9-6978861C1787}" dt="2024-01-16T02:57:54.421" v="17"/>
          <ac:picMkLst>
            <pc:docMk/>
            <pc:sldMk cId="641208035" sldId="263"/>
            <ac:picMk id="6" creationId="{E6B254E9-D532-867D-958B-87F764D838AE}"/>
          </ac:picMkLst>
        </pc:picChg>
        <pc:picChg chg="del">
          <ac:chgData name="Leonie Smith" userId="fed1330f33f5650e" providerId="LiveId" clId="{E5016279-7FCC-4B1A-94A9-6978861C1787}" dt="2024-01-16T02:57:40.925" v="16"/>
          <ac:picMkLst>
            <pc:docMk/>
            <pc:sldMk cId="641208035" sldId="263"/>
            <ac:picMk id="60" creationId="{04536ED9-6906-5C1F-8161-298ACA09777F}"/>
          </ac:picMkLst>
        </pc:picChg>
      </pc:sldChg>
      <pc:sldChg chg="addSp delSp modSp mod modTransition modAnim">
        <pc:chgData name="Leonie Smith" userId="fed1330f33f5650e" providerId="LiveId" clId="{E5016279-7FCC-4B1A-94A9-6978861C1787}" dt="2024-01-16T02:58:24.617" v="20"/>
        <pc:sldMkLst>
          <pc:docMk/>
          <pc:sldMk cId="4044745628" sldId="264"/>
        </pc:sldMkLst>
        <pc:picChg chg="add del mod ord">
          <ac:chgData name="Leonie Smith" userId="fed1330f33f5650e" providerId="LiveId" clId="{E5016279-7FCC-4B1A-94A9-6978861C1787}" dt="2024-01-16T02:58:24.617" v="20"/>
          <ac:picMkLst>
            <pc:docMk/>
            <pc:sldMk cId="4044745628" sldId="264"/>
            <ac:picMk id="5" creationId="{BCE1647F-1AC7-1CB1-6EB6-07FA54AF0885}"/>
          </ac:picMkLst>
        </pc:picChg>
        <pc:picChg chg="add mod">
          <ac:chgData name="Leonie Smith" userId="fed1330f33f5650e" providerId="LiveId" clId="{E5016279-7FCC-4B1A-94A9-6978861C1787}" dt="2024-01-16T02:58:24.617" v="20"/>
          <ac:picMkLst>
            <pc:docMk/>
            <pc:sldMk cId="4044745628" sldId="264"/>
            <ac:picMk id="6" creationId="{2E9EAA87-EF49-9470-809A-F0685DDAE368}"/>
          </ac:picMkLst>
        </pc:picChg>
        <pc:picChg chg="del">
          <ac:chgData name="Leonie Smith" userId="fed1330f33f5650e" providerId="LiveId" clId="{E5016279-7FCC-4B1A-94A9-6978861C1787}" dt="2024-01-16T02:58:10.048" v="19"/>
          <ac:picMkLst>
            <pc:docMk/>
            <pc:sldMk cId="4044745628" sldId="264"/>
            <ac:picMk id="27" creationId="{FDDBC12A-522F-F6B6-4177-46BA0B607E04}"/>
          </ac:picMkLst>
        </pc:picChg>
      </pc:sldChg>
      <pc:sldChg chg="addSp delSp modSp mod modTransition modAnim">
        <pc:chgData name="Leonie Smith" userId="fed1330f33f5650e" providerId="LiveId" clId="{E5016279-7FCC-4B1A-94A9-6978861C1787}" dt="2024-01-16T02:59:01.556" v="26"/>
        <pc:sldMkLst>
          <pc:docMk/>
          <pc:sldMk cId="978260341" sldId="265"/>
        </pc:sldMkLst>
        <pc:picChg chg="add del mod ord">
          <ac:chgData name="Leonie Smith" userId="fed1330f33f5650e" providerId="LiveId" clId="{E5016279-7FCC-4B1A-94A9-6978861C1787}" dt="2024-01-16T02:58:39.119" v="23"/>
          <ac:picMkLst>
            <pc:docMk/>
            <pc:sldMk cId="978260341" sldId="265"/>
            <ac:picMk id="5" creationId="{6D2B6EE9-E1B3-7091-E5B0-0F2093887D9E}"/>
          </ac:picMkLst>
        </pc:picChg>
        <pc:picChg chg="add del mod">
          <ac:chgData name="Leonie Smith" userId="fed1330f33f5650e" providerId="LiveId" clId="{E5016279-7FCC-4B1A-94A9-6978861C1787}" dt="2024-01-16T02:58:45.589" v="25"/>
          <ac:picMkLst>
            <pc:docMk/>
            <pc:sldMk cId="978260341" sldId="265"/>
            <ac:picMk id="6" creationId="{E1E19E4F-5BB6-F24A-2AA1-7B011E0CF391}"/>
          </ac:picMkLst>
        </pc:picChg>
        <pc:picChg chg="add del mod ord">
          <ac:chgData name="Leonie Smith" userId="fed1330f33f5650e" providerId="LiveId" clId="{E5016279-7FCC-4B1A-94A9-6978861C1787}" dt="2024-01-16T02:59:01.556" v="26"/>
          <ac:picMkLst>
            <pc:docMk/>
            <pc:sldMk cId="978260341" sldId="265"/>
            <ac:picMk id="9" creationId="{39EA8725-A564-936C-52C3-67C214DBA5EE}"/>
          </ac:picMkLst>
        </pc:picChg>
        <pc:picChg chg="add mod">
          <ac:chgData name="Leonie Smith" userId="fed1330f33f5650e" providerId="LiveId" clId="{E5016279-7FCC-4B1A-94A9-6978861C1787}" dt="2024-01-16T02:59:01.556" v="26"/>
          <ac:picMkLst>
            <pc:docMk/>
            <pc:sldMk cId="978260341" sldId="265"/>
            <ac:picMk id="10" creationId="{4F566CB5-E60A-E3D7-181F-EBA8E1B2FC21}"/>
          </ac:picMkLst>
        </pc:picChg>
        <pc:picChg chg="del">
          <ac:chgData name="Leonie Smith" userId="fed1330f33f5650e" providerId="LiveId" clId="{E5016279-7FCC-4B1A-94A9-6978861C1787}" dt="2024-01-16T02:58:29.712" v="22"/>
          <ac:picMkLst>
            <pc:docMk/>
            <pc:sldMk cId="978260341" sldId="265"/>
            <ac:picMk id="57" creationId="{F77061E8-376E-9AE3-7642-5467BFAB6533}"/>
          </ac:picMkLst>
        </pc:picChg>
      </pc:sldChg>
      <pc:sldChg chg="addSp delSp modSp mod modTransition modAnim">
        <pc:chgData name="Leonie Smith" userId="fed1330f33f5650e" providerId="LiveId" clId="{E5016279-7FCC-4B1A-94A9-6978861C1787}" dt="2024-01-16T03:00:17.056" v="35"/>
        <pc:sldMkLst>
          <pc:docMk/>
          <pc:sldMk cId="3575870363" sldId="266"/>
        </pc:sldMkLst>
        <pc:picChg chg="add del mod">
          <ac:chgData name="Leonie Smith" userId="fed1330f33f5650e" providerId="LiveId" clId="{E5016279-7FCC-4B1A-94A9-6978861C1787}" dt="2024-01-16T02:59:22.782" v="29"/>
          <ac:picMkLst>
            <pc:docMk/>
            <pc:sldMk cId="3575870363" sldId="266"/>
            <ac:picMk id="5" creationId="{7EBD747F-19A6-713A-E79C-26608215CE97}"/>
          </ac:picMkLst>
        </pc:picChg>
        <pc:picChg chg="add del mod">
          <ac:chgData name="Leonie Smith" userId="fed1330f33f5650e" providerId="LiveId" clId="{E5016279-7FCC-4B1A-94A9-6978861C1787}" dt="2024-01-16T02:59:48.130" v="31"/>
          <ac:picMkLst>
            <pc:docMk/>
            <pc:sldMk cId="3575870363" sldId="266"/>
            <ac:picMk id="6" creationId="{913D1C8D-51DE-1F9A-7CF0-13484F41C6C4}"/>
          </ac:picMkLst>
        </pc:picChg>
        <pc:picChg chg="add del mod ord">
          <ac:chgData name="Leonie Smith" userId="fed1330f33f5650e" providerId="LiveId" clId="{E5016279-7FCC-4B1A-94A9-6978861C1787}" dt="2024-01-16T02:59:59.202" v="32"/>
          <ac:picMkLst>
            <pc:docMk/>
            <pc:sldMk cId="3575870363" sldId="266"/>
            <ac:picMk id="10" creationId="{43AACDC0-313E-6B29-6D88-6894912F29CB}"/>
          </ac:picMkLst>
        </pc:picChg>
        <pc:picChg chg="del">
          <ac:chgData name="Leonie Smith" userId="fed1330f33f5650e" providerId="LiveId" clId="{E5016279-7FCC-4B1A-94A9-6978861C1787}" dt="2024-01-16T02:59:05.782" v="28"/>
          <ac:picMkLst>
            <pc:docMk/>
            <pc:sldMk cId="3575870363" sldId="266"/>
            <ac:picMk id="11" creationId="{8CF42D46-9655-F103-3809-D0340B80601E}"/>
          </ac:picMkLst>
        </pc:picChg>
        <pc:picChg chg="add del mod">
          <ac:chgData name="Leonie Smith" userId="fed1330f33f5650e" providerId="LiveId" clId="{E5016279-7FCC-4B1A-94A9-6978861C1787}" dt="2024-01-16T03:00:01.147" v="34"/>
          <ac:picMkLst>
            <pc:docMk/>
            <pc:sldMk cId="3575870363" sldId="266"/>
            <ac:picMk id="12" creationId="{ACDC566A-C4B2-7089-4456-1B692CCA6974}"/>
          </ac:picMkLst>
        </pc:picChg>
        <pc:picChg chg="add del mod ord">
          <ac:chgData name="Leonie Smith" userId="fed1330f33f5650e" providerId="LiveId" clId="{E5016279-7FCC-4B1A-94A9-6978861C1787}" dt="2024-01-16T03:00:17.056" v="35"/>
          <ac:picMkLst>
            <pc:docMk/>
            <pc:sldMk cId="3575870363" sldId="266"/>
            <ac:picMk id="15" creationId="{E1B744A0-E6B0-4458-696F-C80FF73F3E48}"/>
          </ac:picMkLst>
        </pc:picChg>
        <pc:picChg chg="add mod">
          <ac:chgData name="Leonie Smith" userId="fed1330f33f5650e" providerId="LiveId" clId="{E5016279-7FCC-4B1A-94A9-6978861C1787}" dt="2024-01-16T03:00:17.056" v="35"/>
          <ac:picMkLst>
            <pc:docMk/>
            <pc:sldMk cId="3575870363" sldId="266"/>
            <ac:picMk id="16" creationId="{314D2E5D-2C68-F582-FCA8-4E06C5755CE2}"/>
          </ac:picMkLst>
        </pc:picChg>
      </pc:sldChg>
      <pc:sldChg chg="addSp delSp modSp mod modTransition modAnim">
        <pc:chgData name="Leonie Smith" userId="fed1330f33f5650e" providerId="LiveId" clId="{E5016279-7FCC-4B1A-94A9-6978861C1787}" dt="2024-01-16T03:00:41.443" v="38"/>
        <pc:sldMkLst>
          <pc:docMk/>
          <pc:sldMk cId="4017137865" sldId="267"/>
        </pc:sldMkLst>
        <pc:picChg chg="add del mod">
          <ac:chgData name="Leonie Smith" userId="fed1330f33f5650e" providerId="LiveId" clId="{E5016279-7FCC-4B1A-94A9-6978861C1787}" dt="2024-01-16T03:00:41.443" v="38"/>
          <ac:picMkLst>
            <pc:docMk/>
            <pc:sldMk cId="4017137865" sldId="267"/>
            <ac:picMk id="5" creationId="{AC4E18BC-7914-E962-854F-E1DE20E83BBC}"/>
          </ac:picMkLst>
        </pc:picChg>
        <pc:picChg chg="add mod">
          <ac:chgData name="Leonie Smith" userId="fed1330f33f5650e" providerId="LiveId" clId="{E5016279-7FCC-4B1A-94A9-6978861C1787}" dt="2024-01-16T03:00:41.443" v="38"/>
          <ac:picMkLst>
            <pc:docMk/>
            <pc:sldMk cId="4017137865" sldId="267"/>
            <ac:picMk id="6" creationId="{F8ACBC6E-1045-082E-6875-C2A4633FCAE5}"/>
          </ac:picMkLst>
        </pc:picChg>
        <pc:picChg chg="del">
          <ac:chgData name="Leonie Smith" userId="fed1330f33f5650e" providerId="LiveId" clId="{E5016279-7FCC-4B1A-94A9-6978861C1787}" dt="2024-01-16T03:00:27.978" v="37"/>
          <ac:picMkLst>
            <pc:docMk/>
            <pc:sldMk cId="4017137865" sldId="267"/>
            <ac:picMk id="10" creationId="{0C2AE5D4-5BB9-FD23-115C-14E46B5A8A92}"/>
          </ac:picMkLst>
        </pc:picChg>
      </pc:sldChg>
      <pc:sldChg chg="addSp delSp modSp mod modTransition modAnim">
        <pc:chgData name="Leonie Smith" userId="fed1330f33f5650e" providerId="LiveId" clId="{E5016279-7FCC-4B1A-94A9-6978861C1787}" dt="2024-01-16T03:00:58.743" v="41"/>
        <pc:sldMkLst>
          <pc:docMk/>
          <pc:sldMk cId="3137811553" sldId="268"/>
        </pc:sldMkLst>
        <pc:picChg chg="add del mod">
          <ac:chgData name="Leonie Smith" userId="fed1330f33f5650e" providerId="LiveId" clId="{E5016279-7FCC-4B1A-94A9-6978861C1787}" dt="2024-01-16T03:00:58.743" v="41"/>
          <ac:picMkLst>
            <pc:docMk/>
            <pc:sldMk cId="3137811553" sldId="268"/>
            <ac:picMk id="5" creationId="{8EFD5C1F-03C3-C58A-C557-994218BE6B68}"/>
          </ac:picMkLst>
        </pc:picChg>
        <pc:picChg chg="add mod">
          <ac:chgData name="Leonie Smith" userId="fed1330f33f5650e" providerId="LiveId" clId="{E5016279-7FCC-4B1A-94A9-6978861C1787}" dt="2024-01-16T03:00:58.743" v="41"/>
          <ac:picMkLst>
            <pc:docMk/>
            <pc:sldMk cId="3137811553" sldId="268"/>
            <ac:picMk id="6" creationId="{8FE43CD8-1B68-1929-AB2E-A08BB6B7FDC5}"/>
          </ac:picMkLst>
        </pc:picChg>
        <pc:picChg chg="del">
          <ac:chgData name="Leonie Smith" userId="fed1330f33f5650e" providerId="LiveId" clId="{E5016279-7FCC-4B1A-94A9-6978861C1787}" dt="2024-01-16T03:00:46.119" v="40"/>
          <ac:picMkLst>
            <pc:docMk/>
            <pc:sldMk cId="3137811553" sldId="268"/>
            <ac:picMk id="11" creationId="{85C50D09-DB6A-6989-6564-C1107380F94D}"/>
          </ac:picMkLst>
        </pc:picChg>
      </pc:sldChg>
      <pc:sldChg chg="addSp delSp modSp mod modTransition modAnim">
        <pc:chgData name="Leonie Smith" userId="fed1330f33f5650e" providerId="LiveId" clId="{E5016279-7FCC-4B1A-94A9-6978861C1787}" dt="2024-01-16T03:01:18.891" v="44"/>
        <pc:sldMkLst>
          <pc:docMk/>
          <pc:sldMk cId="100491716" sldId="269"/>
        </pc:sldMkLst>
        <pc:picChg chg="add del mod ord">
          <ac:chgData name="Leonie Smith" userId="fed1330f33f5650e" providerId="LiveId" clId="{E5016279-7FCC-4B1A-94A9-6978861C1787}" dt="2024-01-16T03:01:18.891" v="44"/>
          <ac:picMkLst>
            <pc:docMk/>
            <pc:sldMk cId="100491716" sldId="269"/>
            <ac:picMk id="5" creationId="{5149C058-3A0A-5D27-EDA0-51885223DC4D}"/>
          </ac:picMkLst>
        </pc:picChg>
        <pc:picChg chg="add mod">
          <ac:chgData name="Leonie Smith" userId="fed1330f33f5650e" providerId="LiveId" clId="{E5016279-7FCC-4B1A-94A9-6978861C1787}" dt="2024-01-16T03:01:18.891" v="44"/>
          <ac:picMkLst>
            <pc:docMk/>
            <pc:sldMk cId="100491716" sldId="269"/>
            <ac:picMk id="6" creationId="{572DE836-F337-E816-FD5E-CF3F664904B0}"/>
          </ac:picMkLst>
        </pc:picChg>
        <pc:picChg chg="del">
          <ac:chgData name="Leonie Smith" userId="fed1330f33f5650e" providerId="LiveId" clId="{E5016279-7FCC-4B1A-94A9-6978861C1787}" dt="2024-01-16T03:01:02.818" v="43"/>
          <ac:picMkLst>
            <pc:docMk/>
            <pc:sldMk cId="100491716" sldId="269"/>
            <ac:picMk id="17" creationId="{4861F286-ADF0-BD13-DF4F-40A4C329581E}"/>
          </ac:picMkLst>
        </pc:picChg>
      </pc:sldChg>
      <pc:sldChg chg="addSp delSp modSp mod modTransition modAnim">
        <pc:chgData name="Leonie Smith" userId="fed1330f33f5650e" providerId="LiveId" clId="{E5016279-7FCC-4B1A-94A9-6978861C1787}" dt="2024-01-16T03:01:36.062" v="47"/>
        <pc:sldMkLst>
          <pc:docMk/>
          <pc:sldMk cId="1922139011" sldId="281"/>
        </pc:sldMkLst>
        <pc:picChg chg="add del mod ord">
          <ac:chgData name="Leonie Smith" userId="fed1330f33f5650e" providerId="LiveId" clId="{E5016279-7FCC-4B1A-94A9-6978861C1787}" dt="2024-01-16T03:01:36.062" v="47"/>
          <ac:picMkLst>
            <pc:docMk/>
            <pc:sldMk cId="1922139011" sldId="281"/>
            <ac:picMk id="5" creationId="{D9D2867A-8EA2-2938-2774-0A386E0CFB68}"/>
          </ac:picMkLst>
        </pc:picChg>
        <pc:picChg chg="add mod">
          <ac:chgData name="Leonie Smith" userId="fed1330f33f5650e" providerId="LiveId" clId="{E5016279-7FCC-4B1A-94A9-6978861C1787}" dt="2024-01-16T03:01:36.062" v="47"/>
          <ac:picMkLst>
            <pc:docMk/>
            <pc:sldMk cId="1922139011" sldId="281"/>
            <ac:picMk id="6" creationId="{7451B359-7C0B-E811-A136-7C4DE5D8E33C}"/>
          </ac:picMkLst>
        </pc:picChg>
        <pc:picChg chg="del">
          <ac:chgData name="Leonie Smith" userId="fed1330f33f5650e" providerId="LiveId" clId="{E5016279-7FCC-4B1A-94A9-6978861C1787}" dt="2024-01-16T03:01:22.331" v="46"/>
          <ac:picMkLst>
            <pc:docMk/>
            <pc:sldMk cId="1922139011" sldId="281"/>
            <ac:picMk id="32" creationId="{14D3E0CB-D60E-66DB-8605-72940E23AD34}"/>
          </ac:picMkLst>
        </pc:picChg>
      </pc:sldChg>
      <pc:sldChg chg="addSp delSp modSp mod modTransition modAnim">
        <pc:chgData name="Leonie Smith" userId="fed1330f33f5650e" providerId="LiveId" clId="{E5016279-7FCC-4B1A-94A9-6978861C1787}" dt="2024-01-16T03:02:08.463" v="53"/>
        <pc:sldMkLst>
          <pc:docMk/>
          <pc:sldMk cId="3166251957" sldId="283"/>
        </pc:sldMkLst>
        <pc:picChg chg="add del mod ord">
          <ac:chgData name="Leonie Smith" userId="fed1330f33f5650e" providerId="LiveId" clId="{E5016279-7FCC-4B1A-94A9-6978861C1787}" dt="2024-01-16T03:02:08.463" v="53"/>
          <ac:picMkLst>
            <pc:docMk/>
            <pc:sldMk cId="3166251957" sldId="283"/>
            <ac:picMk id="5" creationId="{7763F71E-FDDF-6570-3D4C-4CDC8D342422}"/>
          </ac:picMkLst>
        </pc:picChg>
        <pc:picChg chg="add mod">
          <ac:chgData name="Leonie Smith" userId="fed1330f33f5650e" providerId="LiveId" clId="{E5016279-7FCC-4B1A-94A9-6978861C1787}" dt="2024-01-16T03:02:08.463" v="53"/>
          <ac:picMkLst>
            <pc:docMk/>
            <pc:sldMk cId="3166251957" sldId="283"/>
            <ac:picMk id="6" creationId="{5D960D4F-8C31-4785-94E1-0B9C63D3E284}"/>
          </ac:picMkLst>
        </pc:picChg>
        <pc:picChg chg="del">
          <ac:chgData name="Leonie Smith" userId="fed1330f33f5650e" providerId="LiveId" clId="{E5016279-7FCC-4B1A-94A9-6978861C1787}" dt="2024-01-16T03:01:56.983" v="52"/>
          <ac:picMkLst>
            <pc:docMk/>
            <pc:sldMk cId="3166251957" sldId="283"/>
            <ac:picMk id="23" creationId="{76BF9E1B-FE5E-967F-867C-A28301E88210}"/>
          </ac:picMkLst>
        </pc:picChg>
      </pc:sldChg>
      <pc:sldChg chg="addSp delSp modSp mod modTransition modAnim">
        <pc:chgData name="Leonie Smith" userId="fed1330f33f5650e" providerId="LiveId" clId="{E5016279-7FCC-4B1A-94A9-6978861C1787}" dt="2024-01-16T03:02:33.299" v="56"/>
        <pc:sldMkLst>
          <pc:docMk/>
          <pc:sldMk cId="1522780631" sldId="285"/>
        </pc:sldMkLst>
        <pc:picChg chg="add del mod ord">
          <ac:chgData name="Leonie Smith" userId="fed1330f33f5650e" providerId="LiveId" clId="{E5016279-7FCC-4B1A-94A9-6978861C1787}" dt="2024-01-16T03:02:33.299" v="56"/>
          <ac:picMkLst>
            <pc:docMk/>
            <pc:sldMk cId="1522780631" sldId="285"/>
            <ac:picMk id="5" creationId="{D7AAE96F-35EC-A461-7FE5-A48EBD27C9DE}"/>
          </ac:picMkLst>
        </pc:picChg>
        <pc:picChg chg="add mod">
          <ac:chgData name="Leonie Smith" userId="fed1330f33f5650e" providerId="LiveId" clId="{E5016279-7FCC-4B1A-94A9-6978861C1787}" dt="2024-01-16T03:02:33.299" v="56"/>
          <ac:picMkLst>
            <pc:docMk/>
            <pc:sldMk cId="1522780631" sldId="285"/>
            <ac:picMk id="6" creationId="{888599D3-7C29-D108-F9BC-BEF4996E22FE}"/>
          </ac:picMkLst>
        </pc:picChg>
        <pc:picChg chg="del">
          <ac:chgData name="Leonie Smith" userId="fed1330f33f5650e" providerId="LiveId" clId="{E5016279-7FCC-4B1A-94A9-6978861C1787}" dt="2024-01-16T03:02:13.286" v="55"/>
          <ac:picMkLst>
            <pc:docMk/>
            <pc:sldMk cId="1522780631" sldId="285"/>
            <ac:picMk id="10" creationId="{5A3B06D4-585E-AA74-2E7E-6F043C3DA7E5}"/>
          </ac:picMkLst>
        </pc:picChg>
      </pc:sldChg>
      <pc:sldChg chg="addSp delSp modSp mod modTransition modAnim">
        <pc:chgData name="Leonie Smith" userId="fed1330f33f5650e" providerId="LiveId" clId="{E5016279-7FCC-4B1A-94A9-6978861C1787}" dt="2024-01-16T03:01:53.125" v="50"/>
        <pc:sldMkLst>
          <pc:docMk/>
          <pc:sldMk cId="2300622154" sldId="287"/>
        </pc:sldMkLst>
        <pc:picChg chg="add del mod">
          <ac:chgData name="Leonie Smith" userId="fed1330f33f5650e" providerId="LiveId" clId="{E5016279-7FCC-4B1A-94A9-6978861C1787}" dt="2024-01-16T03:01:53.125" v="50"/>
          <ac:picMkLst>
            <pc:docMk/>
            <pc:sldMk cId="2300622154" sldId="287"/>
            <ac:picMk id="5" creationId="{D8C717AC-BF93-00D9-E350-0508381ACD65}"/>
          </ac:picMkLst>
        </pc:picChg>
        <pc:picChg chg="add mod">
          <ac:chgData name="Leonie Smith" userId="fed1330f33f5650e" providerId="LiveId" clId="{E5016279-7FCC-4B1A-94A9-6978861C1787}" dt="2024-01-16T03:01:53.125" v="50"/>
          <ac:picMkLst>
            <pc:docMk/>
            <pc:sldMk cId="2300622154" sldId="287"/>
            <ac:picMk id="6" creationId="{951C2C0A-037D-4DCD-26F5-FC8D6A38442D}"/>
          </ac:picMkLst>
        </pc:picChg>
        <pc:picChg chg="del">
          <ac:chgData name="Leonie Smith" userId="fed1330f33f5650e" providerId="LiveId" clId="{E5016279-7FCC-4B1A-94A9-6978861C1787}" dt="2024-01-16T03:01:40.947" v="49"/>
          <ac:picMkLst>
            <pc:docMk/>
            <pc:sldMk cId="2300622154" sldId="287"/>
            <ac:picMk id="10" creationId="{18B9EFB7-D4DF-1E93-F462-B8E84AA3DB4B}"/>
          </ac:picMkLst>
        </pc:picChg>
      </pc:sldChg>
    </pc:docChg>
  </pc:docChgLst>
  <pc:docChgLst>
    <pc:chgData name="Leonie Smith" userId="fed1330f33f5650e" providerId="LiveId" clId="{836CDFEF-A6F1-4B9D-A4E8-FB8A93F6A161}"/>
    <pc:docChg chg="undo custSel modSld">
      <pc:chgData name="Leonie Smith" userId="fed1330f33f5650e" providerId="LiveId" clId="{836CDFEF-A6F1-4B9D-A4E8-FB8A93F6A161}" dt="2023-02-16T03:03:49.241" v="48" actId="1076"/>
      <pc:docMkLst>
        <pc:docMk/>
      </pc:docMkLst>
      <pc:sldChg chg="addSp modSp mod">
        <pc:chgData name="Leonie Smith" userId="fed1330f33f5650e" providerId="LiveId" clId="{836CDFEF-A6F1-4B9D-A4E8-FB8A93F6A161}" dt="2023-02-16T03:02:00.809" v="29" actId="1076"/>
        <pc:sldMkLst>
          <pc:docMk/>
          <pc:sldMk cId="3788111665" sldId="258"/>
        </pc:sldMkLst>
        <pc:spChg chg="add mod">
          <ac:chgData name="Leonie Smith" userId="fed1330f33f5650e" providerId="LiveId" clId="{836CDFEF-A6F1-4B9D-A4E8-FB8A93F6A161}" dt="2023-02-16T03:02:00.809" v="29" actId="1076"/>
          <ac:spMkLst>
            <pc:docMk/>
            <pc:sldMk cId="3788111665" sldId="258"/>
            <ac:spMk id="6" creationId="{AE8FC466-22E1-E2B7-1E19-2D499DDE0013}"/>
          </ac:spMkLst>
        </pc:spChg>
      </pc:sldChg>
      <pc:sldChg chg="addSp modSp">
        <pc:chgData name="Leonie Smith" userId="fed1330f33f5650e" providerId="LiveId" clId="{836CDFEF-A6F1-4B9D-A4E8-FB8A93F6A161}" dt="2023-02-16T03:02:09.187" v="30"/>
        <pc:sldMkLst>
          <pc:docMk/>
          <pc:sldMk cId="4120481681" sldId="270"/>
        </pc:sldMkLst>
        <pc:spChg chg="add mod">
          <ac:chgData name="Leonie Smith" userId="fed1330f33f5650e" providerId="LiveId" clId="{836CDFEF-A6F1-4B9D-A4E8-FB8A93F6A161}" dt="2023-02-16T03:02:09.187" v="30"/>
          <ac:spMkLst>
            <pc:docMk/>
            <pc:sldMk cId="4120481681" sldId="270"/>
            <ac:spMk id="3" creationId="{E3852824-0AAB-8B63-B899-024D9530A03D}"/>
          </ac:spMkLst>
        </pc:spChg>
      </pc:sldChg>
      <pc:sldChg chg="addSp modSp mod">
        <pc:chgData name="Leonie Smith" userId="fed1330f33f5650e" providerId="LiveId" clId="{836CDFEF-A6F1-4B9D-A4E8-FB8A93F6A161}" dt="2023-02-16T03:02:17.501" v="31" actId="20577"/>
        <pc:sldMkLst>
          <pc:docMk/>
          <pc:sldMk cId="939110669" sldId="271"/>
        </pc:sldMkLst>
        <pc:spChg chg="add mod">
          <ac:chgData name="Leonie Smith" userId="fed1330f33f5650e" providerId="LiveId" clId="{836CDFEF-A6F1-4B9D-A4E8-FB8A93F6A161}" dt="2023-02-16T03:02:17.501" v="31" actId="20577"/>
          <ac:spMkLst>
            <pc:docMk/>
            <pc:sldMk cId="939110669" sldId="271"/>
            <ac:spMk id="4" creationId="{D009DA58-7E6D-E8D7-9E45-CABB0526C64C}"/>
          </ac:spMkLst>
        </pc:spChg>
      </pc:sldChg>
      <pc:sldChg chg="addSp modSp mod">
        <pc:chgData name="Leonie Smith" userId="fed1330f33f5650e" providerId="LiveId" clId="{836CDFEF-A6F1-4B9D-A4E8-FB8A93F6A161}" dt="2023-02-16T03:02:23.186" v="32" actId="20577"/>
        <pc:sldMkLst>
          <pc:docMk/>
          <pc:sldMk cId="4024569785" sldId="272"/>
        </pc:sldMkLst>
        <pc:spChg chg="add mod">
          <ac:chgData name="Leonie Smith" userId="fed1330f33f5650e" providerId="LiveId" clId="{836CDFEF-A6F1-4B9D-A4E8-FB8A93F6A161}" dt="2023-02-16T03:02:23.186" v="32" actId="20577"/>
          <ac:spMkLst>
            <pc:docMk/>
            <pc:sldMk cId="4024569785" sldId="272"/>
            <ac:spMk id="4" creationId="{C32F3F38-EF2F-3AE9-B722-E87B1D4C60C3}"/>
          </ac:spMkLst>
        </pc:spChg>
      </pc:sldChg>
      <pc:sldChg chg="addSp modSp mod">
        <pc:chgData name="Leonie Smith" userId="fed1330f33f5650e" providerId="LiveId" clId="{836CDFEF-A6F1-4B9D-A4E8-FB8A93F6A161}" dt="2023-02-16T03:02:29.110" v="33" actId="20577"/>
        <pc:sldMkLst>
          <pc:docMk/>
          <pc:sldMk cId="487179600" sldId="273"/>
        </pc:sldMkLst>
        <pc:spChg chg="add mod">
          <ac:chgData name="Leonie Smith" userId="fed1330f33f5650e" providerId="LiveId" clId="{836CDFEF-A6F1-4B9D-A4E8-FB8A93F6A161}" dt="2023-02-16T03:02:29.110" v="33" actId="20577"/>
          <ac:spMkLst>
            <pc:docMk/>
            <pc:sldMk cId="487179600" sldId="273"/>
            <ac:spMk id="4" creationId="{69591165-B1B6-CC29-E816-85A40C031729}"/>
          </ac:spMkLst>
        </pc:spChg>
      </pc:sldChg>
      <pc:sldChg chg="addSp modSp mod">
        <pc:chgData name="Leonie Smith" userId="fed1330f33f5650e" providerId="LiveId" clId="{836CDFEF-A6F1-4B9D-A4E8-FB8A93F6A161}" dt="2023-02-16T03:02:36.764" v="34" actId="20577"/>
        <pc:sldMkLst>
          <pc:docMk/>
          <pc:sldMk cId="2168401200" sldId="274"/>
        </pc:sldMkLst>
        <pc:spChg chg="add mod">
          <ac:chgData name="Leonie Smith" userId="fed1330f33f5650e" providerId="LiveId" clId="{836CDFEF-A6F1-4B9D-A4E8-FB8A93F6A161}" dt="2023-02-16T03:02:36.764" v="34" actId="20577"/>
          <ac:spMkLst>
            <pc:docMk/>
            <pc:sldMk cId="2168401200" sldId="274"/>
            <ac:spMk id="6" creationId="{94BB503B-2CA1-D788-C8A3-D1E43F401F3F}"/>
          </ac:spMkLst>
        </pc:spChg>
      </pc:sldChg>
      <pc:sldChg chg="addSp modSp mod">
        <pc:chgData name="Leonie Smith" userId="fed1330f33f5650e" providerId="LiveId" clId="{836CDFEF-A6F1-4B9D-A4E8-FB8A93F6A161}" dt="2023-02-16T03:02:42.677" v="35" actId="20577"/>
        <pc:sldMkLst>
          <pc:docMk/>
          <pc:sldMk cId="2996969115" sldId="275"/>
        </pc:sldMkLst>
        <pc:spChg chg="add mod">
          <ac:chgData name="Leonie Smith" userId="fed1330f33f5650e" providerId="LiveId" clId="{836CDFEF-A6F1-4B9D-A4E8-FB8A93F6A161}" dt="2023-02-16T03:02:42.677" v="35" actId="20577"/>
          <ac:spMkLst>
            <pc:docMk/>
            <pc:sldMk cId="2996969115" sldId="275"/>
            <ac:spMk id="4" creationId="{3D1A6D2A-40CB-F62B-47FF-86959A8DB275}"/>
          </ac:spMkLst>
        </pc:spChg>
      </pc:sldChg>
      <pc:sldChg chg="addSp modSp mod">
        <pc:chgData name="Leonie Smith" userId="fed1330f33f5650e" providerId="LiveId" clId="{836CDFEF-A6F1-4B9D-A4E8-FB8A93F6A161}" dt="2023-02-16T03:02:49.009" v="36" actId="20577"/>
        <pc:sldMkLst>
          <pc:docMk/>
          <pc:sldMk cId="2390376940" sldId="276"/>
        </pc:sldMkLst>
        <pc:spChg chg="add mod">
          <ac:chgData name="Leonie Smith" userId="fed1330f33f5650e" providerId="LiveId" clId="{836CDFEF-A6F1-4B9D-A4E8-FB8A93F6A161}" dt="2023-02-16T03:02:49.009" v="36" actId="20577"/>
          <ac:spMkLst>
            <pc:docMk/>
            <pc:sldMk cId="2390376940" sldId="276"/>
            <ac:spMk id="6" creationId="{76D325A9-AA7C-3567-6234-DE5E5435FFB5}"/>
          </ac:spMkLst>
        </pc:spChg>
      </pc:sldChg>
      <pc:sldChg chg="addSp modSp mod">
        <pc:chgData name="Leonie Smith" userId="fed1330f33f5650e" providerId="LiveId" clId="{836CDFEF-A6F1-4B9D-A4E8-FB8A93F6A161}" dt="2023-02-16T03:02:56.227" v="37" actId="20577"/>
        <pc:sldMkLst>
          <pc:docMk/>
          <pc:sldMk cId="4265919077" sldId="277"/>
        </pc:sldMkLst>
        <pc:spChg chg="add mod">
          <ac:chgData name="Leonie Smith" userId="fed1330f33f5650e" providerId="LiveId" clId="{836CDFEF-A6F1-4B9D-A4E8-FB8A93F6A161}" dt="2023-02-16T03:02:56.227" v="37" actId="20577"/>
          <ac:spMkLst>
            <pc:docMk/>
            <pc:sldMk cId="4265919077" sldId="277"/>
            <ac:spMk id="6" creationId="{C9308ED5-3AA9-FEEF-398C-C635363AFE60}"/>
          </ac:spMkLst>
        </pc:spChg>
      </pc:sldChg>
      <pc:sldChg chg="addSp modSp mod">
        <pc:chgData name="Leonie Smith" userId="fed1330f33f5650e" providerId="LiveId" clId="{836CDFEF-A6F1-4B9D-A4E8-FB8A93F6A161}" dt="2023-02-16T03:03:02.136" v="38" actId="20577"/>
        <pc:sldMkLst>
          <pc:docMk/>
          <pc:sldMk cId="210266664" sldId="278"/>
        </pc:sldMkLst>
        <pc:spChg chg="add mod">
          <ac:chgData name="Leonie Smith" userId="fed1330f33f5650e" providerId="LiveId" clId="{836CDFEF-A6F1-4B9D-A4E8-FB8A93F6A161}" dt="2023-02-16T03:03:02.136" v="38" actId="20577"/>
          <ac:spMkLst>
            <pc:docMk/>
            <pc:sldMk cId="210266664" sldId="278"/>
            <ac:spMk id="4" creationId="{016A9166-7CD6-2324-1EBF-66A9B8735329}"/>
          </ac:spMkLst>
        </pc:spChg>
      </pc:sldChg>
      <pc:sldChg chg="addSp modSp mod">
        <pc:chgData name="Leonie Smith" userId="fed1330f33f5650e" providerId="LiveId" clId="{836CDFEF-A6F1-4B9D-A4E8-FB8A93F6A161}" dt="2023-02-16T03:03:08.287" v="39" actId="20577"/>
        <pc:sldMkLst>
          <pc:docMk/>
          <pc:sldMk cId="888433145" sldId="279"/>
        </pc:sldMkLst>
        <pc:spChg chg="add mod">
          <ac:chgData name="Leonie Smith" userId="fed1330f33f5650e" providerId="LiveId" clId="{836CDFEF-A6F1-4B9D-A4E8-FB8A93F6A161}" dt="2023-02-16T03:03:08.287" v="39" actId="20577"/>
          <ac:spMkLst>
            <pc:docMk/>
            <pc:sldMk cId="888433145" sldId="279"/>
            <ac:spMk id="4" creationId="{A177B34E-419C-FED6-8820-A6C55F7EE0BD}"/>
          </ac:spMkLst>
        </pc:spChg>
      </pc:sldChg>
      <pc:sldChg chg="addSp modSp mod">
        <pc:chgData name="Leonie Smith" userId="fed1330f33f5650e" providerId="LiveId" clId="{836CDFEF-A6F1-4B9D-A4E8-FB8A93F6A161}" dt="2023-02-16T03:03:16.892" v="41" actId="20577"/>
        <pc:sldMkLst>
          <pc:docMk/>
          <pc:sldMk cId="791300187" sldId="280"/>
        </pc:sldMkLst>
        <pc:spChg chg="add mod">
          <ac:chgData name="Leonie Smith" userId="fed1330f33f5650e" providerId="LiveId" clId="{836CDFEF-A6F1-4B9D-A4E8-FB8A93F6A161}" dt="2023-02-16T03:03:16.892" v="41" actId="20577"/>
          <ac:spMkLst>
            <pc:docMk/>
            <pc:sldMk cId="791300187" sldId="280"/>
            <ac:spMk id="4" creationId="{7043ED15-BCF2-F8E3-148E-A2E86C50BA1C}"/>
          </ac:spMkLst>
        </pc:spChg>
      </pc:sldChg>
      <pc:sldChg chg="addSp modSp mod">
        <pc:chgData name="Leonie Smith" userId="fed1330f33f5650e" providerId="LiveId" clId="{836CDFEF-A6F1-4B9D-A4E8-FB8A93F6A161}" dt="2023-02-16T03:03:24.330" v="43" actId="20577"/>
        <pc:sldMkLst>
          <pc:docMk/>
          <pc:sldMk cId="1126511635" sldId="282"/>
        </pc:sldMkLst>
        <pc:spChg chg="add mod">
          <ac:chgData name="Leonie Smith" userId="fed1330f33f5650e" providerId="LiveId" clId="{836CDFEF-A6F1-4B9D-A4E8-FB8A93F6A161}" dt="2023-02-16T03:03:24.330" v="43" actId="20577"/>
          <ac:spMkLst>
            <pc:docMk/>
            <pc:sldMk cId="1126511635" sldId="282"/>
            <ac:spMk id="4" creationId="{754FDE58-46A5-ED01-A571-8387FFFD30AC}"/>
          </ac:spMkLst>
        </pc:spChg>
      </pc:sldChg>
      <pc:sldChg chg="addSp modSp mod">
        <pc:chgData name="Leonie Smith" userId="fed1330f33f5650e" providerId="LiveId" clId="{836CDFEF-A6F1-4B9D-A4E8-FB8A93F6A161}" dt="2023-02-16T03:03:31.068" v="45" actId="20577"/>
        <pc:sldMkLst>
          <pc:docMk/>
          <pc:sldMk cId="3922583308" sldId="284"/>
        </pc:sldMkLst>
        <pc:spChg chg="add mod">
          <ac:chgData name="Leonie Smith" userId="fed1330f33f5650e" providerId="LiveId" clId="{836CDFEF-A6F1-4B9D-A4E8-FB8A93F6A161}" dt="2023-02-16T03:03:31.068" v="45" actId="20577"/>
          <ac:spMkLst>
            <pc:docMk/>
            <pc:sldMk cId="3922583308" sldId="284"/>
            <ac:spMk id="4" creationId="{83DF396E-6947-C081-B64D-833F0C6F1755}"/>
          </ac:spMkLst>
        </pc:spChg>
      </pc:sldChg>
      <pc:sldChg chg="addSp modSp mod">
        <pc:chgData name="Leonie Smith" userId="fed1330f33f5650e" providerId="LiveId" clId="{836CDFEF-A6F1-4B9D-A4E8-FB8A93F6A161}" dt="2023-02-16T03:03:49.241" v="48" actId="1076"/>
        <pc:sldMkLst>
          <pc:docMk/>
          <pc:sldMk cId="1850742486" sldId="286"/>
        </pc:sldMkLst>
        <pc:spChg chg="add mod">
          <ac:chgData name="Leonie Smith" userId="fed1330f33f5650e" providerId="LiveId" clId="{836CDFEF-A6F1-4B9D-A4E8-FB8A93F6A161}" dt="2023-02-16T03:03:49.241" v="48" actId="1076"/>
          <ac:spMkLst>
            <pc:docMk/>
            <pc:sldMk cId="1850742486" sldId="286"/>
            <ac:spMk id="4" creationId="{BC562725-9133-BA13-FAF1-4DA05A5F157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Checked Kham</a:t>
            </a:r>
          </a:p>
          <a:p>
            <a:pPr algn="l"/>
            <a:r>
              <a:rPr lang="en-IN" sz="1200" b="1" i="0" u="none" strike="noStrike" baseline="0" dirty="0">
                <a:latin typeface="TimesNewRomanPS-BoldMT"/>
              </a:rPr>
              <a:t>51 Paul’s 1st Journey</a:t>
            </a:r>
          </a:p>
          <a:p>
            <a:pPr algn="l"/>
            <a:r>
              <a:rPr lang="en-US" sz="1200" b="0" i="0" u="none" strike="noStrike" baseline="0" dirty="0">
                <a:latin typeface="TimesNewRomanPSMT"/>
              </a:rPr>
              <a:t>1. Barnabas, Saul and Agabus in Antioch – Acts 11:19-30 (Left Top)</a:t>
            </a:r>
          </a:p>
          <a:p>
            <a:pPr algn="l"/>
            <a:r>
              <a:rPr lang="en-US" sz="1200" b="0" i="0" u="none" strike="noStrike" baseline="0" dirty="0">
                <a:latin typeface="TimesNewRomanPSMT"/>
              </a:rPr>
              <a:t>2. Saul, Barnabas and John Mark sent out – Acts 13:1-5 (Center Top)</a:t>
            </a:r>
          </a:p>
          <a:p>
            <a:pPr algn="l"/>
            <a:r>
              <a:rPr lang="en-US" sz="1200" b="0" i="0" u="none" strike="noStrike" baseline="0" dirty="0">
                <a:latin typeface="TimesNewRomanPSMT"/>
              </a:rPr>
              <a:t>3. </a:t>
            </a:r>
            <a:r>
              <a:rPr lang="en-US" sz="1200" b="0" i="0" u="none" strike="noStrike" baseline="0" dirty="0" err="1">
                <a:latin typeface="TimesNewRomanPSMT"/>
              </a:rPr>
              <a:t>Sergius</a:t>
            </a:r>
            <a:r>
              <a:rPr lang="en-US" sz="1200" b="0" i="0" u="none" strike="noStrike" baseline="0" dirty="0">
                <a:latin typeface="TimesNewRomanPSMT"/>
              </a:rPr>
              <a:t> Paulus and </a:t>
            </a:r>
            <a:r>
              <a:rPr lang="en-US" sz="1200" b="0" i="0" u="none" strike="noStrike" baseline="0" dirty="0" err="1">
                <a:latin typeface="TimesNewRomanPSMT"/>
              </a:rPr>
              <a:t>Elymas</a:t>
            </a:r>
            <a:r>
              <a:rPr lang="en-US" sz="1200" b="0" i="0" u="none" strike="noStrike" baseline="0" dirty="0">
                <a:latin typeface="TimesNewRomanPSMT"/>
              </a:rPr>
              <a:t> – </a:t>
            </a:r>
            <a:r>
              <a:rPr lang="en-US" sz="1200" b="0" i="0" u="none" strike="noStrike" baseline="0">
                <a:latin typeface="TimesNewRomanPSMT"/>
              </a:rPr>
              <a:t>Acts 13:6-12 </a:t>
            </a:r>
            <a:r>
              <a:rPr lang="en-US" sz="1200" b="0" i="0" u="none" strike="noStrike" baseline="0" dirty="0">
                <a:latin typeface="TimesNewRomanPSMT"/>
              </a:rPr>
              <a:t>(Right Top)</a:t>
            </a:r>
          </a:p>
          <a:p>
            <a:pPr algn="l"/>
            <a:r>
              <a:rPr lang="en-US" sz="1200" b="0" i="0" u="none" strike="noStrike" baseline="0" dirty="0">
                <a:latin typeface="TimesNewRomanPSMT"/>
              </a:rPr>
              <a:t>4. John Mark leaves them and returns to Jerusalem – Acts 13:13 (Right Center)</a:t>
            </a:r>
          </a:p>
          <a:p>
            <a:pPr algn="l"/>
            <a:r>
              <a:rPr lang="en-US" sz="1200" b="0" i="0" u="none" strike="noStrike" baseline="0" dirty="0">
                <a:latin typeface="TimesNewRomanPSMT"/>
              </a:rPr>
              <a:t>5. Rejected by Jews in Pisidian Antioch – Acts 13:14-52 (Right Bottom)</a:t>
            </a:r>
          </a:p>
          <a:p>
            <a:pPr algn="l"/>
            <a:r>
              <a:rPr lang="en-US" sz="1200" b="0" i="0" u="none" strike="noStrike" baseline="0" dirty="0">
                <a:latin typeface="TimesNewRomanPSMT"/>
              </a:rPr>
              <a:t>6. Chased from Iconium – Acts 14:1-6 (Center Bottom)</a:t>
            </a:r>
          </a:p>
          <a:p>
            <a:pPr algn="l"/>
            <a:r>
              <a:rPr lang="en-US" sz="1200" b="0" i="0" u="none" strike="noStrike" baseline="0" dirty="0">
                <a:latin typeface="TimesNewRomanPSMT"/>
              </a:rPr>
              <a:t>7. Healing of lame man in Lystra – Acts 14:7-20 (Left Bottom)</a:t>
            </a:r>
          </a:p>
          <a:p>
            <a:pPr algn="l"/>
            <a:r>
              <a:rPr lang="en-US" sz="1200" b="0" i="0" u="none" strike="noStrike" baseline="0" dirty="0">
                <a:latin typeface="TimesNewRomanPSMT"/>
              </a:rPr>
              <a:t>8. On the way back to Antioch – Acts 14:21-28 (Left Center)</a:t>
            </a:r>
          </a:p>
          <a:p>
            <a:pPr algn="l"/>
            <a:r>
              <a:rPr lang="en-US" sz="1200" b="0" i="0" u="none" strike="noStrike" baseline="0" dirty="0">
                <a:latin typeface="TimesNewRomanPSMT"/>
              </a:rPr>
              <a:t>9. The Council at Jerusalem – Acts 15:1-35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51-2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6" name="Audio 5">
            <a:hlinkClick r:id="" action="ppaction://media"/>
            <a:extLst>
              <a:ext uri="{FF2B5EF4-FFF2-40B4-BE49-F238E27FC236}">
                <a16:creationId xmlns:a16="http://schemas.microsoft.com/office/drawing/2014/main" id="{6B2CCD2C-434A-5303-541E-F34F4B78204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66"/>
    </mc:Choice>
    <mc:Fallback xmlns="">
      <p:transition spd="slow" advTm="3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39F81-3C92-8392-DEF3-34027278BB22}"/>
              </a:ext>
            </a:extLst>
          </p:cNvPr>
          <p:cNvPicPr>
            <a:picLocks noChangeAspect="1"/>
          </p:cNvPicPr>
          <p:nvPr/>
        </p:nvPicPr>
        <p:blipFill>
          <a:blip r:embed="rId2"/>
          <a:stretch>
            <a:fillRect/>
          </a:stretch>
        </p:blipFill>
        <p:spPr>
          <a:xfrm>
            <a:off x="-1" y="1"/>
            <a:ext cx="14650497" cy="6858000"/>
          </a:xfrm>
          <a:prstGeom prst="rect">
            <a:avLst/>
          </a:prstGeom>
        </p:spPr>
      </p:pic>
      <p:sp>
        <p:nvSpPr>
          <p:cNvPr id="4" name="TextBox 3">
            <a:extLst>
              <a:ext uri="{FF2B5EF4-FFF2-40B4-BE49-F238E27FC236}">
                <a16:creationId xmlns:a16="http://schemas.microsoft.com/office/drawing/2014/main" id="{69591165-B1B6-CC29-E816-85A40C03172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a:t>
            </a:r>
            <a:r>
              <a:rPr lang="bo-CN" sz="7200" dirty="0">
                <a:solidFill>
                  <a:srgbClr val="121212"/>
                </a:solidFill>
                <a:latin typeface="Arial" panose="020B0604020202020204" pitchFamily="34" charset="0"/>
              </a:rPr>
              <a:t>ཁོང་གཉིས་དམ་པའི་ཐུགས་ཉིད་ཀྱིས་མངགས་ཏེ་གྲུ་ཁའི་གྲོང་ཁྱེར་སེ་ལུ་ཀི་ཡཱ་ལ་ཕེབས་པ་དང༌། གྲུ་གཟིངས་ལ་བསྡད་ནས་ཀིབ་རུ་གླིང་ཕྲན་དུ་སླེབས།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4So Barnabas and Saul, sent forth by the Holy Spirit, went down to Seleucia and sailed from there to Cyprus.</a:t>
            </a:r>
            <a:endParaRPr lang="en-IN" dirty="0"/>
          </a:p>
        </p:txBody>
      </p:sp>
      <p:pic>
        <p:nvPicPr>
          <p:cNvPr id="6" name="Audio 5">
            <a:hlinkClick r:id="" action="ppaction://media"/>
            <a:extLst>
              <a:ext uri="{FF2B5EF4-FFF2-40B4-BE49-F238E27FC236}">
                <a16:creationId xmlns:a16="http://schemas.microsoft.com/office/drawing/2014/main" id="{E6B254E9-D532-867D-958B-87F764D838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176"/>
    </mc:Choice>
    <mc:Fallback xmlns="">
      <p:transition spd="slow" advTm="10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30EC7B-52B0-B02A-1442-64A7907C8443}"/>
              </a:ext>
            </a:extLst>
          </p:cNvPr>
          <p:cNvPicPr>
            <a:picLocks noChangeAspect="1"/>
          </p:cNvPicPr>
          <p:nvPr/>
        </p:nvPicPr>
        <p:blipFill>
          <a:blip r:embed="rId2"/>
          <a:stretch>
            <a:fillRect/>
          </a:stretch>
        </p:blipFill>
        <p:spPr>
          <a:xfrm>
            <a:off x="0" y="-89447"/>
            <a:ext cx="12192000" cy="6947447"/>
          </a:xfrm>
          <a:prstGeom prst="rect">
            <a:avLst/>
          </a:prstGeom>
        </p:spPr>
      </p:pic>
      <p:sp>
        <p:nvSpPr>
          <p:cNvPr id="6" name="TextBox 5">
            <a:extLst>
              <a:ext uri="{FF2B5EF4-FFF2-40B4-BE49-F238E27FC236}">
                <a16:creationId xmlns:a16="http://schemas.microsoft.com/office/drawing/2014/main" id="{94BB503B-2CA1-D788-C8A3-D1E43F401F3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a:t>
            </a:r>
            <a:r>
              <a:rPr lang="bo-CN" sz="7200" dirty="0">
                <a:solidFill>
                  <a:srgbClr val="121212"/>
                </a:solidFill>
                <a:latin typeface="Arial" panose="020B0604020202020204" pitchFamily="34" charset="0"/>
              </a:rPr>
              <a:t>སཱ་ལ་མཱི་གྲོང་ཁྱེར་ལ་སླེབས་ནས་ཡ་ཧུ་དཱ་པའི་འདུ་ཁང་རྣམས་ལ་དཀོན་མཆོག་གི་བཀའ་བསྒྲགས། ཡང་ཡོ་ཧ་ནན་གྱིས་ཁོང་ཚོ་ལ་ལས་གྲོགས་བྱེད་བཞིན་ཡོད།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5When they arrived at Salamis, they proclaimed the word of God in the Jewish synagogues. And John was with them as their helper.</a:t>
            </a:r>
            <a:endParaRPr lang="en-IN" dirty="0"/>
          </a:p>
        </p:txBody>
      </p:sp>
      <p:pic>
        <p:nvPicPr>
          <p:cNvPr id="6" name="Audio 5">
            <a:hlinkClick r:id="" action="ppaction://media"/>
            <a:extLst>
              <a:ext uri="{FF2B5EF4-FFF2-40B4-BE49-F238E27FC236}">
                <a16:creationId xmlns:a16="http://schemas.microsoft.com/office/drawing/2014/main" id="{2E9EAA87-EF49-9470-809A-F0685DDAE3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1234"/>
    </mc:Choice>
    <mc:Fallback xmlns="">
      <p:transition spd="slow" advTm="11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C20EC5-4083-2F78-CF63-6B74738AC471}"/>
              </a:ext>
            </a:extLst>
          </p:cNvPr>
          <p:cNvPicPr>
            <a:picLocks noChangeAspect="1"/>
          </p:cNvPicPr>
          <p:nvPr/>
        </p:nvPicPr>
        <p:blipFill>
          <a:blip r:embed="rId2"/>
          <a:stretch>
            <a:fillRect/>
          </a:stretch>
        </p:blipFill>
        <p:spPr>
          <a:xfrm>
            <a:off x="0" y="-231169"/>
            <a:ext cx="12192000" cy="7089169"/>
          </a:xfrm>
          <a:prstGeom prst="rect">
            <a:avLst/>
          </a:prstGeom>
        </p:spPr>
      </p:pic>
      <p:sp>
        <p:nvSpPr>
          <p:cNvPr id="4" name="TextBox 3">
            <a:extLst>
              <a:ext uri="{FF2B5EF4-FFF2-40B4-BE49-F238E27FC236}">
                <a16:creationId xmlns:a16="http://schemas.microsoft.com/office/drawing/2014/main" id="{3D1A6D2A-40CB-F62B-47FF-86959A8DB275}"/>
              </a:ext>
            </a:extLst>
          </p:cNvPr>
          <p:cNvSpPr txBox="1"/>
          <p:nvPr/>
        </p:nvSpPr>
        <p:spPr>
          <a:xfrm>
            <a:off x="9338083" y="18807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6</a:t>
            </a:r>
            <a:r>
              <a:rPr lang="bo-CN" sz="6600" dirty="0">
                <a:solidFill>
                  <a:srgbClr val="121212"/>
                </a:solidFill>
                <a:latin typeface="Arial" panose="020B0604020202020204" pitchFamily="34" charset="0"/>
              </a:rPr>
              <a:t>གླིང་ཕྲན་ཡོངས་སུ་བརྒྱུད་ནས་པཱ་ཕོ་གྲོང་ཁྱེར་ཙམ་ལ་ཕེབས་སྐབས། ཁོང་རྣམས་ལ་པཱར་ཡེ་ཤུ་ཞེས་ཟེར་བའི་སྔགས་པ་སྟེ་ཡ་ཧུ་དཱ་པའི་ལུང་སྟོན་པ་རྫུན་མ་ཞིག་དང་ཕྲད།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6They traveled through the whole island as far as </a:t>
            </a:r>
            <a:r>
              <a:rPr lang="en-US" sz="4400" dirty="0" err="1">
                <a:solidFill>
                  <a:srgbClr val="777A7B"/>
                </a:solidFill>
                <a:latin typeface="Arial" panose="020B0604020202020204" pitchFamily="34" charset="0"/>
              </a:rPr>
              <a:t>Paphos</a:t>
            </a:r>
            <a:r>
              <a:rPr lang="en-US" sz="4400" dirty="0">
                <a:solidFill>
                  <a:srgbClr val="777A7B"/>
                </a:solidFill>
                <a:latin typeface="Arial" panose="020B0604020202020204" pitchFamily="34" charset="0"/>
              </a:rPr>
              <a:t>, where they found a Jewish sorcerer and false prophet named Bar-Jesus,</a:t>
            </a:r>
            <a:endParaRPr lang="en-IN" dirty="0"/>
          </a:p>
        </p:txBody>
      </p:sp>
      <p:pic>
        <p:nvPicPr>
          <p:cNvPr id="10" name="Audio 9">
            <a:hlinkClick r:id="" action="ppaction://media"/>
            <a:extLst>
              <a:ext uri="{FF2B5EF4-FFF2-40B4-BE49-F238E27FC236}">
                <a16:creationId xmlns:a16="http://schemas.microsoft.com/office/drawing/2014/main" id="{4F566CB5-E60A-E3D7-181F-EBA8E1B2FC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621"/>
    </mc:Choice>
    <mc:Fallback xmlns="">
      <p:transition spd="slow" advTm="12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D20E1A-7133-42B1-4FB1-9F439D989792}"/>
              </a:ext>
            </a:extLst>
          </p:cNvPr>
          <p:cNvPicPr>
            <a:picLocks noChangeAspect="1"/>
          </p:cNvPicPr>
          <p:nvPr/>
        </p:nvPicPr>
        <p:blipFill>
          <a:blip r:embed="rId2"/>
          <a:stretch>
            <a:fillRect/>
          </a:stretch>
        </p:blipFill>
        <p:spPr>
          <a:xfrm>
            <a:off x="0" y="-531091"/>
            <a:ext cx="12192000" cy="7389091"/>
          </a:xfrm>
          <a:prstGeom prst="rect">
            <a:avLst/>
          </a:prstGeom>
        </p:spPr>
      </p:pic>
      <p:sp>
        <p:nvSpPr>
          <p:cNvPr id="6" name="TextBox 5">
            <a:extLst>
              <a:ext uri="{FF2B5EF4-FFF2-40B4-BE49-F238E27FC236}">
                <a16:creationId xmlns:a16="http://schemas.microsoft.com/office/drawing/2014/main" id="{76D325A9-AA7C-3567-6234-DE5E5435FFB5}"/>
              </a:ext>
            </a:extLst>
          </p:cNvPr>
          <p:cNvSpPr txBox="1"/>
          <p:nvPr/>
        </p:nvSpPr>
        <p:spPr>
          <a:xfrm>
            <a:off x="9625745" y="29596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7</a:t>
            </a:r>
            <a:r>
              <a:rPr lang="bo-CN" sz="6600" dirty="0">
                <a:solidFill>
                  <a:srgbClr val="121212"/>
                </a:solidFill>
                <a:latin typeface="Arial" panose="020B0604020202020204" pitchFamily="34" charset="0"/>
              </a:rPr>
              <a:t>མི་འདི་ནི་སྤྱི་ཁྱབ་སྟེ་བློ་གྲོས་ཅན་སེར་གིའུ་པའུ་ལུ་དང་མཉམ་དུ་འགྲོགས་པ་ཞིག་ཡིན། དཀོན་མཆོག་གི་བཀའ་ཐོས་པར་སྤྱི་ཁྱབ་དེས་པར་ན་པཱ་དང་ཤ་ཨུལ་གཉིས་བོས་ན་ཡང༌།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7an attendant of the proconsul, </a:t>
            </a:r>
            <a:r>
              <a:rPr lang="en-US" sz="4400" dirty="0" err="1">
                <a:solidFill>
                  <a:srgbClr val="777A7B"/>
                </a:solidFill>
                <a:latin typeface="Arial" panose="020B0604020202020204" pitchFamily="34" charset="0"/>
              </a:rPr>
              <a:t>Sergius</a:t>
            </a:r>
            <a:r>
              <a:rPr lang="en-US" sz="4400" dirty="0">
                <a:solidFill>
                  <a:srgbClr val="777A7B"/>
                </a:solidFill>
                <a:latin typeface="Arial" panose="020B0604020202020204" pitchFamily="34" charset="0"/>
              </a:rPr>
              <a:t> Paulus. The proconsul, a man of intelligence, summoned Barnabas and Saul because he wanted to hear the word of God.</a:t>
            </a:r>
            <a:endParaRPr lang="en-IN" dirty="0"/>
          </a:p>
        </p:txBody>
      </p:sp>
      <p:pic>
        <p:nvPicPr>
          <p:cNvPr id="16" name="Audio 15">
            <a:hlinkClick r:id="" action="ppaction://media"/>
            <a:extLst>
              <a:ext uri="{FF2B5EF4-FFF2-40B4-BE49-F238E27FC236}">
                <a16:creationId xmlns:a16="http://schemas.microsoft.com/office/drawing/2014/main" id="{314D2E5D-2C68-F582-FCA8-4E06C5755C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552"/>
    </mc:Choice>
    <mc:Fallback xmlns="">
      <p:transition spd="slow" advTm="12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2D36E8-8F4B-6C2B-43CF-B0D65D0027EA}"/>
              </a:ext>
            </a:extLst>
          </p:cNvPr>
          <p:cNvPicPr>
            <a:picLocks noChangeAspect="1"/>
          </p:cNvPicPr>
          <p:nvPr/>
        </p:nvPicPr>
        <p:blipFill>
          <a:blip r:embed="rId2"/>
          <a:stretch>
            <a:fillRect/>
          </a:stretch>
        </p:blipFill>
        <p:spPr>
          <a:xfrm>
            <a:off x="-1742941" y="-1030131"/>
            <a:ext cx="13934941" cy="7888131"/>
          </a:xfrm>
          <a:prstGeom prst="rect">
            <a:avLst/>
          </a:prstGeom>
        </p:spPr>
      </p:pic>
      <p:sp>
        <p:nvSpPr>
          <p:cNvPr id="6" name="TextBox 5">
            <a:extLst>
              <a:ext uri="{FF2B5EF4-FFF2-40B4-BE49-F238E27FC236}">
                <a16:creationId xmlns:a16="http://schemas.microsoft.com/office/drawing/2014/main" id="{C9308ED5-3AA9-FEEF-398C-C635363AFE6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8</a:t>
            </a:r>
            <a:r>
              <a:rPr lang="bo-CN" sz="7200" dirty="0">
                <a:solidFill>
                  <a:srgbClr val="121212"/>
                </a:solidFill>
                <a:latin typeface="Arial" panose="020B0604020202020204" pitchFamily="34" charset="0"/>
              </a:rPr>
              <a:t>སྔགས་པ་དེས་(གྷི་རིག་སྐད་དུ་ཨེ་ལི་མཱ་ཡང་ཟེར་) ཁོང་ཚོར་ངོ་རྒོལ་བྱས་པ་དང༌། སྤྱི་ཁྱབ་དད་པ་ལས་ཟློག་པའི་ཐབས་བཙལ།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8But </a:t>
            </a:r>
            <a:r>
              <a:rPr lang="en-US" sz="4400" dirty="0" err="1">
                <a:solidFill>
                  <a:srgbClr val="777A7B"/>
                </a:solidFill>
                <a:latin typeface="Arial" panose="020B0604020202020204" pitchFamily="34" charset="0"/>
              </a:rPr>
              <a:t>Elymas</a:t>
            </a:r>
            <a:r>
              <a:rPr lang="en-US" sz="4400" dirty="0">
                <a:solidFill>
                  <a:srgbClr val="777A7B"/>
                </a:solidFill>
                <a:latin typeface="Arial" panose="020B0604020202020204" pitchFamily="34" charset="0"/>
              </a:rPr>
              <a:t> the sorcerer (for that is what his name means) opposed them and tried to turn the proconsul from the faith.</a:t>
            </a:r>
            <a:endParaRPr lang="en-IN" dirty="0"/>
          </a:p>
        </p:txBody>
      </p:sp>
      <p:pic>
        <p:nvPicPr>
          <p:cNvPr id="6" name="Audio 5">
            <a:hlinkClick r:id="" action="ppaction://media"/>
            <a:extLst>
              <a:ext uri="{FF2B5EF4-FFF2-40B4-BE49-F238E27FC236}">
                <a16:creationId xmlns:a16="http://schemas.microsoft.com/office/drawing/2014/main" id="{F8ACBC6E-1045-082E-6875-C2A4633FCA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126"/>
    </mc:Choice>
    <mc:Fallback xmlns="">
      <p:transition spd="slow" advTm="10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DEE7AE-D083-C08F-ECEA-8E4231DA6DF8}"/>
              </a:ext>
            </a:extLst>
          </p:cNvPr>
          <p:cNvPicPr>
            <a:picLocks noChangeAspect="1"/>
          </p:cNvPicPr>
          <p:nvPr/>
        </p:nvPicPr>
        <p:blipFill>
          <a:blip r:embed="rId2"/>
          <a:stretch>
            <a:fillRect/>
          </a:stretch>
        </p:blipFill>
        <p:spPr>
          <a:xfrm>
            <a:off x="1" y="-1"/>
            <a:ext cx="12192000" cy="6935675"/>
          </a:xfrm>
          <a:prstGeom prst="rect">
            <a:avLst/>
          </a:prstGeom>
        </p:spPr>
      </p:pic>
      <p:sp>
        <p:nvSpPr>
          <p:cNvPr id="6" name="TextBox 5">
            <a:extLst>
              <a:ext uri="{FF2B5EF4-FFF2-40B4-BE49-F238E27FC236}">
                <a16:creationId xmlns:a16="http://schemas.microsoft.com/office/drawing/2014/main" id="{AE8FC466-22E1-E2B7-1E19-2D499DDE0013}"/>
              </a:ext>
            </a:extLst>
          </p:cNvPr>
          <p:cNvSpPr txBox="1"/>
          <p:nvPr/>
        </p:nvSpPr>
        <p:spPr>
          <a:xfrm>
            <a:off x="238540" y="3079291"/>
            <a:ext cx="6096000" cy="3856383"/>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མཛད་པ། 13</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པར་ན་པཱ་དང་ཤ་ཨུལ་ཆོས་བསྒྲགས་པར་མངགས་པ།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EC1FF9-3885-BA5D-4DAF-EB193AC4780A}"/>
              </a:ext>
            </a:extLst>
          </p:cNvPr>
          <p:cNvPicPr>
            <a:picLocks noChangeAspect="1"/>
          </p:cNvPicPr>
          <p:nvPr/>
        </p:nvPicPr>
        <p:blipFill>
          <a:blip r:embed="rId2"/>
          <a:stretch>
            <a:fillRect/>
          </a:stretch>
        </p:blipFill>
        <p:spPr>
          <a:xfrm>
            <a:off x="0" y="0"/>
            <a:ext cx="13218664" cy="6858000"/>
          </a:xfrm>
          <a:prstGeom prst="rect">
            <a:avLst/>
          </a:prstGeom>
        </p:spPr>
      </p:pic>
      <p:sp>
        <p:nvSpPr>
          <p:cNvPr id="4" name="TextBox 3">
            <a:extLst>
              <a:ext uri="{FF2B5EF4-FFF2-40B4-BE49-F238E27FC236}">
                <a16:creationId xmlns:a16="http://schemas.microsoft.com/office/drawing/2014/main" id="{016A9166-7CD6-2324-1EBF-66A9B873532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9</a:t>
            </a:r>
            <a:r>
              <a:rPr lang="bo-CN" sz="7200" dirty="0">
                <a:solidFill>
                  <a:srgbClr val="121212"/>
                </a:solidFill>
                <a:latin typeface="Arial" panose="020B0604020202020204" pitchFamily="34" charset="0"/>
              </a:rPr>
              <a:t>འོན་ཀྱང་ཤ་ཨུལ་(པའུ་ལུ་ཡང་ཟེར་) དཀོན་མཆོག་གི་དམ་པའི་ཐུགས་ཉིད་ཀྱིས་གང་བར་གྱུར་ཏེ་ཁོ་ལ་ནན་གྱིས་བལྟས་ཏེ།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9Then Saul, who was also called Paul, filled with the Holy Spirit, looked directly at </a:t>
            </a:r>
            <a:r>
              <a:rPr lang="en-US" sz="4000" dirty="0" err="1">
                <a:solidFill>
                  <a:srgbClr val="777A7B"/>
                </a:solidFill>
                <a:latin typeface="Arial" panose="020B0604020202020204" pitchFamily="34" charset="0"/>
              </a:rPr>
              <a:t>Elymas</a:t>
            </a:r>
            <a:endParaRPr lang="en-IN" dirty="0"/>
          </a:p>
        </p:txBody>
      </p:sp>
      <p:pic>
        <p:nvPicPr>
          <p:cNvPr id="6" name="Audio 5">
            <a:hlinkClick r:id="" action="ppaction://media"/>
            <a:extLst>
              <a:ext uri="{FF2B5EF4-FFF2-40B4-BE49-F238E27FC236}">
                <a16:creationId xmlns:a16="http://schemas.microsoft.com/office/drawing/2014/main" id="{8FE43CD8-1B68-1929-AB2E-A08BB6B7FD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262"/>
    </mc:Choice>
    <mc:Fallback xmlns="">
      <p:transition spd="slow" advTm="9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A25B84-1221-5343-FCEB-4C502E5FEE57}"/>
              </a:ext>
            </a:extLst>
          </p:cNvPr>
          <p:cNvPicPr>
            <a:picLocks noChangeAspect="1"/>
          </p:cNvPicPr>
          <p:nvPr/>
        </p:nvPicPr>
        <p:blipFill>
          <a:blip r:embed="rId2"/>
          <a:stretch>
            <a:fillRect/>
          </a:stretch>
        </p:blipFill>
        <p:spPr>
          <a:xfrm>
            <a:off x="-133082" y="5188"/>
            <a:ext cx="12325082" cy="6852812"/>
          </a:xfrm>
          <a:prstGeom prst="rect">
            <a:avLst/>
          </a:prstGeom>
        </p:spPr>
      </p:pic>
      <p:sp>
        <p:nvSpPr>
          <p:cNvPr id="4" name="TextBox 3">
            <a:extLst>
              <a:ext uri="{FF2B5EF4-FFF2-40B4-BE49-F238E27FC236}">
                <a16:creationId xmlns:a16="http://schemas.microsoft.com/office/drawing/2014/main" id="{A177B34E-419C-FED6-8820-A6C55F7EE0B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10</a:t>
            </a:r>
            <a:r>
              <a:rPr lang="bo-CN" sz="6600" dirty="0">
                <a:solidFill>
                  <a:srgbClr val="121212"/>
                </a:solidFill>
                <a:latin typeface="Arial" panose="020B0604020202020204" pitchFamily="34" charset="0"/>
              </a:rPr>
              <a:t>ཁོ་ལ་“ཁྱོད་ནི་བདུད་ཀྱི་བུ་ཡིན་ཏེ་དྲང་བ་ཐམས་ཅད་ཀྱི་དགྲ་བོ་ཡིན། གཡོ་སྒྱུ་དང་ངན་སེམས་ཀུན་གྱིས་གང་སྟེ་ཁྱོད་ཀྱིས་གཙོ་བོ་ཡེ་ཤུའི་ལམ་དྲང་པོ་འཁྱོག་པར་བྱེད་པ་མི་སྤོང་ངམ།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10and said, “O child of the devil and enemy of all righteousness, you are full of all kinds of deceit and trickery! Will you never stop perverting the straight ways of the Lord? </a:t>
            </a:r>
            <a:endParaRPr lang="en-IN" dirty="0"/>
          </a:p>
        </p:txBody>
      </p:sp>
      <p:pic>
        <p:nvPicPr>
          <p:cNvPr id="6" name="Audio 5">
            <a:hlinkClick r:id="" action="ppaction://media"/>
            <a:extLst>
              <a:ext uri="{FF2B5EF4-FFF2-40B4-BE49-F238E27FC236}">
                <a16:creationId xmlns:a16="http://schemas.microsoft.com/office/drawing/2014/main" id="{572DE836-F337-E816-FD5E-CF3F664904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724"/>
    </mc:Choice>
    <mc:Fallback xmlns="">
      <p:transition spd="slow" advTm="12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1D845A-11D2-E63B-E0E8-ED2682DD5269}"/>
              </a:ext>
            </a:extLst>
          </p:cNvPr>
          <p:cNvPicPr>
            <a:picLocks noChangeAspect="1"/>
          </p:cNvPicPr>
          <p:nvPr/>
        </p:nvPicPr>
        <p:blipFill>
          <a:blip r:embed="rId2"/>
          <a:stretch>
            <a:fillRect/>
          </a:stretch>
        </p:blipFill>
        <p:spPr>
          <a:xfrm>
            <a:off x="0" y="-1"/>
            <a:ext cx="12192000" cy="7038109"/>
          </a:xfrm>
          <a:prstGeom prst="rect">
            <a:avLst/>
          </a:prstGeom>
        </p:spPr>
      </p:pic>
      <p:sp>
        <p:nvSpPr>
          <p:cNvPr id="4" name="TextBox 3">
            <a:extLst>
              <a:ext uri="{FF2B5EF4-FFF2-40B4-BE49-F238E27FC236}">
                <a16:creationId xmlns:a16="http://schemas.microsoft.com/office/drawing/2014/main" id="{7043ED15-BCF2-F8E3-148E-A2E86C50BA1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11</a:t>
            </a:r>
            <a:r>
              <a:rPr lang="bo-CN" sz="5400" dirty="0">
                <a:solidFill>
                  <a:srgbClr val="121212"/>
                </a:solidFill>
                <a:latin typeface="Arial" panose="020B0604020202020204" pitchFamily="34" charset="0"/>
              </a:rPr>
              <a:t>ད་ལྟོས་ཤིག དཀོན་མཆོག་གི་ནུས་མཐུ་ཁྱོད་ལ་བཏབ་ནས་ལོང་བར་འགྱུར་བས་རེ་ཞིག་ཁྱོད་ཀྱིས་ཉི་མའི་འོད་མཐོང་མི་ཐུབ་”ཅེས་གསུང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11Now look, the hand of the Lord is against you, and for a time you will be blind and unable to see the light of the sun.”…</a:t>
            </a:r>
            <a:endParaRPr lang="en-IN" dirty="0"/>
          </a:p>
        </p:txBody>
      </p:sp>
      <p:pic>
        <p:nvPicPr>
          <p:cNvPr id="6" name="Audio 5">
            <a:hlinkClick r:id="" action="ppaction://media"/>
            <a:extLst>
              <a:ext uri="{FF2B5EF4-FFF2-40B4-BE49-F238E27FC236}">
                <a16:creationId xmlns:a16="http://schemas.microsoft.com/office/drawing/2014/main" id="{7451B359-7C0B-E811-A136-7C4DE5D8E3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0397"/>
    </mc:Choice>
    <mc:Fallback xmlns="">
      <p:transition spd="slow" advTm="10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འཕྲལ་དུ་ཁོའི་མིག་ལ་སྨུག་པ་དང་མུན་པ་ཡིས་འཐིབས་པས་ཁོས་ལག་པ་ནས་འཇུས་ཏེ་འཁྲིད་མཁན་བཙལ།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Right away mist and darkness came over him. He tried to feel his way around. He wanted to find someone to lead him by the hand. </a:t>
            </a:r>
          </a:p>
          <a:p>
            <a:endParaRPr lang="en-IN" dirty="0"/>
          </a:p>
        </p:txBody>
      </p:sp>
      <p:pic>
        <p:nvPicPr>
          <p:cNvPr id="6" name="Audio 5">
            <a:hlinkClick r:id="" action="ppaction://media"/>
            <a:extLst>
              <a:ext uri="{FF2B5EF4-FFF2-40B4-BE49-F238E27FC236}">
                <a16:creationId xmlns:a16="http://schemas.microsoft.com/office/drawing/2014/main" id="{951C2C0A-037D-4DCD-26F5-FC8D6A3844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00622154"/>
      </p:ext>
    </p:extLst>
  </p:cSld>
  <p:clrMapOvr>
    <a:masterClrMapping/>
  </p:clrMapOvr>
  <mc:AlternateContent xmlns:mc="http://schemas.openxmlformats.org/markup-compatibility/2006" xmlns:p14="http://schemas.microsoft.com/office/powerpoint/2010/main">
    <mc:Choice Requires="p14">
      <p:transition spd="slow" p14:dur="2000" advTm="8912"/>
    </mc:Choice>
    <mc:Fallback xmlns="">
      <p:transition spd="slow" advTm="8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5D5A60-609D-591B-AE6E-9E206A8BE6FF}"/>
              </a:ext>
            </a:extLst>
          </p:cNvPr>
          <p:cNvPicPr>
            <a:picLocks noChangeAspect="1"/>
          </p:cNvPicPr>
          <p:nvPr/>
        </p:nvPicPr>
        <p:blipFill>
          <a:blip r:embed="rId2"/>
          <a:stretch>
            <a:fillRect/>
          </a:stretch>
        </p:blipFill>
        <p:spPr>
          <a:xfrm>
            <a:off x="0" y="-505829"/>
            <a:ext cx="12192000" cy="7363829"/>
          </a:xfrm>
          <a:prstGeom prst="rect">
            <a:avLst/>
          </a:prstGeom>
        </p:spPr>
      </p:pic>
      <p:sp>
        <p:nvSpPr>
          <p:cNvPr id="4" name="TextBox 3">
            <a:extLst>
              <a:ext uri="{FF2B5EF4-FFF2-40B4-BE49-F238E27FC236}">
                <a16:creationId xmlns:a16="http://schemas.microsoft.com/office/drawing/2014/main" id="{754FDE58-46A5-ED01-A571-8387FFFD30AC}"/>
              </a:ext>
            </a:extLst>
          </p:cNvPr>
          <p:cNvSpPr txBox="1"/>
          <p:nvPr/>
        </p:nvSpPr>
        <p:spPr>
          <a:xfrm>
            <a:off x="9528501" y="592253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a:t> </a:t>
            </a:r>
            <a:r>
              <a:rPr lang="bo-CN" sz="6600">
                <a:solidFill>
                  <a:srgbClr val="777A7B"/>
                </a:solidFill>
                <a:latin typeface="Arial" panose="020B0604020202020204" pitchFamily="34" charset="0"/>
              </a:rPr>
              <a:t>12</a:t>
            </a:r>
            <a:r>
              <a:rPr lang="bo-CN" sz="6600">
                <a:solidFill>
                  <a:srgbClr val="121212"/>
                </a:solidFill>
                <a:latin typeface="Arial" panose="020B0604020202020204" pitchFamily="34" charset="0"/>
              </a:rPr>
              <a:t>སྤྱི་</a:t>
            </a:r>
            <a:r>
              <a:rPr lang="bo-CN" sz="6600" dirty="0">
                <a:solidFill>
                  <a:srgbClr val="121212"/>
                </a:solidFill>
                <a:latin typeface="Arial" panose="020B0604020202020204" pitchFamily="34" charset="0"/>
              </a:rPr>
              <a:t>ཁྱབ་ཀྱིས་གང་བྱུང་བ་མཐོང་ནས་དད་པ་སྐྱེས། གཙོ་བོ་ཡེ་ཤུའི་བསྟན་པ་ཐོས་ནས་ངོ་མཚར་བར་གྱུར་རོ།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12When the proconsul saw what had happened, he believed, for he was astonished at the teaching about the Lord.</a:t>
            </a:r>
            <a:endParaRPr lang="en-IN" dirty="0"/>
          </a:p>
        </p:txBody>
      </p:sp>
      <p:pic>
        <p:nvPicPr>
          <p:cNvPr id="6" name="Audio 5">
            <a:hlinkClick r:id="" action="ppaction://media"/>
            <a:extLst>
              <a:ext uri="{FF2B5EF4-FFF2-40B4-BE49-F238E27FC236}">
                <a16:creationId xmlns:a16="http://schemas.microsoft.com/office/drawing/2014/main" id="{5D960D4F-8C31-4785-94E1-0B9C63D3E2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8133"/>
    </mc:Choice>
    <mc:Fallback xmlns="">
      <p:transition spd="slow" advTm="8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31AE49-FBCA-2FE6-0C1E-70604517B7DC}"/>
              </a:ext>
            </a:extLst>
          </p:cNvPr>
          <p:cNvPicPr>
            <a:picLocks noChangeAspect="1"/>
          </p:cNvPicPr>
          <p:nvPr/>
        </p:nvPicPr>
        <p:blipFill>
          <a:blip r:embed="rId2"/>
          <a:stretch>
            <a:fillRect/>
          </a:stretch>
        </p:blipFill>
        <p:spPr>
          <a:xfrm>
            <a:off x="0" y="0"/>
            <a:ext cx="12350295" cy="6858000"/>
          </a:xfrm>
          <a:prstGeom prst="rect">
            <a:avLst/>
          </a:prstGeom>
        </p:spPr>
      </p:pic>
      <p:sp>
        <p:nvSpPr>
          <p:cNvPr id="4" name="TextBox 3">
            <a:extLst>
              <a:ext uri="{FF2B5EF4-FFF2-40B4-BE49-F238E27FC236}">
                <a16:creationId xmlns:a16="http://schemas.microsoft.com/office/drawing/2014/main" id="{83DF396E-6947-C081-B64D-833F0C6F175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13</a:t>
            </a:r>
          </a:p>
          <a:p>
            <a:r>
              <a:rPr lang="bo-CN" sz="8000" b="1" dirty="0">
                <a:solidFill>
                  <a:srgbClr val="121212"/>
                </a:solidFill>
                <a:latin typeface="Arial" panose="020B0604020202020204" pitchFamily="34" charset="0"/>
              </a:rPr>
              <a:t>པར་ན་པཱ་དང་ཤ་ཨུལ་ཆོས་བསྒྲགས་པར་མངགས་པ།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Saul and Barnabas sent out – Acts 13:1-13 </a:t>
            </a:r>
            <a:endParaRPr lang="en-IN" sz="6000" dirty="0"/>
          </a:p>
        </p:txBody>
      </p:sp>
      <p:pic>
        <p:nvPicPr>
          <p:cNvPr id="6" name="Audio 5">
            <a:hlinkClick r:id="" action="ppaction://media"/>
            <a:extLst>
              <a:ext uri="{FF2B5EF4-FFF2-40B4-BE49-F238E27FC236}">
                <a16:creationId xmlns:a16="http://schemas.microsoft.com/office/drawing/2014/main" id="{BE577EF9-755B-0B41-0AB2-14C90D088D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416"/>
    </mc:Choice>
    <mc:Fallback xmlns="">
      <p:transition spd="slow" advTm="5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དེ་ནས་པའུ་ལུ་དང་ཁོང་གི་རོགས་པ་རྣམས་གྲུ་གཟིངས་ལ་བསྡད་དེ་པཱ་ཕོ་ནས་ཕམ་ཕིལ་ཡཱ་ཡུལ་གྱི་གྲོང་ཁྱེར་པེར་གཱ་ལ་ཕེབས་པ་དང༌། དེར་སླེབས་ནས་ཡོ་ཧ་ནན་ཁོང་རྣམས་དང་ཁ་བྲལ་ཏེ་ཡེ་རུ་ཤ་ལེམ་ལ་ཕྱིར་ལོག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13After setting sail from </a:t>
            </a:r>
            <a:r>
              <a:rPr lang="en-US" sz="4400" dirty="0" err="1">
                <a:solidFill>
                  <a:srgbClr val="777A7B"/>
                </a:solidFill>
                <a:latin typeface="Arial" panose="020B0604020202020204" pitchFamily="34" charset="0"/>
              </a:rPr>
              <a:t>Paphos</a:t>
            </a:r>
            <a:r>
              <a:rPr lang="en-US" sz="4400" dirty="0">
                <a:solidFill>
                  <a:srgbClr val="777A7B"/>
                </a:solidFill>
                <a:latin typeface="Arial" panose="020B0604020202020204" pitchFamily="34" charset="0"/>
              </a:rPr>
              <a:t>, Paul and his companions came to </a:t>
            </a:r>
            <a:r>
              <a:rPr lang="en-US" sz="4400" dirty="0" err="1">
                <a:solidFill>
                  <a:srgbClr val="777A7B"/>
                </a:solidFill>
                <a:latin typeface="Arial" panose="020B0604020202020204" pitchFamily="34" charset="0"/>
              </a:rPr>
              <a:t>Perga</a:t>
            </a:r>
            <a:r>
              <a:rPr lang="en-US" sz="4400">
                <a:solidFill>
                  <a:srgbClr val="777A7B"/>
                </a:solidFill>
                <a:latin typeface="Arial" panose="020B0604020202020204" pitchFamily="34" charset="0"/>
              </a:rPr>
              <a:t> in Pamphylia, where John left them to return to Jerusalem. </a:t>
            </a:r>
            <a:endParaRPr lang="en-IN" dirty="0"/>
          </a:p>
        </p:txBody>
      </p:sp>
      <p:pic>
        <p:nvPicPr>
          <p:cNvPr id="6" name="Audio 5">
            <a:hlinkClick r:id="" action="ppaction://media"/>
            <a:extLst>
              <a:ext uri="{FF2B5EF4-FFF2-40B4-BE49-F238E27FC236}">
                <a16:creationId xmlns:a16="http://schemas.microsoft.com/office/drawing/2014/main" id="{888599D3-7C29-D108-F9BC-BEF4996E22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676"/>
    </mc:Choice>
    <mc:Fallback xmlns="">
      <p:transition spd="slow" advTm="16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073F6E-C8F0-60DB-4BD1-1C3600F20E59}"/>
              </a:ext>
            </a:extLst>
          </p:cNvPr>
          <p:cNvPicPr>
            <a:picLocks noChangeAspect="1"/>
          </p:cNvPicPr>
          <p:nvPr/>
        </p:nvPicPr>
        <p:blipFill>
          <a:blip r:embed="rId2"/>
          <a:stretch>
            <a:fillRect/>
          </a:stretch>
        </p:blipFill>
        <p:spPr>
          <a:xfrm>
            <a:off x="-25013" y="1"/>
            <a:ext cx="12217013" cy="6858000"/>
          </a:xfrm>
          <a:prstGeom prst="rect">
            <a:avLst/>
          </a:prstGeom>
        </p:spPr>
      </p:pic>
      <p:sp>
        <p:nvSpPr>
          <p:cNvPr id="4" name="TextBox 3">
            <a:extLst>
              <a:ext uri="{FF2B5EF4-FFF2-40B4-BE49-F238E27FC236}">
                <a16:creationId xmlns:a16="http://schemas.microsoft.com/office/drawing/2014/main" id="{BC562725-9133-BA13-FAF1-4DA05A5F1574}"/>
              </a:ext>
            </a:extLst>
          </p:cNvPr>
          <p:cNvSpPr txBox="1"/>
          <p:nvPr/>
        </p:nvSpPr>
        <p:spPr>
          <a:xfrm>
            <a:off x="745109" y="552329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a:solidFill>
                  <a:schemeClr val="bg1"/>
                </a:solidFill>
                <a:effectLst/>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8940E5-DF6E-F8A8-E6BD-44E5FFFECD16}"/>
              </a:ext>
            </a:extLst>
          </p:cNvPr>
          <p:cNvPicPr>
            <a:picLocks noChangeAspect="1"/>
          </p:cNvPicPr>
          <p:nvPr/>
        </p:nvPicPr>
        <p:blipFill>
          <a:blip r:embed="rId2"/>
          <a:stretch>
            <a:fillRect/>
          </a:stretch>
        </p:blipFill>
        <p:spPr>
          <a:xfrm>
            <a:off x="1" y="-1"/>
            <a:ext cx="12192000" cy="6935675"/>
          </a:xfrm>
          <a:prstGeom prst="rect">
            <a:avLst/>
          </a:prstGeom>
        </p:spPr>
      </p:pic>
      <p:sp>
        <p:nvSpPr>
          <p:cNvPr id="3" name="TextBox 2">
            <a:extLst>
              <a:ext uri="{FF2B5EF4-FFF2-40B4-BE49-F238E27FC236}">
                <a16:creationId xmlns:a16="http://schemas.microsoft.com/office/drawing/2014/main" id="{E3852824-0AAB-8B63-B899-024D9530A03D}"/>
              </a:ext>
            </a:extLst>
          </p:cNvPr>
          <p:cNvSpPr txBox="1"/>
          <p:nvPr/>
        </p:nvSpPr>
        <p:spPr>
          <a:xfrm>
            <a:off x="265430" y="2098216"/>
            <a:ext cx="6096000" cy="3856383"/>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མཛད་པ། 13</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པར་ན་པཱ་དང་ཤ་ཨུལ་ཆོས་བསྒྲགས་པར་མངགས་པ།</a:t>
            </a:r>
          </a:p>
          <a:p>
            <a:endParaRPr lang="en-IN" dirty="0"/>
          </a:p>
        </p:txBody>
      </p:sp>
      <p:sp>
        <p:nvSpPr>
          <p:cNvPr id="4" name="TextBox 2">
            <a:extLst>
              <a:ext uri="{FF2B5EF4-FFF2-40B4-BE49-F238E27FC236}">
                <a16:creationId xmlns:a16="http://schemas.microsoft.com/office/drawing/2014/main" id="{B5301FCB-B835-58B9-B067-B95F34421348}"/>
              </a:ext>
            </a:extLst>
          </p:cNvPr>
          <p:cNvSpPr txBox="1"/>
          <p:nvPr/>
        </p:nvSpPr>
        <p:spPr>
          <a:xfrm>
            <a:off x="265430" y="60779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a:t>
            </a:r>
            <a:r>
              <a:rPr lang="bo-CN" sz="5400" dirty="0">
                <a:solidFill>
                  <a:srgbClr val="121212"/>
                </a:solidFill>
                <a:latin typeface="Arial" panose="020B0604020202020204" pitchFamily="34" charset="0"/>
              </a:rPr>
              <a:t>ཨན་ཏི་ཡོག་ཡཱ་གྲོང་ཁྱེར་གྱི་ཆོས་ཚོགས་ལ་པར་ན་པཱ་དང༌། ནེ་གེར་ཞེས་བྱ་བའི་སི་མེ་ཡོན་དང༌། ད་དུང་སེ་རེ་ནཱ་གྲོང་ཁྱེར་ནས་ཡིན་པའི་ལུ་ཀི་ཡཱུ་དང༌། ས་གནས་དཔོན་པོ་ཧེ་རོ་དཱེ་ཡི་ཕོ་བྲང་ལ་འཚར་ལོངས་བྱུང་བའི་མཱ་ནཱ་ཧེན་དང༌། ཤ་ཨུལ་ཞེས་པའི་ལུང་སྟོན་པ་དང་ཆོས་སྟོན་མཁན་ཡོད།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1Now in the church at Antioch there were prophets and teachers: Barnabas, Simeon called Niger, Lucius of Cyrene, Manaen (who had been brought up with Herod the tetrarch), and Saul. </a:t>
            </a:r>
            <a:endParaRPr lang="en-IN" dirty="0"/>
          </a:p>
        </p:txBody>
      </p:sp>
      <p:pic>
        <p:nvPicPr>
          <p:cNvPr id="6" name="Audio 5">
            <a:hlinkClick r:id="" action="ppaction://media"/>
            <a:extLst>
              <a:ext uri="{FF2B5EF4-FFF2-40B4-BE49-F238E27FC236}">
                <a16:creationId xmlns:a16="http://schemas.microsoft.com/office/drawing/2014/main" id="{5589FBE6-04A7-7865-CBD7-C22164FBDF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2094"/>
    </mc:Choice>
    <mc:Fallback xmlns="">
      <p:transition spd="slow" advTm="22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FF04B2-F09F-958A-F894-24573681582E}"/>
              </a:ext>
            </a:extLst>
          </p:cNvPr>
          <p:cNvPicPr>
            <a:picLocks noChangeAspect="1"/>
          </p:cNvPicPr>
          <p:nvPr/>
        </p:nvPicPr>
        <p:blipFill>
          <a:blip r:embed="rId2"/>
          <a:stretch>
            <a:fillRect/>
          </a:stretch>
        </p:blipFill>
        <p:spPr>
          <a:xfrm>
            <a:off x="-502920" y="-109270"/>
            <a:ext cx="12694920" cy="6967270"/>
          </a:xfrm>
          <a:prstGeom prst="rect">
            <a:avLst/>
          </a:prstGeom>
        </p:spPr>
      </p:pic>
      <p:sp>
        <p:nvSpPr>
          <p:cNvPr id="4" name="TextBox 3">
            <a:extLst>
              <a:ext uri="{FF2B5EF4-FFF2-40B4-BE49-F238E27FC236}">
                <a16:creationId xmlns:a16="http://schemas.microsoft.com/office/drawing/2014/main" id="{D009DA58-7E6D-E8D7-9E45-CABB0526C64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a:t>
            </a:r>
            <a:r>
              <a:rPr lang="bo-CN" sz="6000" dirty="0">
                <a:solidFill>
                  <a:srgbClr val="121212"/>
                </a:solidFill>
                <a:latin typeface="Arial" panose="020B0604020202020204" pitchFamily="34" charset="0"/>
              </a:rPr>
              <a:t>ཁོང་ཚོས་གཙོ་བོ་ལ་བསྙེན་བཀུར་བྱེད་ཅིང་སྨྱུང་གནས་སྲུང་བའི་དུས་སུ་དམ་པའི་ཐུགས་ཉིད་ཀྱིས་ཁོ་ཚོར་“ངའི་ཆེད་དུ་ཁྱོད་རྣམས་ཀྱིས་པར་ན་པཱ་དང་ཤ་ཨུལ་གཉིས་ང་ཡིས་འདེམས་པའི་ལས་སྒྲུབ་པའི་ཕྱིར་སྐོས་ཤིག་”ཅེ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2While they were worshiping the Lord and fasting, the Holy Spirit said, “Set apart for Me Barnabas and Saul for the work to which I have called them.” </a:t>
            </a:r>
            <a:endParaRPr lang="en-IN" dirty="0"/>
          </a:p>
        </p:txBody>
      </p:sp>
      <p:pic>
        <p:nvPicPr>
          <p:cNvPr id="6" name="Audio 5">
            <a:hlinkClick r:id="" action="ppaction://media"/>
            <a:extLst>
              <a:ext uri="{FF2B5EF4-FFF2-40B4-BE49-F238E27FC236}">
                <a16:creationId xmlns:a16="http://schemas.microsoft.com/office/drawing/2014/main" id="{530B75BD-5B32-FF40-A337-83FDC1147D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7575"/>
    </mc:Choice>
    <mc:Fallback xmlns="">
      <p:transition spd="slow" advTm="17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BAB0A1-15E3-23F3-834C-241CA9FADB18}"/>
              </a:ext>
            </a:extLst>
          </p:cNvPr>
          <p:cNvPicPr>
            <a:picLocks noChangeAspect="1"/>
          </p:cNvPicPr>
          <p:nvPr/>
        </p:nvPicPr>
        <p:blipFill>
          <a:blip r:embed="rId2"/>
          <a:stretch>
            <a:fillRect/>
          </a:stretch>
        </p:blipFill>
        <p:spPr>
          <a:xfrm>
            <a:off x="-1" y="1"/>
            <a:ext cx="12303233" cy="6858000"/>
          </a:xfrm>
          <a:prstGeom prst="rect">
            <a:avLst/>
          </a:prstGeom>
        </p:spPr>
      </p:pic>
      <p:sp>
        <p:nvSpPr>
          <p:cNvPr id="4" name="TextBox 3">
            <a:extLst>
              <a:ext uri="{FF2B5EF4-FFF2-40B4-BE49-F238E27FC236}">
                <a16:creationId xmlns:a16="http://schemas.microsoft.com/office/drawing/2014/main" id="{C32F3F38-EF2F-3AE9-B722-E87B1D4C60C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དེ་ནས་ཁོ་ཚོས་སྨྱུང་གནས་བསྲུངས་ཏེ་སྨོན་ལམ་བཏབ་པ་དང༌། ཁོང་ཚོ་གཉིས་ཀྱི་ལུས་ལ་ལག་པ་བཞག་ནས་བཏང་ངོ༌།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3And after they had fasted and prayed, they laid their hands on them and sent them off.</a:t>
            </a:r>
            <a:endParaRPr lang="en-IN" dirty="0"/>
          </a:p>
        </p:txBody>
      </p:sp>
      <p:pic>
        <p:nvPicPr>
          <p:cNvPr id="6" name="Audio 5">
            <a:hlinkClick r:id="" action="ppaction://media"/>
            <a:extLst>
              <a:ext uri="{FF2B5EF4-FFF2-40B4-BE49-F238E27FC236}">
                <a16:creationId xmlns:a16="http://schemas.microsoft.com/office/drawing/2014/main" id="{DB010D55-6DDF-0473-CF9D-CBAC0A1685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8423"/>
    </mc:Choice>
    <mc:Fallback xmlns="">
      <p:transition spd="slow" advTm="8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5536</TotalTime>
  <Words>1345</Words>
  <Application>Microsoft Office PowerPoint</Application>
  <PresentationFormat>Widescreen</PresentationFormat>
  <Paragraphs>70</Paragraphs>
  <Slides>31</Slides>
  <Notes>1</Notes>
  <HiddenSlides>0</HiddenSlides>
  <MMClips>16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Aptos</vt:lpstr>
      <vt:lpstr>Arial</vt:lpstr>
      <vt:lpstr>ArialMT</vt:lpstr>
      <vt:lpstr>Calibri</vt:lpstr>
      <vt:lpstr>Calibri Light</vt:lpstr>
      <vt:lpstr>Microsoft Himalaya</vt:lpstr>
      <vt:lpstr>TimesNewRomanPS-BoldMT</vt:lpstr>
      <vt:lpstr>TimesNewRomanPSMT</vt:lpstr>
      <vt:lpstr>Office Theme</vt:lpstr>
      <vt:lpstr>51-2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2024-07-25T10:49:48Z</dcterms:modified>
</cp:coreProperties>
</file>